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8"/>
  </p:notesMasterIdLst>
  <p:sldIdLst>
    <p:sldId id="256" r:id="rId2"/>
    <p:sldId id="339" r:id="rId3"/>
    <p:sldId id="367" r:id="rId4"/>
    <p:sldId id="370" r:id="rId5"/>
    <p:sldId id="369" r:id="rId6"/>
    <p:sldId id="368" r:id="rId7"/>
    <p:sldId id="377" r:id="rId8"/>
    <p:sldId id="343" r:id="rId9"/>
    <p:sldId id="374" r:id="rId10"/>
    <p:sldId id="363" r:id="rId11"/>
    <p:sldId id="375" r:id="rId12"/>
    <p:sldId id="344" r:id="rId13"/>
    <p:sldId id="385" r:id="rId14"/>
    <p:sldId id="346" r:id="rId15"/>
    <p:sldId id="345" r:id="rId16"/>
    <p:sldId id="266" r:id="rId17"/>
  </p:sldIdLst>
  <p:sldSz cx="12192000" cy="6858000"/>
  <p:notesSz cx="6858000" cy="9144000"/>
  <p:embeddedFontLst>
    <p:embeddedFont>
      <p:font typeface="Corbel" panose="020B050302020402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Fujiyama" panose="02020500000000000000" pitchFamily="18" charset="0"/>
      <p:regular r:id="rId27"/>
      <p:bold r:id="rId28"/>
      <p:italic r:id="rId29"/>
      <p:boldItalic r:id="rId30"/>
    </p:embeddedFont>
    <p:embeddedFont>
      <p:font typeface="UTM Alexander" panose="020406030505060202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TM HelvetIns" pitchFamily="2" charset="0"/>
      <p:regular r:id="rId36"/>
    </p:embeddedFont>
    <p:embeddedFont>
      <p:font typeface="UTM Davida" panose="0204060305050602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DFPOP1-W9" panose="02010609010101010101" pitchFamily="1" charset="-128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58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63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2057665" y="879388"/>
            <a:ext cx="8690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1426663" y="83176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68F954-BFBB-1402-8DBE-F941333D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263" y="1433386"/>
            <a:ext cx="10301061" cy="26090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FC4ED2-BD17-9404-153E-F9D2FE32F563}"/>
              </a:ext>
            </a:extLst>
          </p:cNvPr>
          <p:cNvSpPr/>
          <p:nvPr/>
        </p:nvSpPr>
        <p:spPr>
          <a:xfrm>
            <a:off x="1020263" y="4630126"/>
            <a:ext cx="2521405" cy="5963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</a:rPr>
              <a:t>a, 56 : 8 =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391D4C01-546B-749F-C9C2-6B279774CEF8}"/>
              </a:ext>
            </a:extLst>
          </p:cNvPr>
          <p:cNvSpPr/>
          <p:nvPr/>
        </p:nvSpPr>
        <p:spPr>
          <a:xfrm>
            <a:off x="2835990" y="4703013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922A5BCA-2A26-B3F5-BEA1-684381AD675F}"/>
              </a:ext>
            </a:extLst>
          </p:cNvPr>
          <p:cNvSpPr/>
          <p:nvPr/>
        </p:nvSpPr>
        <p:spPr>
          <a:xfrm>
            <a:off x="2856450" y="4703013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8878F3-1E88-760D-AD87-FBC9C763B1E5}"/>
              </a:ext>
            </a:extLst>
          </p:cNvPr>
          <p:cNvSpPr/>
          <p:nvPr/>
        </p:nvSpPr>
        <p:spPr>
          <a:xfrm>
            <a:off x="3779679" y="4596456"/>
            <a:ext cx="2098789" cy="5963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</a:rPr>
              <a:t>b,      : 8 = 1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348434CB-2180-AF0B-22D8-2E6E652ECB0B}"/>
              </a:ext>
            </a:extLst>
          </p:cNvPr>
          <p:cNvSpPr/>
          <p:nvPr/>
        </p:nvSpPr>
        <p:spPr>
          <a:xfrm>
            <a:off x="4231062" y="4669343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16">
            <a:extLst>
              <a:ext uri="{FF2B5EF4-FFF2-40B4-BE49-F238E27FC236}">
                <a16:creationId xmlns:a16="http://schemas.microsoft.com/office/drawing/2014/main" id="{D171AD02-2BB7-DD5E-3201-2CFB33A3FBCA}"/>
              </a:ext>
            </a:extLst>
          </p:cNvPr>
          <p:cNvSpPr/>
          <p:nvPr/>
        </p:nvSpPr>
        <p:spPr>
          <a:xfrm>
            <a:off x="4240494" y="4669157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D617C4-1153-4C69-A186-611DBAF43DF2}"/>
              </a:ext>
            </a:extLst>
          </p:cNvPr>
          <p:cNvSpPr/>
          <p:nvPr/>
        </p:nvSpPr>
        <p:spPr>
          <a:xfrm>
            <a:off x="6313634" y="4596456"/>
            <a:ext cx="2521405" cy="5963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</a:rPr>
              <a:t>c, 40 :      = 5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15BF4E7A-9016-6B47-AB83-5F9C2F91223C}"/>
              </a:ext>
            </a:extLst>
          </p:cNvPr>
          <p:cNvSpPr/>
          <p:nvPr/>
        </p:nvSpPr>
        <p:spPr>
          <a:xfrm>
            <a:off x="7469092" y="4669343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07F491DB-BF79-F949-EC25-51DAE4019119}"/>
              </a:ext>
            </a:extLst>
          </p:cNvPr>
          <p:cNvSpPr/>
          <p:nvPr/>
        </p:nvSpPr>
        <p:spPr>
          <a:xfrm>
            <a:off x="7481304" y="4659284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DA30FF-AB48-AAD8-EFE2-ED8AAD9A929D}"/>
              </a:ext>
            </a:extLst>
          </p:cNvPr>
          <p:cNvSpPr/>
          <p:nvPr/>
        </p:nvSpPr>
        <p:spPr>
          <a:xfrm>
            <a:off x="9240260" y="4596456"/>
            <a:ext cx="2284266" cy="5963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</a:rPr>
              <a:t>d,        : 8 = 3  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1" name="Rectangle: Rounded Corners 21">
            <a:extLst>
              <a:ext uri="{FF2B5EF4-FFF2-40B4-BE49-F238E27FC236}">
                <a16:creationId xmlns:a16="http://schemas.microsoft.com/office/drawing/2014/main" id="{AD9BD5F2-A62C-32C6-7158-CCEA35E6D82E}"/>
              </a:ext>
            </a:extLst>
          </p:cNvPr>
          <p:cNvSpPr/>
          <p:nvPr/>
        </p:nvSpPr>
        <p:spPr>
          <a:xfrm>
            <a:off x="9727462" y="4681299"/>
            <a:ext cx="44271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22">
            <a:extLst>
              <a:ext uri="{FF2B5EF4-FFF2-40B4-BE49-F238E27FC236}">
                <a16:creationId xmlns:a16="http://schemas.microsoft.com/office/drawing/2014/main" id="{4F2A7EF2-7BD4-CCCF-51EB-CB6E2B6C3815}"/>
              </a:ext>
            </a:extLst>
          </p:cNvPr>
          <p:cNvSpPr/>
          <p:nvPr/>
        </p:nvSpPr>
        <p:spPr>
          <a:xfrm>
            <a:off x="9669142" y="4681299"/>
            <a:ext cx="642709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178781" y="640455"/>
            <a:ext cx="4446515" cy="5810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kết quả thích hợp: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1092592" y="1645448"/>
            <a:ext cx="10003253" cy="4267792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2881CA-FFE9-E395-095D-BBB5FAFE4D1C}"/>
              </a:ext>
            </a:extLst>
          </p:cNvPr>
          <p:cNvSpPr/>
          <p:nvPr/>
        </p:nvSpPr>
        <p:spPr>
          <a:xfrm>
            <a:off x="613023" y="560738"/>
            <a:ext cx="565758" cy="52322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DE295DC-D0B5-CE0D-D652-E4145F02B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7309" y="1766602"/>
            <a:ext cx="9898282" cy="3793193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AA628B3-4401-88EF-9356-140B141C64F8}"/>
              </a:ext>
            </a:extLst>
          </p:cNvPr>
          <p:cNvCxnSpPr>
            <a:cxnSpLocks/>
          </p:cNvCxnSpPr>
          <p:nvPr/>
        </p:nvCxnSpPr>
        <p:spPr>
          <a:xfrm>
            <a:off x="4021579" y="2430132"/>
            <a:ext cx="3896751" cy="1087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415A02-F4C9-D38F-15B5-611C1D54BF57}"/>
              </a:ext>
            </a:extLst>
          </p:cNvPr>
          <p:cNvCxnSpPr>
            <a:cxnSpLocks/>
          </p:cNvCxnSpPr>
          <p:nvPr/>
        </p:nvCxnSpPr>
        <p:spPr>
          <a:xfrm flipH="1">
            <a:off x="4795302" y="2430132"/>
            <a:ext cx="633046" cy="1087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726E0A8-1A73-3470-0219-FCD8346E10D4}"/>
              </a:ext>
            </a:extLst>
          </p:cNvPr>
          <p:cNvCxnSpPr>
            <a:cxnSpLocks/>
          </p:cNvCxnSpPr>
          <p:nvPr/>
        </p:nvCxnSpPr>
        <p:spPr>
          <a:xfrm flipV="1">
            <a:off x="4021579" y="3941310"/>
            <a:ext cx="2799985" cy="1043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81973F1-2B4F-346D-2DBB-3BB1FC753539}"/>
              </a:ext>
            </a:extLst>
          </p:cNvPr>
          <p:cNvCxnSpPr>
            <a:cxnSpLocks/>
          </p:cNvCxnSpPr>
          <p:nvPr/>
        </p:nvCxnSpPr>
        <p:spPr>
          <a:xfrm flipV="1">
            <a:off x="7285378" y="3907720"/>
            <a:ext cx="2222696" cy="1077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B42ABEF-A1EC-9A42-0CD5-3CB72AC0DD35}"/>
              </a:ext>
            </a:extLst>
          </p:cNvPr>
          <p:cNvCxnSpPr>
            <a:cxnSpLocks/>
          </p:cNvCxnSpPr>
          <p:nvPr/>
        </p:nvCxnSpPr>
        <p:spPr>
          <a:xfrm flipH="1" flipV="1">
            <a:off x="3410970" y="3883688"/>
            <a:ext cx="5338600" cy="1101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609B61-12DE-3E6C-A796-34E0AEBA0352}"/>
              </a:ext>
            </a:extLst>
          </p:cNvPr>
          <p:cNvCxnSpPr>
            <a:cxnSpLocks/>
          </p:cNvCxnSpPr>
          <p:nvPr/>
        </p:nvCxnSpPr>
        <p:spPr>
          <a:xfrm flipH="1">
            <a:off x="6189271" y="2395601"/>
            <a:ext cx="2560299" cy="11217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2960"/>
            <a:ext cx="12070813" cy="651406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474127" y="2481435"/>
            <a:ext cx="4174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600" b="1" i="0" u="sng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tắt: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cái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bánh:  8 hộp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hộp:  ….cái bánh?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5785972" y="2769639"/>
            <a:ext cx="5467974" cy="241582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6539699" y="3923359"/>
            <a:ext cx="414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32 : 8 = 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845215" y="3442588"/>
            <a:ext cx="535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hộp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7681286" y="2905287"/>
            <a:ext cx="186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DFPOP1-W9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DFPOP1-W9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DFPOP1-W9"/>
              </a:rPr>
              <a:t>giải</a:t>
            </a:r>
            <a:r>
              <a:rPr lang="en-US" sz="2800" dirty="0">
                <a:solidFill>
                  <a:srgbClr val="0070C0"/>
                </a:solidFill>
                <a:latin typeface="DFPOP1-W9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6A2497-BDC3-54BA-48A5-CE92F1AF6EE3}"/>
              </a:ext>
            </a:extLst>
          </p:cNvPr>
          <p:cNvSpPr/>
          <p:nvPr/>
        </p:nvSpPr>
        <p:spPr>
          <a:xfrm>
            <a:off x="474127" y="387116"/>
            <a:ext cx="565758" cy="52322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3A3790-D612-F078-1A99-D5ED3B1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94" y="180975"/>
            <a:ext cx="10266554" cy="151193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8777C8-B22D-A626-AA24-7F7D2A1FF2DA}"/>
              </a:ext>
            </a:extLst>
          </p:cNvPr>
          <p:cNvCxnSpPr>
            <a:cxnSpLocks/>
          </p:cNvCxnSpPr>
          <p:nvPr/>
        </p:nvCxnSpPr>
        <p:spPr>
          <a:xfrm>
            <a:off x="1701265" y="742070"/>
            <a:ext cx="562945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5500E8-1643-C111-DCD4-7F24F0506004}"/>
              </a:ext>
            </a:extLst>
          </p:cNvPr>
          <p:cNvCxnSpPr>
            <a:cxnSpLocks/>
          </p:cNvCxnSpPr>
          <p:nvPr/>
        </p:nvCxnSpPr>
        <p:spPr>
          <a:xfrm>
            <a:off x="7946969" y="742070"/>
            <a:ext cx="277460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C5DECD-6193-D40D-5D80-83F91060DC0A}"/>
              </a:ext>
            </a:extLst>
          </p:cNvPr>
          <p:cNvCxnSpPr>
            <a:cxnSpLocks/>
          </p:cNvCxnSpPr>
          <p:nvPr/>
        </p:nvCxnSpPr>
        <p:spPr>
          <a:xfrm>
            <a:off x="1390298" y="1400907"/>
            <a:ext cx="5369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91EFE1-9D22-25D3-5D58-A4BCAB831B27}"/>
              </a:ext>
            </a:extLst>
          </p:cNvPr>
          <p:cNvCxnSpPr>
            <a:cxnSpLocks/>
          </p:cNvCxnSpPr>
          <p:nvPr/>
        </p:nvCxnSpPr>
        <p:spPr>
          <a:xfrm>
            <a:off x="2416373" y="1366909"/>
            <a:ext cx="553059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24E4E8-8C86-DCAE-3766-9DC434548916}"/>
              </a:ext>
            </a:extLst>
          </p:cNvPr>
          <p:cNvCxnSpPr>
            <a:cxnSpLocks/>
          </p:cNvCxnSpPr>
          <p:nvPr/>
        </p:nvCxnSpPr>
        <p:spPr>
          <a:xfrm>
            <a:off x="4853354" y="2624844"/>
            <a:ext cx="0" cy="27335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BD37C3-0E92-2E73-19E9-31CE5FF04858}"/>
              </a:ext>
            </a:extLst>
          </p:cNvPr>
          <p:cNvSpPr txBox="1"/>
          <p:nvPr/>
        </p:nvSpPr>
        <p:spPr>
          <a:xfrm>
            <a:off x="7330721" y="4445749"/>
            <a:ext cx="374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DFPOP1-W9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DFPOP1-W9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DFPOP1-W9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DFPOP1-W9"/>
              </a:rPr>
              <a:t>: 4 </a:t>
            </a:r>
            <a:r>
              <a:rPr lang="en-US" sz="2800" dirty="0" err="1">
                <a:solidFill>
                  <a:srgbClr val="0070C0"/>
                </a:solidFill>
                <a:latin typeface="DFPOP1-W9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DFPOP1-W9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DFPOP1-W9"/>
              </a:rPr>
              <a:t>bánh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9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58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" y="0"/>
            <a:ext cx="12178789" cy="6858000"/>
          </a:xfrm>
          <a:prstGeom prst="rect">
            <a:avLst/>
          </a:prstGeom>
        </p:spPr>
      </p:pic>
      <p:pic>
        <p:nvPicPr>
          <p:cNvPr id="94" name="Picture 93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86" y="2198321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8" name="Chevron 27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9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2" name="Rectangle 31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52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3" name="Rectangle 52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"/>
              </a:rPr>
              <a:t>LẮP RÁP TÊN LỬA</a:t>
            </a:r>
          </a:p>
        </p:txBody>
      </p:sp>
      <p:sp>
        <p:nvSpPr>
          <p:cNvPr id="58" name="Pentagon 57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2022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25" name="Rectangle 2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 rot="16200000">
            <a:off x="5053398" y="3121883"/>
            <a:ext cx="2754439" cy="4750905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49" name="Chevron 48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57351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1" name="Flowchart: Data 50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2" name="Flowchart: Data 51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3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5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55" name="Rectangle 5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58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59" name="Rectangle 5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2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63" name="Rectangle 62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4" name="Isosceles Triangle 63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50476" y="4146240"/>
            <a:ext cx="3389672" cy="204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 = ..?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icon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70" name="Oval 69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71" name="Oval 70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icon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6" name="iconsai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7" name="icon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77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 rot="16200000">
            <a:off x="4794983" y="2893285"/>
            <a:ext cx="2754439" cy="5208104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51" name="Chevron 50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52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55" name="Rectangle 54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53" name="Flowchart: Data 52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4" name="Flowchart: Data 53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7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58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59" name="Rectangle 5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2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63" name="Rectangle 62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4" name="Isosceles Triangle 63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6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67" name="Rectangle 66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8" name="Isosceles Triangle 67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70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72" name="Isosceles Triangle 71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672405" y="4285004"/>
            <a:ext cx="3040360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: 8 =..?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76" name="Oval 75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77" name="Oval 76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78" name="Oval 77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610066" y="139975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icon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84" name="icon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85" name="icondu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  <p:pic>
        <p:nvPicPr>
          <p:cNvPr id="86" name="iconsai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23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568242" y="3528963"/>
            <a:ext cx="2754439" cy="4011519"/>
            <a:chOff x="745748" y="1082056"/>
            <a:chExt cx="3709445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57350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40" name="sai3"/>
          <p:cNvGrpSpPr/>
          <p:nvPr/>
        </p:nvGrpSpPr>
        <p:grpSpPr>
          <a:xfrm rot="16200000">
            <a:off x="7859242" y="351643"/>
            <a:ext cx="3083415" cy="2899456"/>
            <a:chOff x="4475866" y="1503055"/>
            <a:chExt cx="4132296" cy="2144381"/>
          </a:xfrm>
        </p:grpSpPr>
        <p:sp>
          <p:nvSpPr>
            <p:cNvPr id="41" name="Rectangle 4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dung"/>
          <p:cNvGrpSpPr/>
          <p:nvPr/>
        </p:nvGrpSpPr>
        <p:grpSpPr>
          <a:xfrm rot="16200000">
            <a:off x="4395339" y="324593"/>
            <a:ext cx="3083415" cy="2899459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sai1"/>
          <p:cNvGrpSpPr/>
          <p:nvPr/>
        </p:nvGrpSpPr>
        <p:grpSpPr>
          <a:xfrm rot="16200000">
            <a:off x="1007698" y="351641"/>
            <a:ext cx="3083415" cy="2899457"/>
            <a:chOff x="4475866" y="1503055"/>
            <a:chExt cx="4132296" cy="2144381"/>
          </a:xfrm>
        </p:grpSpPr>
        <p:sp>
          <p:nvSpPr>
            <p:cNvPr id="49" name="Rectangle 4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4627812" y="4416404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8 =…?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169137" y="629691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4" name="Oval 53"/>
          <p:cNvSpPr/>
          <p:nvPr/>
        </p:nvSpPr>
        <p:spPr>
          <a:xfrm>
            <a:off x="5577709" y="622768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5" name="Oval 54"/>
          <p:cNvSpPr/>
          <p:nvPr/>
        </p:nvSpPr>
        <p:spPr>
          <a:xfrm>
            <a:off x="9027809" y="652651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AFEEE3-7FD7-40C5-95E1-88A31C8E1E54}"/>
              </a:ext>
            </a:extLst>
          </p:cNvPr>
          <p:cNvSpPr/>
          <p:nvPr/>
        </p:nvSpPr>
        <p:spPr>
          <a:xfrm>
            <a:off x="4548259" y="1395357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6969EB9-4488-4B89-9009-439643B650ED}"/>
              </a:ext>
            </a:extLst>
          </p:cNvPr>
          <p:cNvSpPr/>
          <p:nvPr/>
        </p:nvSpPr>
        <p:spPr>
          <a:xfrm>
            <a:off x="1387962" y="1384853"/>
            <a:ext cx="236378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61B1D7-23CD-4498-8569-4D384A62F6EA}"/>
              </a:ext>
            </a:extLst>
          </p:cNvPr>
          <p:cNvSpPr/>
          <p:nvPr/>
        </p:nvSpPr>
        <p:spPr>
          <a:xfrm>
            <a:off x="8239068" y="1384853"/>
            <a:ext cx="254076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consai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40" y="2870965"/>
            <a:ext cx="740128" cy="748835"/>
          </a:xfrm>
          <a:prstGeom prst="ellipse">
            <a:avLst/>
          </a:prstGeom>
        </p:spPr>
      </p:pic>
      <p:pic>
        <p:nvPicPr>
          <p:cNvPr id="60" name="icon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69" y="2896759"/>
            <a:ext cx="755608" cy="755608"/>
          </a:xfrm>
          <a:prstGeom prst="ellipse">
            <a:avLst/>
          </a:prstGeom>
        </p:spPr>
      </p:pic>
      <p:pic>
        <p:nvPicPr>
          <p:cNvPr id="61" name="icon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37" y="2995629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00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95 -0.119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18 -0.13703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7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74139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nhẩm: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C60C8C2-29C8-77EA-66C2-8B0FE91C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59" y="792059"/>
            <a:ext cx="9890281" cy="2025998"/>
          </a:xfrm>
          <a:prstGeom prst="rect">
            <a:avLst/>
          </a:prstGeom>
        </p:spPr>
      </p:pic>
      <p:sp>
        <p:nvSpPr>
          <p:cNvPr id="54" name="Rectangle: Rounded Corners 11">
            <a:extLst>
              <a:ext uri="{FF2B5EF4-FFF2-40B4-BE49-F238E27FC236}">
                <a16:creationId xmlns:a16="http://schemas.microsoft.com/office/drawing/2014/main" id="{A8DB0477-0AA9-9F4B-1E3F-716A0B53A460}"/>
              </a:ext>
            </a:extLst>
          </p:cNvPr>
          <p:cNvSpPr/>
          <p:nvPr/>
        </p:nvSpPr>
        <p:spPr>
          <a:xfrm>
            <a:off x="666297" y="3663602"/>
            <a:ext cx="11235417" cy="2025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8 =       40 : 8 =       16 : 8 =         64 : 8 =          8 : 8 =</a:t>
            </a:r>
          </a:p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: 8 =       48 : 8 =       80 : 8 =         56 : 8 =          72 : 8 =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12">
            <a:extLst>
              <a:ext uri="{FF2B5EF4-FFF2-40B4-BE49-F238E27FC236}">
                <a16:creationId xmlns:a16="http://schemas.microsoft.com/office/drawing/2014/main" id="{D167CE98-03E1-CDC6-73FA-C6C1B9B60A7C}"/>
              </a:ext>
            </a:extLst>
          </p:cNvPr>
          <p:cNvSpPr/>
          <p:nvPr/>
        </p:nvSpPr>
        <p:spPr>
          <a:xfrm>
            <a:off x="2251066" y="3922362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13">
            <a:extLst>
              <a:ext uri="{FF2B5EF4-FFF2-40B4-BE49-F238E27FC236}">
                <a16:creationId xmlns:a16="http://schemas.microsoft.com/office/drawing/2014/main" id="{DAA1E9E2-C49F-DE19-FCDF-2AF4AA2EC743}"/>
              </a:ext>
            </a:extLst>
          </p:cNvPr>
          <p:cNvSpPr/>
          <p:nvPr/>
        </p:nvSpPr>
        <p:spPr>
          <a:xfrm>
            <a:off x="2251066" y="4993194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14">
            <a:extLst>
              <a:ext uri="{FF2B5EF4-FFF2-40B4-BE49-F238E27FC236}">
                <a16:creationId xmlns:a16="http://schemas.microsoft.com/office/drawing/2014/main" id="{E76CBBF6-C0F5-05DB-73B8-A6AE90C87C0E}"/>
              </a:ext>
            </a:extLst>
          </p:cNvPr>
          <p:cNvSpPr/>
          <p:nvPr/>
        </p:nvSpPr>
        <p:spPr>
          <a:xfrm>
            <a:off x="4269461" y="3971421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5">
            <a:extLst>
              <a:ext uri="{FF2B5EF4-FFF2-40B4-BE49-F238E27FC236}">
                <a16:creationId xmlns:a16="http://schemas.microsoft.com/office/drawing/2014/main" id="{423B0D95-8BE9-4AAF-D6E5-1340BF261D99}"/>
              </a:ext>
            </a:extLst>
          </p:cNvPr>
          <p:cNvSpPr/>
          <p:nvPr/>
        </p:nvSpPr>
        <p:spPr>
          <a:xfrm>
            <a:off x="4269461" y="4891198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16">
            <a:extLst>
              <a:ext uri="{FF2B5EF4-FFF2-40B4-BE49-F238E27FC236}">
                <a16:creationId xmlns:a16="http://schemas.microsoft.com/office/drawing/2014/main" id="{7D83DB33-6E0F-D7E5-B399-50EAB5FAC507}"/>
              </a:ext>
            </a:extLst>
          </p:cNvPr>
          <p:cNvSpPr/>
          <p:nvPr/>
        </p:nvSpPr>
        <p:spPr>
          <a:xfrm>
            <a:off x="6284004" y="3930272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17">
            <a:extLst>
              <a:ext uri="{FF2B5EF4-FFF2-40B4-BE49-F238E27FC236}">
                <a16:creationId xmlns:a16="http://schemas.microsoft.com/office/drawing/2014/main" id="{8D49AE54-10E6-7436-942D-2E6B89C3F7FD}"/>
              </a:ext>
            </a:extLst>
          </p:cNvPr>
          <p:cNvSpPr/>
          <p:nvPr/>
        </p:nvSpPr>
        <p:spPr>
          <a:xfrm>
            <a:off x="6284004" y="4913169"/>
            <a:ext cx="610281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18">
            <a:extLst>
              <a:ext uri="{FF2B5EF4-FFF2-40B4-BE49-F238E27FC236}">
                <a16:creationId xmlns:a16="http://schemas.microsoft.com/office/drawing/2014/main" id="{3191EE53-D7C8-65AD-0462-EF6192E39485}"/>
              </a:ext>
            </a:extLst>
          </p:cNvPr>
          <p:cNvSpPr/>
          <p:nvPr/>
        </p:nvSpPr>
        <p:spPr>
          <a:xfrm>
            <a:off x="8499917" y="3971421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19">
            <a:extLst>
              <a:ext uri="{FF2B5EF4-FFF2-40B4-BE49-F238E27FC236}">
                <a16:creationId xmlns:a16="http://schemas.microsoft.com/office/drawing/2014/main" id="{EDC74AA1-3EDB-11A9-0F3C-0D376FCEBC96}"/>
              </a:ext>
            </a:extLst>
          </p:cNvPr>
          <p:cNvSpPr/>
          <p:nvPr/>
        </p:nvSpPr>
        <p:spPr>
          <a:xfrm>
            <a:off x="8528945" y="4935140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: Rounded Corners 20">
            <a:extLst>
              <a:ext uri="{FF2B5EF4-FFF2-40B4-BE49-F238E27FC236}">
                <a16:creationId xmlns:a16="http://schemas.microsoft.com/office/drawing/2014/main" id="{0D522BF5-669D-27BD-A243-372300A53914}"/>
              </a:ext>
            </a:extLst>
          </p:cNvPr>
          <p:cNvSpPr/>
          <p:nvPr/>
        </p:nvSpPr>
        <p:spPr>
          <a:xfrm>
            <a:off x="10607514" y="3944507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21">
            <a:extLst>
              <a:ext uri="{FF2B5EF4-FFF2-40B4-BE49-F238E27FC236}">
                <a16:creationId xmlns:a16="http://schemas.microsoft.com/office/drawing/2014/main" id="{2861C225-98AF-8330-EAB9-53B80195D4C1}"/>
              </a:ext>
            </a:extLst>
          </p:cNvPr>
          <p:cNvSpPr/>
          <p:nvPr/>
        </p:nvSpPr>
        <p:spPr>
          <a:xfrm>
            <a:off x="10824327" y="4935140"/>
            <a:ext cx="433626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1463272-8A3D-A73D-88D3-61A3970164FF}"/>
              </a:ext>
            </a:extLst>
          </p:cNvPr>
          <p:cNvSpPr/>
          <p:nvPr/>
        </p:nvSpPr>
        <p:spPr>
          <a:xfrm>
            <a:off x="4005942" y="3011057"/>
            <a:ext cx="3713229" cy="59634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Trò chơi truyền  điện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235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Corbel</vt:lpstr>
      <vt:lpstr>Arial</vt:lpstr>
      <vt:lpstr>Verdana</vt:lpstr>
      <vt:lpstr>Fujiyama</vt:lpstr>
      <vt:lpstr>UTM Alexander</vt:lpstr>
      <vt:lpstr>Calibri</vt:lpstr>
      <vt:lpstr>方正少儿简体</vt:lpstr>
      <vt:lpstr>Arial </vt:lpstr>
      <vt:lpstr>UTM HelvetIns</vt:lpstr>
      <vt:lpstr>iCiel Panton Black</vt:lpstr>
      <vt:lpstr>UTM Davida</vt:lpstr>
      <vt:lpstr>Tahoma</vt:lpstr>
      <vt:lpstr>DFPOP1-W9</vt:lpstr>
      <vt:lpstr>Calibri Light</vt:lpstr>
      <vt:lpstr>.VnBlack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61</cp:revision>
  <dcterms:created xsi:type="dcterms:W3CDTF">2023-04-09T01:12:44Z</dcterms:created>
  <dcterms:modified xsi:type="dcterms:W3CDTF">2023-07-19T06:40:16Z</dcterms:modified>
</cp:coreProperties>
</file>