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29"/>
  </p:notesMasterIdLst>
  <p:sldIdLst>
    <p:sldId id="256" r:id="rId2"/>
    <p:sldId id="339" r:id="rId3"/>
    <p:sldId id="367" r:id="rId4"/>
    <p:sldId id="370" r:id="rId5"/>
    <p:sldId id="369" r:id="rId6"/>
    <p:sldId id="368" r:id="rId7"/>
    <p:sldId id="377" r:id="rId8"/>
    <p:sldId id="386" r:id="rId9"/>
    <p:sldId id="387" r:id="rId10"/>
    <p:sldId id="388" r:id="rId11"/>
    <p:sldId id="389" r:id="rId12"/>
    <p:sldId id="343" r:id="rId13"/>
    <p:sldId id="374" r:id="rId14"/>
    <p:sldId id="363" r:id="rId15"/>
    <p:sldId id="375" r:id="rId16"/>
    <p:sldId id="390" r:id="rId17"/>
    <p:sldId id="391" r:id="rId18"/>
    <p:sldId id="392" r:id="rId19"/>
    <p:sldId id="344" r:id="rId20"/>
    <p:sldId id="385" r:id="rId21"/>
    <p:sldId id="393" r:id="rId22"/>
    <p:sldId id="394" r:id="rId23"/>
    <p:sldId id="395" r:id="rId24"/>
    <p:sldId id="396" r:id="rId25"/>
    <p:sldId id="346" r:id="rId26"/>
    <p:sldId id="345" r:id="rId27"/>
    <p:sldId id="266" r:id="rId28"/>
  </p:sldIdLst>
  <p:sldSz cx="12192000" cy="6858000"/>
  <p:notesSz cx="6858000" cy="9144000"/>
  <p:embeddedFontLst>
    <p:embeddedFont>
      <p:font typeface="Calibri Light" panose="020F0302020204030204" pitchFamily="34" charset="0"/>
      <p:regular r:id="rId30"/>
      <p:italic r:id="rId31"/>
    </p:embeddedFont>
    <p:embeddedFont>
      <p:font typeface="Fujiyama" panose="02020500000000000000" pitchFamily="18" charset="0"/>
      <p:regular r:id="rId32"/>
      <p:bold r:id="rId33"/>
      <p:italic r:id="rId34"/>
      <p:boldItalic r:id="rId35"/>
    </p:embeddedFont>
    <p:embeddedFont>
      <p:font typeface="Tahoma" panose="020B0604030504040204" pitchFamily="34" charset="0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iCiel Cadena" panose="02000503000000020004" pitchFamily="2" charset="0"/>
      <p:bold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  <p:embeddedFont>
      <p:font typeface="SVN-Fiolex Girls" panose="020B0606040200020203" pitchFamily="34" charset="0"/>
      <p:regular r:id="rId47"/>
    </p:embeddedFont>
    <p:embeddedFont>
      <p:font typeface="UTM HelvetIns" pitchFamily="2" charset="0"/>
      <p:regular r:id="rId48"/>
    </p:embeddedFont>
    <p:embeddedFont>
      <p:font typeface="UTM Alexander" panose="02040603050506020204" pitchFamily="18" charset="0"/>
      <p:regular r:id="rId49"/>
    </p:embeddedFont>
    <p:embeddedFont>
      <p:font typeface="UTM Davida" panose="02040603050506020204" pitchFamily="18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5" autoAdjust="0"/>
    <p:restoredTop sz="94620" autoAdjust="0"/>
  </p:normalViewPr>
  <p:slideViewPr>
    <p:cSldViewPr snapToGrid="0">
      <p:cViewPr>
        <p:scale>
          <a:sx n="66" d="100"/>
          <a:sy n="66" d="100"/>
        </p:scale>
        <p:origin x="1114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19/7/2023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5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openxmlformats.org/officeDocument/2006/relationships/image" Target="../media/image43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5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openxmlformats.org/officeDocument/2006/relationships/image" Target="../media/image43.pn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5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openxmlformats.org/officeDocument/2006/relationships/image" Target="../media/image43.png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6.xml"/><Relationship Id="rId7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59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BẢNG NHÂN 9</a:t>
            </a:r>
            <a:endParaRPr lang="zh-CN" altLang="en-US" sz="60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64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892F34-54F4-4479-9D3A-C9E53905DCD1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9 x 1 = 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9 x 2 = 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9 x 3 = 27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9 x 4 = 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9 x 5 = 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9 x 6 = 54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9 x 7 = 63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9 x 8 = 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9 x 9 </a:t>
            </a:r>
            <a:r>
              <a:rPr kumimoji="0" lang="en-US" sz="3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=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81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9 x 10=90</a:t>
            </a:r>
          </a:p>
        </p:txBody>
      </p:sp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79A8BE1F-D33F-43B4-AC3B-C4773C7FE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905" y="4440938"/>
            <a:ext cx="2881086" cy="2881086"/>
          </a:xfrm>
          <a:prstGeom prst="rect">
            <a:avLst/>
          </a:prstGeom>
        </p:spPr>
      </p:pic>
      <p:pic>
        <p:nvPicPr>
          <p:cNvPr id="4" name="Picture 3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BDEADC4C-C864-4FA8-89B9-C30710BF1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BEE40F-F501-4FF5-BA6E-C4A498D39509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9.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9,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9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90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22">
            <a:extLst>
              <a:ext uri="{FF2B5EF4-FFF2-40B4-BE49-F238E27FC236}">
                <a16:creationId xmlns:a16="http://schemas.microsoft.com/office/drawing/2014/main" id="{9D39E7EC-B7E2-4815-94D0-5BE3D0657219}"/>
              </a:ext>
            </a:extLst>
          </p:cNvPr>
          <p:cNvSpPr/>
          <p:nvPr/>
        </p:nvSpPr>
        <p:spPr>
          <a:xfrm>
            <a:off x="8078949" y="685799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26">
            <a:extLst>
              <a:ext uri="{FF2B5EF4-FFF2-40B4-BE49-F238E27FC236}">
                <a16:creationId xmlns:a16="http://schemas.microsoft.com/office/drawing/2014/main" id="{46EEF797-15A8-4B8E-AC03-2B5FAAC4D9BC}"/>
              </a:ext>
            </a:extLst>
          </p:cNvPr>
          <p:cNvSpPr/>
          <p:nvPr/>
        </p:nvSpPr>
        <p:spPr>
          <a:xfrm>
            <a:off x="9006655" y="685799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28">
            <a:extLst>
              <a:ext uri="{FF2B5EF4-FFF2-40B4-BE49-F238E27FC236}">
                <a16:creationId xmlns:a16="http://schemas.microsoft.com/office/drawing/2014/main" id="{38C71D03-B8B2-4291-A0F0-CF651B8E5DCD}"/>
              </a:ext>
            </a:extLst>
          </p:cNvPr>
          <p:cNvSpPr/>
          <p:nvPr/>
        </p:nvSpPr>
        <p:spPr>
          <a:xfrm>
            <a:off x="9985741" y="612844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744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160754-03CF-2335-3421-E0D55EB95305}"/>
              </a:ext>
            </a:extLst>
          </p:cNvPr>
          <p:cNvSpPr txBox="1"/>
          <p:nvPr/>
        </p:nvSpPr>
        <p:spPr>
          <a:xfrm>
            <a:off x="266215" y="1633418"/>
            <a:ext cx="348569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thuộc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4D4355-7F30-EBFE-4E76-7C03D3A9A2CC}"/>
              </a:ext>
            </a:extLst>
          </p:cNvPr>
          <p:cNvSpPr txBox="1"/>
          <p:nvPr/>
        </p:nvSpPr>
        <p:spPr>
          <a:xfrm>
            <a:off x="3907794" y="589855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</a:t>
            </a: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=9 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</a:t>
            </a: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=18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</a:t>
            </a: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=27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</a:t>
            </a: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=36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</a:t>
            </a: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=45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</a:t>
            </a: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=54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</a:t>
            </a: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=63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</a:t>
            </a: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=72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</a:t>
            </a: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=81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x 10=90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miley Face 3">
            <a:extLst>
              <a:ext uri="{FF2B5EF4-FFF2-40B4-BE49-F238E27FC236}">
                <a16:creationId xmlns:a16="http://schemas.microsoft.com/office/drawing/2014/main" id="{5E59A952-0A2E-5A22-D69C-2F2C4EAEBB9A}"/>
              </a:ext>
            </a:extLst>
          </p:cNvPr>
          <p:cNvSpPr/>
          <p:nvPr/>
        </p:nvSpPr>
        <p:spPr>
          <a:xfrm>
            <a:off x="5301788" y="335328"/>
            <a:ext cx="740346" cy="740346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miley Face 4">
            <a:extLst>
              <a:ext uri="{FF2B5EF4-FFF2-40B4-BE49-F238E27FC236}">
                <a16:creationId xmlns:a16="http://schemas.microsoft.com/office/drawing/2014/main" id="{8BA410BD-29F9-8C57-61A1-D55B096C46C0}"/>
              </a:ext>
            </a:extLst>
          </p:cNvPr>
          <p:cNvSpPr/>
          <p:nvPr/>
        </p:nvSpPr>
        <p:spPr>
          <a:xfrm>
            <a:off x="5383317" y="960028"/>
            <a:ext cx="758600" cy="740346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C782114B-601A-E97A-1B30-D54A4E1FF51B}"/>
              </a:ext>
            </a:extLst>
          </p:cNvPr>
          <p:cNvSpPr/>
          <p:nvPr/>
        </p:nvSpPr>
        <p:spPr>
          <a:xfrm>
            <a:off x="5383317" y="2637735"/>
            <a:ext cx="740346" cy="740346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miley Face 6">
            <a:extLst>
              <a:ext uri="{FF2B5EF4-FFF2-40B4-BE49-F238E27FC236}">
                <a16:creationId xmlns:a16="http://schemas.microsoft.com/office/drawing/2014/main" id="{BA8CACAD-C81C-53A7-E59E-C8FC794D1BAB}"/>
              </a:ext>
            </a:extLst>
          </p:cNvPr>
          <p:cNvSpPr/>
          <p:nvPr/>
        </p:nvSpPr>
        <p:spPr>
          <a:xfrm>
            <a:off x="5486612" y="3750567"/>
            <a:ext cx="740346" cy="740346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B18D90F6-2FD3-E042-BF07-7E4AD219FEE0}"/>
              </a:ext>
            </a:extLst>
          </p:cNvPr>
          <p:cNvSpPr/>
          <p:nvPr/>
        </p:nvSpPr>
        <p:spPr>
          <a:xfrm>
            <a:off x="5376652" y="4787062"/>
            <a:ext cx="740346" cy="740346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miley Face 8">
            <a:extLst>
              <a:ext uri="{FF2B5EF4-FFF2-40B4-BE49-F238E27FC236}">
                <a16:creationId xmlns:a16="http://schemas.microsoft.com/office/drawing/2014/main" id="{2C8795F3-5969-A886-5B42-C205E61D055D}"/>
              </a:ext>
            </a:extLst>
          </p:cNvPr>
          <p:cNvSpPr/>
          <p:nvPr/>
        </p:nvSpPr>
        <p:spPr>
          <a:xfrm>
            <a:off x="5459039" y="2070547"/>
            <a:ext cx="740346" cy="740346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miley Face 9">
            <a:extLst>
              <a:ext uri="{FF2B5EF4-FFF2-40B4-BE49-F238E27FC236}">
                <a16:creationId xmlns:a16="http://schemas.microsoft.com/office/drawing/2014/main" id="{9CC4BF7C-B281-69BA-EA80-4095025AEEFF}"/>
              </a:ext>
            </a:extLst>
          </p:cNvPr>
          <p:cNvSpPr/>
          <p:nvPr/>
        </p:nvSpPr>
        <p:spPr>
          <a:xfrm>
            <a:off x="5383317" y="3241850"/>
            <a:ext cx="740346" cy="740346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miley Face 10">
            <a:extLst>
              <a:ext uri="{FF2B5EF4-FFF2-40B4-BE49-F238E27FC236}">
                <a16:creationId xmlns:a16="http://schemas.microsoft.com/office/drawing/2014/main" id="{D106EA61-B0AE-23EF-1728-69D4B2127D26}"/>
              </a:ext>
            </a:extLst>
          </p:cNvPr>
          <p:cNvSpPr/>
          <p:nvPr/>
        </p:nvSpPr>
        <p:spPr>
          <a:xfrm>
            <a:off x="5311969" y="4269175"/>
            <a:ext cx="740346" cy="740346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miley Face 11">
            <a:extLst>
              <a:ext uri="{FF2B5EF4-FFF2-40B4-BE49-F238E27FC236}">
                <a16:creationId xmlns:a16="http://schemas.microsoft.com/office/drawing/2014/main" id="{3A272B24-9F5F-3E4B-E4C1-377477C959B5}"/>
              </a:ext>
            </a:extLst>
          </p:cNvPr>
          <p:cNvSpPr/>
          <p:nvPr/>
        </p:nvSpPr>
        <p:spPr>
          <a:xfrm>
            <a:off x="5459039" y="1584728"/>
            <a:ext cx="740346" cy="740346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miley Face 12">
            <a:extLst>
              <a:ext uri="{FF2B5EF4-FFF2-40B4-BE49-F238E27FC236}">
                <a16:creationId xmlns:a16="http://schemas.microsoft.com/office/drawing/2014/main" id="{2B438F81-172C-A357-5234-4ECD70C15543}"/>
              </a:ext>
            </a:extLst>
          </p:cNvPr>
          <p:cNvSpPr/>
          <p:nvPr/>
        </p:nvSpPr>
        <p:spPr>
          <a:xfrm>
            <a:off x="5529052" y="5481820"/>
            <a:ext cx="740346" cy="740346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89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: Rounded Corners 2">
            <a:extLst>
              <a:ext uri="{FF2B5EF4-FFF2-40B4-BE49-F238E27FC236}">
                <a16:creationId xmlns:a16="http://schemas.microsoft.com/office/drawing/2014/main" id="{BD263EA3-03A3-448F-B764-C2F5683B175A}"/>
              </a:ext>
            </a:extLst>
          </p:cNvPr>
          <p:cNvSpPr/>
          <p:nvPr/>
        </p:nvSpPr>
        <p:spPr>
          <a:xfrm>
            <a:off x="440306" y="17780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76489F2-DF7B-430C-BCB6-372FEAAA1BE7}"/>
              </a:ext>
            </a:extLst>
          </p:cNvPr>
          <p:cNvGrpSpPr/>
          <p:nvPr/>
        </p:nvGrpSpPr>
        <p:grpSpPr>
          <a:xfrm>
            <a:off x="797620" y="362703"/>
            <a:ext cx="2104606" cy="752475"/>
            <a:chOff x="1647084" y="420195"/>
            <a:chExt cx="2262246" cy="1036988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0E6D2A21-9A0E-4403-AFC4-C5B6FD750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1C2DCC2-02E5-4FB7-B519-6F752FC71B09}"/>
                </a:ext>
              </a:extLst>
            </p:cNvPr>
            <p:cNvSpPr txBox="1"/>
            <p:nvPr/>
          </p:nvSpPr>
          <p:spPr>
            <a:xfrm>
              <a:off x="1944049" y="420195"/>
              <a:ext cx="1586973" cy="67710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0" name="Picture 69" descr="A picture containing text&#10;&#10;Description automatically generated">
            <a:extLst>
              <a:ext uri="{FF2B5EF4-FFF2-40B4-BE49-F238E27FC236}">
                <a16:creationId xmlns:a16="http://schemas.microsoft.com/office/drawing/2014/main" id="{7CE3D7B3-6500-492F-9941-CDF14042C1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644" y="1316999"/>
            <a:ext cx="3975440" cy="5731291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9E6ED77A-2200-43F8-88E9-D8655F759DAF}"/>
              </a:ext>
            </a:extLst>
          </p:cNvPr>
          <p:cNvSpPr txBox="1"/>
          <p:nvPr/>
        </p:nvSpPr>
        <p:spPr>
          <a:xfrm>
            <a:off x="10138986" y="1835982"/>
            <a:ext cx="1746921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>
                <a:solidFill>
                  <a:srgbClr val="FF0000"/>
                </a:solidFill>
                <a:latin typeface="iCiel Cadena" panose="02000503000000020004" pitchFamily="50" charset="0"/>
              </a:rPr>
              <a:t>Trò chơi truyền điện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2901CED-0190-4788-97AA-63AA3C870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620" y="1115178"/>
            <a:ext cx="8607012" cy="1614770"/>
          </a:xfrm>
          <a:prstGeom prst="rect">
            <a:avLst/>
          </a:prstGeom>
        </p:spPr>
      </p:pic>
      <p:sp>
        <p:nvSpPr>
          <p:cNvPr id="73" name="Text Box 8">
            <a:extLst>
              <a:ext uri="{FF2B5EF4-FFF2-40B4-BE49-F238E27FC236}">
                <a16:creationId xmlns:a16="http://schemas.microsoft.com/office/drawing/2014/main" id="{914D8ED9-44F3-0F2F-1852-4C30275AA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739" y="3105834"/>
            <a:ext cx="18081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altLang="en-US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9 x 4 = </a:t>
            </a:r>
          </a:p>
        </p:txBody>
      </p:sp>
      <p:sp>
        <p:nvSpPr>
          <p:cNvPr id="74" name="Text Box 10">
            <a:extLst>
              <a:ext uri="{FF2B5EF4-FFF2-40B4-BE49-F238E27FC236}">
                <a16:creationId xmlns:a16="http://schemas.microsoft.com/office/drawing/2014/main" id="{94B7965B-06F6-6B28-F6B6-E45782CF4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06" y="3622815"/>
            <a:ext cx="17510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altLang="en-US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9 x 3 =</a:t>
            </a:r>
          </a:p>
        </p:txBody>
      </p:sp>
      <p:sp>
        <p:nvSpPr>
          <p:cNvPr id="75" name="Text Box 18">
            <a:extLst>
              <a:ext uri="{FF2B5EF4-FFF2-40B4-BE49-F238E27FC236}">
                <a16:creationId xmlns:a16="http://schemas.microsoft.com/office/drawing/2014/main" id="{BB025FDC-6471-2729-7761-941E4C3D6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5133" y="3131839"/>
            <a:ext cx="9486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36</a:t>
            </a:r>
          </a:p>
        </p:txBody>
      </p:sp>
      <p:sp>
        <p:nvSpPr>
          <p:cNvPr id="76" name="Text Box 20">
            <a:extLst>
              <a:ext uri="{FF2B5EF4-FFF2-40B4-BE49-F238E27FC236}">
                <a16:creationId xmlns:a16="http://schemas.microsoft.com/office/drawing/2014/main" id="{DE6598F1-4069-0203-A038-DAD4C80F9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821" y="3622815"/>
            <a:ext cx="8432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27</a:t>
            </a:r>
          </a:p>
        </p:txBody>
      </p:sp>
      <p:sp>
        <p:nvSpPr>
          <p:cNvPr id="77" name="Text Box 16">
            <a:extLst>
              <a:ext uri="{FF2B5EF4-FFF2-40B4-BE49-F238E27FC236}">
                <a16:creationId xmlns:a16="http://schemas.microsoft.com/office/drawing/2014/main" id="{22699A3B-8D7D-23E3-1CB8-42EAA6822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342" y="3105834"/>
            <a:ext cx="2216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altLang="en-US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9 x 9 =</a:t>
            </a:r>
          </a:p>
        </p:txBody>
      </p:sp>
      <p:sp>
        <p:nvSpPr>
          <p:cNvPr id="78" name="Text Box 14">
            <a:extLst>
              <a:ext uri="{FF2B5EF4-FFF2-40B4-BE49-F238E27FC236}">
                <a16:creationId xmlns:a16="http://schemas.microsoft.com/office/drawing/2014/main" id="{079DE5EA-490D-1838-10F6-8FCFB0C90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176" y="3631919"/>
            <a:ext cx="19275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altLang="en-US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9 x 10 =</a:t>
            </a:r>
          </a:p>
        </p:txBody>
      </p:sp>
      <p:sp>
        <p:nvSpPr>
          <p:cNvPr id="79" name="Text Box 25">
            <a:extLst>
              <a:ext uri="{FF2B5EF4-FFF2-40B4-BE49-F238E27FC236}">
                <a16:creationId xmlns:a16="http://schemas.microsoft.com/office/drawing/2014/main" id="{9598238F-5C65-791D-E10E-7AD2A0F8E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104" y="3122577"/>
            <a:ext cx="10540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81</a:t>
            </a:r>
          </a:p>
        </p:txBody>
      </p:sp>
      <p:sp>
        <p:nvSpPr>
          <p:cNvPr id="80" name="Text Box 26">
            <a:extLst>
              <a:ext uri="{FF2B5EF4-FFF2-40B4-BE49-F238E27FC236}">
                <a16:creationId xmlns:a16="http://schemas.microsoft.com/office/drawing/2014/main" id="{6154CF9E-F756-561E-5EA8-AC3928F7F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282" y="3588321"/>
            <a:ext cx="9486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90</a:t>
            </a:r>
          </a:p>
        </p:txBody>
      </p:sp>
      <p:sp>
        <p:nvSpPr>
          <p:cNvPr id="81" name="Text Box 11">
            <a:extLst>
              <a:ext uri="{FF2B5EF4-FFF2-40B4-BE49-F238E27FC236}">
                <a16:creationId xmlns:a16="http://schemas.microsoft.com/office/drawing/2014/main" id="{A9EB69B0-0394-CA3C-23E4-099643E61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038" y="3141190"/>
            <a:ext cx="1812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altLang="en-US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9 x 2 =</a:t>
            </a:r>
          </a:p>
        </p:txBody>
      </p:sp>
      <p:sp>
        <p:nvSpPr>
          <p:cNvPr id="82" name="Text Box 15">
            <a:extLst>
              <a:ext uri="{FF2B5EF4-FFF2-40B4-BE49-F238E27FC236}">
                <a16:creationId xmlns:a16="http://schemas.microsoft.com/office/drawing/2014/main" id="{C5B206FF-FF0C-E046-571A-A247D6B45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9492" y="3687921"/>
            <a:ext cx="18780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altLang="en-US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9 x 8 =</a:t>
            </a:r>
          </a:p>
        </p:txBody>
      </p:sp>
      <p:sp>
        <p:nvSpPr>
          <p:cNvPr id="83" name="Text Box 21">
            <a:extLst>
              <a:ext uri="{FF2B5EF4-FFF2-40B4-BE49-F238E27FC236}">
                <a16:creationId xmlns:a16="http://schemas.microsoft.com/office/drawing/2014/main" id="{35CBBCAC-0FAD-7B95-D930-4CCFEA148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982" y="3163793"/>
            <a:ext cx="9486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84" name="Text Box 24">
            <a:extLst>
              <a:ext uri="{FF2B5EF4-FFF2-40B4-BE49-F238E27FC236}">
                <a16:creationId xmlns:a16="http://schemas.microsoft.com/office/drawing/2014/main" id="{3C05A9B7-A4FB-6DC7-8A07-070E6DAFC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8778" y="3720861"/>
            <a:ext cx="8432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72</a:t>
            </a:r>
          </a:p>
        </p:txBody>
      </p:sp>
      <p:sp>
        <p:nvSpPr>
          <p:cNvPr id="85" name="Text Box 12">
            <a:extLst>
              <a:ext uri="{FF2B5EF4-FFF2-40B4-BE49-F238E27FC236}">
                <a16:creationId xmlns:a16="http://schemas.microsoft.com/office/drawing/2014/main" id="{BEF252CF-9691-1FD2-F434-FD55D0A0D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009" y="3720231"/>
            <a:ext cx="2057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altLang="en-US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9 x 7 =</a:t>
            </a:r>
          </a:p>
        </p:txBody>
      </p:sp>
      <p:sp>
        <p:nvSpPr>
          <p:cNvPr id="86" name="Text Box 14">
            <a:extLst>
              <a:ext uri="{FF2B5EF4-FFF2-40B4-BE49-F238E27FC236}">
                <a16:creationId xmlns:a16="http://schemas.microsoft.com/office/drawing/2014/main" id="{BE109FE1-9065-A3C0-EEBA-17887DD0E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2769" y="3154882"/>
            <a:ext cx="18780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altLang="en-US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9 x 5 =</a:t>
            </a:r>
          </a:p>
        </p:txBody>
      </p:sp>
      <p:sp>
        <p:nvSpPr>
          <p:cNvPr id="87" name="Text Box 22">
            <a:extLst>
              <a:ext uri="{FF2B5EF4-FFF2-40B4-BE49-F238E27FC236}">
                <a16:creationId xmlns:a16="http://schemas.microsoft.com/office/drawing/2014/main" id="{E9A6773A-8F41-1AEA-5C5A-4582A0A14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6710" y="3720861"/>
            <a:ext cx="8432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63</a:t>
            </a:r>
          </a:p>
        </p:txBody>
      </p:sp>
      <p:sp>
        <p:nvSpPr>
          <p:cNvPr id="88" name="Text Box 29">
            <a:extLst>
              <a:ext uri="{FF2B5EF4-FFF2-40B4-BE49-F238E27FC236}">
                <a16:creationId xmlns:a16="http://schemas.microsoft.com/office/drawing/2014/main" id="{69D7FE39-91C5-6409-9C7A-F1C16A397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3649" y="3111284"/>
            <a:ext cx="9486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45</a:t>
            </a:r>
          </a:p>
        </p:txBody>
      </p:sp>
      <p:sp>
        <p:nvSpPr>
          <p:cNvPr id="89" name="Text Box 9">
            <a:extLst>
              <a:ext uri="{FF2B5EF4-FFF2-40B4-BE49-F238E27FC236}">
                <a16:creationId xmlns:a16="http://schemas.microsoft.com/office/drawing/2014/main" id="{D84DCA85-2635-6516-58A0-133644A33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469" y="4479212"/>
            <a:ext cx="1847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altLang="en-US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9 x 1 =</a:t>
            </a:r>
          </a:p>
        </p:txBody>
      </p:sp>
      <p:sp>
        <p:nvSpPr>
          <p:cNvPr id="90" name="Text Box 13">
            <a:extLst>
              <a:ext uri="{FF2B5EF4-FFF2-40B4-BE49-F238E27FC236}">
                <a16:creationId xmlns:a16="http://schemas.microsoft.com/office/drawing/2014/main" id="{4C3897DF-B3AA-10E1-471D-4578B981D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52" y="4994654"/>
            <a:ext cx="17303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altLang="en-US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9 x 6 =</a:t>
            </a:r>
          </a:p>
        </p:txBody>
      </p:sp>
      <p:sp>
        <p:nvSpPr>
          <p:cNvPr id="91" name="Text Box 19">
            <a:extLst>
              <a:ext uri="{FF2B5EF4-FFF2-40B4-BE49-F238E27FC236}">
                <a16:creationId xmlns:a16="http://schemas.microsoft.com/office/drawing/2014/main" id="{B314BA92-75A2-0647-5BF9-81151643C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767" y="4465797"/>
            <a:ext cx="9486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92" name="Text Box 23">
            <a:extLst>
              <a:ext uri="{FF2B5EF4-FFF2-40B4-BE49-F238E27FC236}">
                <a16:creationId xmlns:a16="http://schemas.microsoft.com/office/drawing/2014/main" id="{61B3238C-4C7A-8403-4DBB-C879022EF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5133" y="5012443"/>
            <a:ext cx="8432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54</a:t>
            </a:r>
          </a:p>
        </p:txBody>
      </p:sp>
      <p:sp>
        <p:nvSpPr>
          <p:cNvPr id="93" name="Text Box 35">
            <a:extLst>
              <a:ext uri="{FF2B5EF4-FFF2-40B4-BE49-F238E27FC236}">
                <a16:creationId xmlns:a16="http://schemas.microsoft.com/office/drawing/2014/main" id="{923FE467-3AA2-CB3C-0AFC-77646CF00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2051" y="4872593"/>
            <a:ext cx="3570931" cy="954107"/>
          </a:xfrm>
          <a:prstGeom prst="rect">
            <a:avLst/>
          </a:prstGeom>
          <a:noFill/>
          <a:ln w="57150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1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Số</a:t>
            </a:r>
            <a:r>
              <a:rPr kumimoji="0" lang="en-US" altLang="en-US" b="0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0" i="1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nào</a:t>
            </a:r>
            <a:r>
              <a:rPr kumimoji="0" lang="en-US" altLang="en-US" b="0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0" i="1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nhân</a:t>
            </a:r>
            <a:r>
              <a:rPr kumimoji="0" lang="en-US" altLang="en-US" b="0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0" i="1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với</a:t>
            </a:r>
            <a:r>
              <a:rPr kumimoji="0" lang="en-US" altLang="en-US" b="0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1 </a:t>
            </a:r>
            <a:r>
              <a:rPr kumimoji="0" lang="en-US" altLang="en-US" b="0" i="1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cũng</a:t>
            </a:r>
            <a:r>
              <a:rPr kumimoji="0" lang="en-US" altLang="en-US" b="0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0" i="1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bằng</a:t>
            </a:r>
            <a:r>
              <a:rPr kumimoji="0" lang="en-US" altLang="en-US" b="0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0" i="1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chính</a:t>
            </a:r>
            <a:r>
              <a:rPr kumimoji="0" lang="en-US" altLang="en-US" b="0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0" i="1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số</a:t>
            </a:r>
            <a:r>
              <a:rPr kumimoji="0" lang="en-US" altLang="en-US" b="0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0" i="1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đó</a:t>
            </a:r>
            <a:endParaRPr kumimoji="0" lang="en-US" altLang="en-US" b="0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94" name="AutoShape 37">
            <a:extLst>
              <a:ext uri="{FF2B5EF4-FFF2-40B4-BE49-F238E27FC236}">
                <a16:creationId xmlns:a16="http://schemas.microsoft.com/office/drawing/2014/main" id="{3A9571EF-F935-2966-CF61-AFEE20B7CF37}"/>
              </a:ext>
            </a:extLst>
          </p:cNvPr>
          <p:cNvSpPr>
            <a:spLocks/>
          </p:cNvSpPr>
          <p:nvPr/>
        </p:nvSpPr>
        <p:spPr bwMode="auto">
          <a:xfrm rot="16725218">
            <a:off x="2030754" y="3947814"/>
            <a:ext cx="209027" cy="1357499"/>
          </a:xfrm>
          <a:prstGeom prst="rightBracket">
            <a:avLst>
              <a:gd name="adj" fmla="val 15282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46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 animBg="1"/>
      <p:bldP spid="9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877888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矩形 4"/>
          <p:cNvSpPr/>
          <p:nvPr/>
        </p:nvSpPr>
        <p:spPr>
          <a:xfrm>
            <a:off x="18741" y="17692"/>
            <a:ext cx="11798710" cy="68226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app.classkick.com/#/assignments/AXzVfzZwRqCjSG7j4LBCrQ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846" y="6074576"/>
            <a:ext cx="4125913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图片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61" y="4733983"/>
            <a:ext cx="971542" cy="194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图片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821" y="5621986"/>
            <a:ext cx="8350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49" y="498475"/>
            <a:ext cx="7350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图片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81" y="498475"/>
            <a:ext cx="569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96"/>
          <p:cNvSpPr>
            <a:spLocks noChangeArrowheads="1"/>
          </p:cNvSpPr>
          <p:nvPr/>
        </p:nvSpPr>
        <p:spPr bwMode="auto">
          <a:xfrm>
            <a:off x="6096000" y="4941888"/>
            <a:ext cx="2228850" cy="176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id="{575A05FA-08FE-4D1E-A0EE-AA72D5D48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7309" y="2366750"/>
            <a:ext cx="18582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 x 9  =</a:t>
            </a:r>
          </a:p>
        </p:txBody>
      </p:sp>
      <p:sp>
        <p:nvSpPr>
          <p:cNvPr id="43" name="Text Box 14">
            <a:extLst>
              <a:ext uri="{FF2B5EF4-FFF2-40B4-BE49-F238E27FC236}">
                <a16:creationId xmlns:a16="http://schemas.microsoft.com/office/drawing/2014/main" id="{26BABF7D-F937-4927-AA67-DEA66839A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9159" y="3013081"/>
            <a:ext cx="18780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 x 0  =</a:t>
            </a:r>
          </a:p>
        </p:txBody>
      </p:sp>
      <p:sp>
        <p:nvSpPr>
          <p:cNvPr id="44" name="Text Box 27">
            <a:extLst>
              <a:ext uri="{FF2B5EF4-FFF2-40B4-BE49-F238E27FC236}">
                <a16:creationId xmlns:a16="http://schemas.microsoft.com/office/drawing/2014/main" id="{69942F84-416A-436B-A245-4F5BBEEC8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616" y="3031171"/>
            <a:ext cx="7642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45" name="Text Box 28">
            <a:extLst>
              <a:ext uri="{FF2B5EF4-FFF2-40B4-BE49-F238E27FC236}">
                <a16:creationId xmlns:a16="http://schemas.microsoft.com/office/drawing/2014/main" id="{F3693BD7-D119-4CCB-B3B2-1B89B150D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616" y="2348660"/>
            <a:ext cx="7378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46" name="Text Box 14">
            <a:extLst>
              <a:ext uri="{FF2B5EF4-FFF2-40B4-BE49-F238E27FC236}">
                <a16:creationId xmlns:a16="http://schemas.microsoft.com/office/drawing/2014/main" id="{0FA7A548-B5A2-4BE0-8432-210E8A8A9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786" y="598269"/>
            <a:ext cx="3727426" cy="107721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cũng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0</a:t>
            </a:r>
          </a:p>
        </p:txBody>
      </p:sp>
      <p:sp>
        <p:nvSpPr>
          <p:cNvPr id="47" name="Text Box 15">
            <a:extLst>
              <a:ext uri="{FF2B5EF4-FFF2-40B4-BE49-F238E27FC236}">
                <a16:creationId xmlns:a16="http://schemas.microsoft.com/office/drawing/2014/main" id="{9BD375C1-324F-472B-BAED-F1ACAD880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1548" y="4389699"/>
            <a:ext cx="3429000" cy="11239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0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cũng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0</a:t>
            </a:r>
          </a:p>
        </p:txBody>
      </p:sp>
      <p:sp>
        <p:nvSpPr>
          <p:cNvPr id="57" name="Line 30">
            <a:extLst>
              <a:ext uri="{FF2B5EF4-FFF2-40B4-BE49-F238E27FC236}">
                <a16:creationId xmlns:a16="http://schemas.microsoft.com/office/drawing/2014/main" id="{E5751474-DB01-438F-9FE3-7DAEC52E31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99076" y="3501002"/>
            <a:ext cx="434207" cy="83951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8" name="Line 38">
            <a:extLst>
              <a:ext uri="{FF2B5EF4-FFF2-40B4-BE49-F238E27FC236}">
                <a16:creationId xmlns:a16="http://schemas.microsoft.com/office/drawing/2014/main" id="{FBD055E9-C627-49BD-8A66-106480CA3A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9177" y="1675969"/>
            <a:ext cx="828132" cy="103159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31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2">
            <a:extLst>
              <a:ext uri="{FF2B5EF4-FFF2-40B4-BE49-F238E27FC236}">
                <a16:creationId xmlns:a16="http://schemas.microsoft.com/office/drawing/2014/main" id="{BD263EA3-03A3-448F-B764-C2F5683B175A}"/>
              </a:ext>
            </a:extLst>
          </p:cNvPr>
          <p:cNvSpPr/>
          <p:nvPr/>
        </p:nvSpPr>
        <p:spPr>
          <a:xfrm>
            <a:off x="0" y="242922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76489F2-DF7B-430C-BCB6-372FEAAA1BE7}"/>
              </a:ext>
            </a:extLst>
          </p:cNvPr>
          <p:cNvGrpSpPr/>
          <p:nvPr/>
        </p:nvGrpSpPr>
        <p:grpSpPr>
          <a:xfrm>
            <a:off x="784326" y="394562"/>
            <a:ext cx="1887231" cy="795547"/>
            <a:chOff x="1335475" y="418223"/>
            <a:chExt cx="2262246" cy="103698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E6D2A21-9A0E-4403-AFC4-C5B6FD750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420"/>
            <a:stretch/>
          </p:blipFill>
          <p:spPr>
            <a:xfrm>
              <a:off x="1335475" y="418223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1C2DCC2-02E5-4FB7-B519-6F752FC71B09}"/>
                </a:ext>
              </a:extLst>
            </p:cNvPr>
            <p:cNvSpPr txBox="1"/>
            <p:nvPr/>
          </p:nvSpPr>
          <p:spPr>
            <a:xfrm>
              <a:off x="1751281" y="600135"/>
              <a:ext cx="170232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2.Tính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2FEBDA80-5777-451C-88C0-1002E4535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41" y="3024736"/>
            <a:ext cx="3549164" cy="3514337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307E0B1E-58E6-4F4D-88D0-6B21F6C647C5}"/>
              </a:ext>
            </a:extLst>
          </p:cNvPr>
          <p:cNvGrpSpPr/>
          <p:nvPr/>
        </p:nvGrpSpPr>
        <p:grpSpPr>
          <a:xfrm rot="21095728">
            <a:off x="10186655" y="3236795"/>
            <a:ext cx="1892101" cy="1688596"/>
            <a:chOff x="7551217" y="3932926"/>
            <a:chExt cx="2618643" cy="1688596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D8322A0-01E9-4B57-BD82-0EB4C3379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DA32B8E-87AB-41D8-B6D8-A808E3ABBD60}"/>
                </a:ext>
              </a:extLst>
            </p:cNvPr>
            <p:cNvSpPr txBox="1"/>
            <p:nvPr/>
          </p:nvSpPr>
          <p:spPr>
            <a:xfrm rot="1398626">
              <a:off x="7860711" y="3932926"/>
              <a:ext cx="18498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C4E1D507-94CA-02DD-2F64-F6400B495D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48" y="1215452"/>
            <a:ext cx="10682064" cy="1932329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2B1B540A-9B21-160D-BA55-DBE1E1627C75}"/>
              </a:ext>
            </a:extLst>
          </p:cNvPr>
          <p:cNvSpPr/>
          <p:nvPr/>
        </p:nvSpPr>
        <p:spPr>
          <a:xfrm>
            <a:off x="1989537" y="5161342"/>
            <a:ext cx="3881175" cy="962412"/>
          </a:xfrm>
          <a:prstGeom prst="rect">
            <a:avLst/>
          </a:prstGeom>
          <a:ln w="57150">
            <a:solidFill>
              <a:srgbClr val="EB79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9km x 5 =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508CE26-5D1D-8176-5B5C-E74EFFD10E02}"/>
              </a:ext>
            </a:extLst>
          </p:cNvPr>
          <p:cNvSpPr/>
          <p:nvPr/>
        </p:nvSpPr>
        <p:spPr>
          <a:xfrm>
            <a:off x="4875911" y="3494122"/>
            <a:ext cx="3269866" cy="881458"/>
          </a:xfrm>
          <a:prstGeom prst="rect">
            <a:avLst/>
          </a:prstGeom>
          <a:ln w="57150">
            <a:solidFill>
              <a:srgbClr val="EB79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 8 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F6FC668-D0CB-B155-D677-B11385FFF886}"/>
              </a:ext>
            </a:extLst>
          </p:cNvPr>
          <p:cNvSpPr txBox="1"/>
          <p:nvPr/>
        </p:nvSpPr>
        <p:spPr>
          <a:xfrm>
            <a:off x="6893490" y="3563210"/>
            <a:ext cx="1252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sz="44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BCC0F68-9ED7-8D19-8A86-C1F51CDDCAA4}"/>
              </a:ext>
            </a:extLst>
          </p:cNvPr>
          <p:cNvSpPr/>
          <p:nvPr/>
        </p:nvSpPr>
        <p:spPr>
          <a:xfrm>
            <a:off x="703001" y="3429000"/>
            <a:ext cx="3269866" cy="962412"/>
          </a:xfrm>
          <a:prstGeom prst="rect">
            <a:avLst/>
          </a:prstGeom>
          <a:ln w="57150">
            <a:solidFill>
              <a:srgbClr val="EB79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9m x 8 =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FCA4970-EC48-7C23-15C1-32805FC58270}"/>
              </a:ext>
            </a:extLst>
          </p:cNvPr>
          <p:cNvSpPr txBox="1"/>
          <p:nvPr/>
        </p:nvSpPr>
        <p:spPr>
          <a:xfrm>
            <a:off x="4338860" y="5175730"/>
            <a:ext cx="1897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45km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2DDBBA5-F68E-810F-3EAA-AB83102B5C69}"/>
              </a:ext>
            </a:extLst>
          </p:cNvPr>
          <p:cNvSpPr txBox="1"/>
          <p:nvPr/>
        </p:nvSpPr>
        <p:spPr>
          <a:xfrm>
            <a:off x="2750386" y="3525272"/>
            <a:ext cx="1252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72m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3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/>
      <p:bldP spid="64" grpId="0" animBg="1"/>
      <p:bldP spid="65" grpId="0"/>
      <p:bldP spid="6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4993A1-9F98-48F0-BCF9-DFE5DF86D201}"/>
              </a:ext>
            </a:extLst>
          </p:cNvPr>
          <p:cNvGrpSpPr/>
          <p:nvPr/>
        </p:nvGrpSpPr>
        <p:grpSpPr>
          <a:xfrm>
            <a:off x="680720" y="354625"/>
            <a:ext cx="11353800" cy="6503376"/>
            <a:chOff x="457200" y="1828800"/>
            <a:chExt cx="11353800" cy="5198537"/>
          </a:xfrm>
        </p:grpSpPr>
        <p:sp>
          <p:nvSpPr>
            <p:cNvPr id="5" name="Rectangle: Top Corners Rounded 25">
              <a:extLst>
                <a:ext uri="{FF2B5EF4-FFF2-40B4-BE49-F238E27FC236}">
                  <a16:creationId xmlns:a16="http://schemas.microsoft.com/office/drawing/2014/main" id="{F33692C1-832B-4D95-AA0E-4C80AFFC4703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Rectangle: Top Corners Rounded 26">
              <a:extLst>
                <a:ext uri="{FF2B5EF4-FFF2-40B4-BE49-F238E27FC236}">
                  <a16:creationId xmlns:a16="http://schemas.microsoft.com/office/drawing/2014/main" id="{57894B27-CC94-445B-ACC1-E64F39489526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C447DC3-2A9D-46BE-AA4C-5FC5D1C60053}"/>
              </a:ext>
            </a:extLst>
          </p:cNvPr>
          <p:cNvSpPr txBox="1"/>
          <p:nvPr/>
        </p:nvSpPr>
        <p:spPr>
          <a:xfrm>
            <a:off x="1307638" y="728493"/>
            <a:ext cx="2186496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00B050"/>
                </a:solidFill>
                <a:cs typeface="Calibri" panose="020F0502020204030204" pitchFamily="34" charset="0"/>
              </a:rPr>
              <a:t>10 x 8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F6333-D551-4086-9BF6-FAF889D6C3F5}"/>
              </a:ext>
            </a:extLst>
          </p:cNvPr>
          <p:cNvSpPr txBox="1"/>
          <p:nvPr/>
        </p:nvSpPr>
        <p:spPr>
          <a:xfrm>
            <a:off x="7388031" y="728493"/>
            <a:ext cx="2343590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00B050"/>
                </a:solidFill>
                <a:cs typeface="Calibri" panose="020F0502020204030204" pitchFamily="34" charset="0"/>
              </a:rPr>
              <a:t>20 x 4 =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3BD5B6-98B6-4BCF-95F8-8EB9A99D3AB9}"/>
              </a:ext>
            </a:extLst>
          </p:cNvPr>
          <p:cNvSpPr txBox="1"/>
          <p:nvPr/>
        </p:nvSpPr>
        <p:spPr>
          <a:xfrm>
            <a:off x="1150544" y="3754319"/>
            <a:ext cx="2186496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00B050"/>
                </a:solidFill>
                <a:cs typeface="Calibri" panose="020F0502020204030204" pitchFamily="34" charset="0"/>
              </a:rPr>
              <a:t>30 x 3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D4639-6E3C-42F5-9B63-0DC5BA54A0E2}"/>
              </a:ext>
            </a:extLst>
          </p:cNvPr>
          <p:cNvSpPr txBox="1"/>
          <p:nvPr/>
        </p:nvSpPr>
        <p:spPr>
          <a:xfrm>
            <a:off x="7388031" y="3754319"/>
            <a:ext cx="2186496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00B050"/>
                </a:solidFill>
                <a:cs typeface="Calibri" panose="020F0502020204030204" pitchFamily="34" charset="0"/>
              </a:rPr>
              <a:t>40 x 2 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682314-69F6-48A8-B534-1815F000635F}"/>
              </a:ext>
            </a:extLst>
          </p:cNvPr>
          <p:cNvSpPr txBox="1"/>
          <p:nvPr/>
        </p:nvSpPr>
        <p:spPr>
          <a:xfrm>
            <a:off x="3554063" y="682326"/>
            <a:ext cx="1258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A8AC27-FA07-44D8-AA10-E5BEF143108C}"/>
              </a:ext>
            </a:extLst>
          </p:cNvPr>
          <p:cNvSpPr txBox="1"/>
          <p:nvPr/>
        </p:nvSpPr>
        <p:spPr>
          <a:xfrm>
            <a:off x="9719979" y="728493"/>
            <a:ext cx="1258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E09DC7-15DE-417B-B6A5-CF2C2600F99F}"/>
              </a:ext>
            </a:extLst>
          </p:cNvPr>
          <p:cNvSpPr txBox="1"/>
          <p:nvPr/>
        </p:nvSpPr>
        <p:spPr>
          <a:xfrm>
            <a:off x="3475515" y="3708153"/>
            <a:ext cx="1258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90D913-68CE-40B8-982B-0936ABA8D2CA}"/>
              </a:ext>
            </a:extLst>
          </p:cNvPr>
          <p:cNvSpPr txBox="1"/>
          <p:nvPr/>
        </p:nvSpPr>
        <p:spPr>
          <a:xfrm>
            <a:off x="9670998" y="3708153"/>
            <a:ext cx="1258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ADFF01-7EEA-4A4C-AAA9-B063C60E66B3}"/>
              </a:ext>
            </a:extLst>
          </p:cNvPr>
          <p:cNvSpPr/>
          <p:nvPr/>
        </p:nvSpPr>
        <p:spPr>
          <a:xfrm>
            <a:off x="1150544" y="1712837"/>
            <a:ext cx="4214324" cy="1924824"/>
          </a:xfrm>
          <a:prstGeom prst="rect">
            <a:avLst/>
          </a:prstGeom>
          <a:ln w="57150">
            <a:solidFill>
              <a:srgbClr val="EB79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 8 = 8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x 8 = 80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D01603-27FF-40D4-B40A-AFF671419BE3}"/>
              </a:ext>
            </a:extLst>
          </p:cNvPr>
          <p:cNvSpPr/>
          <p:nvPr/>
        </p:nvSpPr>
        <p:spPr>
          <a:xfrm>
            <a:off x="7097065" y="1712837"/>
            <a:ext cx="4214324" cy="1924824"/>
          </a:xfrm>
          <a:prstGeom prst="rect">
            <a:avLst/>
          </a:prstGeom>
          <a:ln w="57150">
            <a:solidFill>
              <a:srgbClr val="EB79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2 </a:t>
            </a:r>
            <a:r>
              <a:rPr lang="en-US" sz="4000" kern="0" dirty="0" err="1">
                <a:solidFill>
                  <a:prstClr val="black"/>
                </a:solidFill>
              </a:rPr>
              <a:t>chục</a:t>
            </a:r>
            <a:r>
              <a:rPr lang="en-US" sz="4000" kern="0" dirty="0">
                <a:solidFill>
                  <a:prstClr val="black"/>
                </a:solidFill>
              </a:rPr>
              <a:t> x 4 = 8 </a:t>
            </a:r>
            <a:r>
              <a:rPr lang="en-US" sz="4000" kern="0" dirty="0" err="1">
                <a:solidFill>
                  <a:prstClr val="black"/>
                </a:solidFill>
              </a:rPr>
              <a:t>chục</a:t>
            </a:r>
            <a:endParaRPr lang="en-US" sz="4000" kern="0" dirty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20 x 4 = 80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47FE82-8ADF-4BDE-8AC0-EDC08F21438A}"/>
              </a:ext>
            </a:extLst>
          </p:cNvPr>
          <p:cNvSpPr/>
          <p:nvPr/>
        </p:nvSpPr>
        <p:spPr>
          <a:xfrm>
            <a:off x="1078409" y="4695804"/>
            <a:ext cx="4214324" cy="1924824"/>
          </a:xfrm>
          <a:prstGeom prst="rect">
            <a:avLst/>
          </a:prstGeom>
          <a:ln w="57150">
            <a:solidFill>
              <a:srgbClr val="EB79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3 </a:t>
            </a:r>
            <a:r>
              <a:rPr lang="en-US" sz="4000" kern="0" dirty="0" err="1">
                <a:solidFill>
                  <a:prstClr val="black"/>
                </a:solidFill>
              </a:rPr>
              <a:t>chục</a:t>
            </a:r>
            <a:r>
              <a:rPr lang="en-US" sz="4000" kern="0" dirty="0">
                <a:solidFill>
                  <a:prstClr val="black"/>
                </a:solidFill>
              </a:rPr>
              <a:t> x 3 = 9 </a:t>
            </a:r>
            <a:r>
              <a:rPr lang="en-US" sz="4000" kern="0" dirty="0" err="1">
                <a:solidFill>
                  <a:prstClr val="black"/>
                </a:solidFill>
              </a:rPr>
              <a:t>chục</a:t>
            </a:r>
            <a:endParaRPr lang="en-US" sz="4000" kern="0" dirty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30 x 3 = 90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4E54C2-7248-474F-82E6-734754A87FBC}"/>
              </a:ext>
            </a:extLst>
          </p:cNvPr>
          <p:cNvSpPr/>
          <p:nvPr/>
        </p:nvSpPr>
        <p:spPr>
          <a:xfrm>
            <a:off x="7097065" y="4673080"/>
            <a:ext cx="4214324" cy="1924824"/>
          </a:xfrm>
          <a:prstGeom prst="rect">
            <a:avLst/>
          </a:prstGeom>
          <a:ln w="57150">
            <a:solidFill>
              <a:srgbClr val="EB79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4 </a:t>
            </a:r>
            <a:r>
              <a:rPr lang="en-US" sz="4000" kern="0" dirty="0" err="1">
                <a:solidFill>
                  <a:prstClr val="black"/>
                </a:solidFill>
              </a:rPr>
              <a:t>chục</a:t>
            </a:r>
            <a:r>
              <a:rPr lang="en-US" sz="4000" kern="0" dirty="0">
                <a:solidFill>
                  <a:prstClr val="black"/>
                </a:solidFill>
              </a:rPr>
              <a:t> x 2 = 8 </a:t>
            </a:r>
            <a:r>
              <a:rPr lang="en-US" sz="4000" kern="0" dirty="0" err="1">
                <a:solidFill>
                  <a:prstClr val="black"/>
                </a:solidFill>
              </a:rPr>
              <a:t>chục</a:t>
            </a:r>
            <a:r>
              <a:rPr lang="en-US" sz="4000" kern="0" dirty="0">
                <a:solidFill>
                  <a:prstClr val="black"/>
                </a:solidFill>
              </a:rPr>
              <a:t>        </a:t>
            </a:r>
          </a:p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40 x 2 = 80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895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 uiExpand="1" build="p" animBg="1"/>
      <p:bldP spid="16" grpId="0" uiExpand="1" build="p" animBg="1"/>
      <p:bldP spid="17" grpId="0" uiExpand="1" build="p" animBg="1"/>
      <p:bldP spid="18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BD263EA3-03A3-448F-B764-C2F5683B175A}"/>
              </a:ext>
            </a:extLst>
          </p:cNvPr>
          <p:cNvSpPr/>
          <p:nvPr/>
        </p:nvSpPr>
        <p:spPr>
          <a:xfrm>
            <a:off x="1691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76489F2-DF7B-430C-BCB6-372FEAAA1BE7}"/>
              </a:ext>
            </a:extLst>
          </p:cNvPr>
          <p:cNvGrpSpPr/>
          <p:nvPr/>
        </p:nvGrpSpPr>
        <p:grpSpPr>
          <a:xfrm>
            <a:off x="660024" y="494036"/>
            <a:ext cx="11283807" cy="1007950"/>
            <a:chOff x="1647084" y="420195"/>
            <a:chExt cx="2253341" cy="5824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E6D2A21-9A0E-4403-AFC4-C5B6FD750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420"/>
            <a:stretch/>
          </p:blipFill>
          <p:spPr>
            <a:xfrm>
              <a:off x="1647084" y="420195"/>
              <a:ext cx="2186457" cy="5824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C2DCC2-02E5-4FB7-B519-6F752FC71B09}"/>
                </a:ext>
              </a:extLst>
            </p:cNvPr>
            <p:cNvSpPr txBox="1"/>
            <p:nvPr/>
          </p:nvSpPr>
          <p:spPr>
            <a:xfrm>
              <a:off x="1765701" y="462426"/>
              <a:ext cx="2134724" cy="4979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chemeClr val="bg1"/>
                  </a:solidFill>
                </a:rPr>
                <a:t>3. Quan sát tranh rồi nêu phép nhân để tìm xem có tất cả bao nhiêu cái thìa</a:t>
              </a:r>
              <a:r>
                <a:rPr lang="vi-VN" sz="2800" b="0" i="0">
                  <a:solidFill>
                    <a:schemeClr val="bg1"/>
                  </a:solidFill>
                  <a:effectLst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F9DCC9-09F1-4326-ABC8-2023D11042A5}"/>
              </a:ext>
            </a:extLst>
          </p:cNvPr>
          <p:cNvSpPr txBox="1"/>
          <p:nvPr/>
        </p:nvSpPr>
        <p:spPr>
          <a:xfrm>
            <a:off x="4298914" y="4031960"/>
            <a:ext cx="4080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tất cả số cái thìa là: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60035D-41BB-4B03-8249-20274A94E3BC}"/>
              </a:ext>
            </a:extLst>
          </p:cNvPr>
          <p:cNvSpPr txBox="1"/>
          <p:nvPr/>
        </p:nvSpPr>
        <p:spPr>
          <a:xfrm>
            <a:off x="5707698" y="5341078"/>
            <a:ext cx="576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27 cái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9CD481-5192-74FC-45EB-013D628BE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19"/>
          <a:stretch/>
        </p:blipFill>
        <p:spPr>
          <a:xfrm>
            <a:off x="1121929" y="1488848"/>
            <a:ext cx="10434320" cy="19858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973AA0-B634-38F5-D8EC-F1B671CD94EB}"/>
              </a:ext>
            </a:extLst>
          </p:cNvPr>
          <p:cNvSpPr txBox="1"/>
          <p:nvPr/>
        </p:nvSpPr>
        <p:spPr>
          <a:xfrm>
            <a:off x="5304760" y="3661064"/>
            <a:ext cx="1539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giải: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6D8B9F4E-3783-4959-10A8-E58624D72FF1}"/>
              </a:ext>
            </a:extLst>
          </p:cNvPr>
          <p:cNvSpPr/>
          <p:nvPr/>
        </p:nvSpPr>
        <p:spPr>
          <a:xfrm>
            <a:off x="4607850" y="4567669"/>
            <a:ext cx="543340" cy="6300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Rectangle: Rounded Corners 8">
            <a:extLst>
              <a:ext uri="{FF2B5EF4-FFF2-40B4-BE49-F238E27FC236}">
                <a16:creationId xmlns:a16="http://schemas.microsoft.com/office/drawing/2014/main" id="{E709B773-1B1A-16C1-7EB6-2E7F69CD98DF}"/>
              </a:ext>
            </a:extLst>
          </p:cNvPr>
          <p:cNvSpPr/>
          <p:nvPr/>
        </p:nvSpPr>
        <p:spPr>
          <a:xfrm>
            <a:off x="5284433" y="4563389"/>
            <a:ext cx="543340" cy="6300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id="{71EC80AC-72C8-662B-DAD6-F0D501BFD965}"/>
              </a:ext>
            </a:extLst>
          </p:cNvPr>
          <p:cNvSpPr/>
          <p:nvPr/>
        </p:nvSpPr>
        <p:spPr>
          <a:xfrm>
            <a:off x="5961017" y="4566957"/>
            <a:ext cx="543340" cy="6300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7A111288-40CA-41C9-50E0-B4BB8B719C40}"/>
              </a:ext>
            </a:extLst>
          </p:cNvPr>
          <p:cNvSpPr/>
          <p:nvPr/>
        </p:nvSpPr>
        <p:spPr>
          <a:xfrm>
            <a:off x="6614317" y="4566957"/>
            <a:ext cx="543340" cy="6300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6" name="Rectangle: Rounded Corners 11">
            <a:extLst>
              <a:ext uri="{FF2B5EF4-FFF2-40B4-BE49-F238E27FC236}">
                <a16:creationId xmlns:a16="http://schemas.microsoft.com/office/drawing/2014/main" id="{3379737D-CE76-48AB-ED96-F2F7EBA29A07}"/>
              </a:ext>
            </a:extLst>
          </p:cNvPr>
          <p:cNvSpPr/>
          <p:nvPr/>
        </p:nvSpPr>
        <p:spPr>
          <a:xfrm>
            <a:off x="7298100" y="4555180"/>
            <a:ext cx="639951" cy="6300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E9C745-F2DA-8154-A298-9B3466F7EF8C}"/>
              </a:ext>
            </a:extLst>
          </p:cNvPr>
          <p:cNvSpPr txBox="1"/>
          <p:nvPr/>
        </p:nvSpPr>
        <p:spPr>
          <a:xfrm>
            <a:off x="8005612" y="4589200"/>
            <a:ext cx="1164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(cái)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39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BD263EA3-03A3-448F-B764-C2F5683B175A}"/>
              </a:ext>
            </a:extLst>
          </p:cNvPr>
          <p:cNvSpPr/>
          <p:nvPr/>
        </p:nvSpPr>
        <p:spPr>
          <a:xfrm>
            <a:off x="309659" y="17780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76489F2-DF7B-430C-BCB6-372FEAAA1BE7}"/>
              </a:ext>
            </a:extLst>
          </p:cNvPr>
          <p:cNvGrpSpPr/>
          <p:nvPr/>
        </p:nvGrpSpPr>
        <p:grpSpPr>
          <a:xfrm>
            <a:off x="660024" y="494036"/>
            <a:ext cx="11283807" cy="1007950"/>
            <a:chOff x="1647084" y="420195"/>
            <a:chExt cx="2253341" cy="5824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E6D2A21-9A0E-4403-AFC4-C5B6FD750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420"/>
            <a:stretch/>
          </p:blipFill>
          <p:spPr>
            <a:xfrm>
              <a:off x="1647084" y="420195"/>
              <a:ext cx="2186457" cy="5824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C2DCC2-02E5-4FB7-B519-6F752FC71B09}"/>
                </a:ext>
              </a:extLst>
            </p:cNvPr>
            <p:cNvSpPr txBox="1"/>
            <p:nvPr/>
          </p:nvSpPr>
          <p:spPr>
            <a:xfrm>
              <a:off x="1765701" y="462426"/>
              <a:ext cx="2134724" cy="4979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chemeClr val="bg1"/>
                  </a:solidFill>
                </a:rPr>
                <a:t>3. Quan sát tranh rồi nêu phép nhân để tìm xem có tất cả bao nhiêu cái thìa</a:t>
              </a:r>
              <a:r>
                <a:rPr lang="vi-VN" sz="2800" b="0" i="0">
                  <a:solidFill>
                    <a:schemeClr val="bg1"/>
                  </a:solidFill>
                  <a:effectLst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79CD481-5192-74FC-45EB-013D628BE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19"/>
          <a:stretch/>
        </p:blipFill>
        <p:spPr>
          <a:xfrm>
            <a:off x="1121929" y="1488847"/>
            <a:ext cx="10434320" cy="3533727"/>
          </a:xfrm>
          <a:prstGeom prst="rect">
            <a:avLst/>
          </a:prstGeom>
        </p:spPr>
      </p:pic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B18E49DB-73C6-B5E8-824A-4AE1B219A8F2}"/>
              </a:ext>
            </a:extLst>
          </p:cNvPr>
          <p:cNvSpPr/>
          <p:nvPr/>
        </p:nvSpPr>
        <p:spPr>
          <a:xfrm>
            <a:off x="4784035" y="4087712"/>
            <a:ext cx="397565" cy="6300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9F6C08DB-8E9A-7F3D-123A-F4D3047D7CC5}"/>
              </a:ext>
            </a:extLst>
          </p:cNvPr>
          <p:cNvSpPr/>
          <p:nvPr/>
        </p:nvSpPr>
        <p:spPr>
          <a:xfrm>
            <a:off x="5240618" y="4087128"/>
            <a:ext cx="397565" cy="6300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D591AF83-3A00-D017-4A08-97A8C624E877}"/>
              </a:ext>
            </a:extLst>
          </p:cNvPr>
          <p:cNvSpPr/>
          <p:nvPr/>
        </p:nvSpPr>
        <p:spPr>
          <a:xfrm>
            <a:off x="5751136" y="4082940"/>
            <a:ext cx="397565" cy="6300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" name="Rectangle: Rounded Corners 8">
            <a:extLst>
              <a:ext uri="{FF2B5EF4-FFF2-40B4-BE49-F238E27FC236}">
                <a16:creationId xmlns:a16="http://schemas.microsoft.com/office/drawing/2014/main" id="{BE949857-0C63-D1DB-6E04-B04023B8182E}"/>
              </a:ext>
            </a:extLst>
          </p:cNvPr>
          <p:cNvSpPr/>
          <p:nvPr/>
        </p:nvSpPr>
        <p:spPr>
          <a:xfrm>
            <a:off x="6201355" y="4117238"/>
            <a:ext cx="397565" cy="6300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4566BDB4-8693-90D1-7317-A0BB1C265E4D}"/>
              </a:ext>
            </a:extLst>
          </p:cNvPr>
          <p:cNvSpPr/>
          <p:nvPr/>
        </p:nvSpPr>
        <p:spPr>
          <a:xfrm>
            <a:off x="6659219" y="4117238"/>
            <a:ext cx="397565" cy="6300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359868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59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Bảng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nhân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9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9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23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1709975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</p:childTnLst>
            </p:cTn>
          </p:par>
        </p:tnLst>
        <p:bldLst>
          <p:bldP spid="1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122913" y="2133600"/>
            <a:ext cx="7922232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5501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36268" y="474970"/>
            <a:ext cx="826266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pt-BR" sz="8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+ 9 + 9 = ?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538183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80</a:t>
              </a: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57519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70</a:t>
              </a: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1765318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1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  <p:bldLst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1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  <p:bldLst>
          <p:bldP spid="9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21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243191" y="600762"/>
            <a:ext cx="3736600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/>
            <a:r>
              <a:rPr lang="pt-BR" sz="8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x 9=?</a:t>
            </a:r>
            <a:endParaRPr lang="en-US" sz="8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27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81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9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30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  <p:pic>
          <p:nvPicPr>
            <p:cNvPr id="31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32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33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90</a:t>
              </a:r>
            </a:p>
          </p:txBody>
        </p:sp>
        <p:pic>
          <p:nvPicPr>
            <p:cNvPr id="3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35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14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4576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76"/>
                                </p:stCondLst>
                                <p:childTnLst>
                                  <p:par>
                                    <p:cTn id="3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2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4576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76"/>
                                </p:stCondLst>
                                <p:childTnLst>
                                  <p:par>
                                    <p:cTn id="3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25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237090" y="629541"/>
            <a:ext cx="3598742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10=?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68592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80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66651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80139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90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44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76"/>
                                </p:stCondLst>
                                <p:childTnLst>
                                  <p:par>
                                    <p:cTn id="3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  <p:bldLst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76"/>
                                </p:stCondLst>
                                <p:childTnLst>
                                  <p:par>
                                    <p:cTn id="3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  <p:bldLst>
          <p:bldP spid="9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6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7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98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99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100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101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2" name="图片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67" y="1470576"/>
            <a:ext cx="9650804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4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10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7716"/>
          </a:xfrm>
          <a:prstGeom prst="rect">
            <a:avLst/>
          </a:prstGeom>
        </p:spPr>
      </p:pic>
      <p:pic>
        <p:nvPicPr>
          <p:cNvPr id="78" name="Picture 7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79" name="Picture 7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80" name="Picture 7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82" name="Left Arrow 81">
            <a:hlinkClick r:id="rId9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4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8" name="Rounded Rectangle 77"/>
          <p:cNvSpPr/>
          <p:nvPr/>
        </p:nvSpPr>
        <p:spPr>
          <a:xfrm>
            <a:off x="2604693" y="2650863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79" name="Left Arrow 78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8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56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?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 7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71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  <p:bldLst>
      <p:bldP spid="78" grpId="0" animBg="1"/>
      <p:bldP spid="81" grpId="0"/>
      <p:bldP spid="8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87" name="Rounded Rectangle 86"/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Left Arrow 87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x 8 = ?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23C83AB-F566-448D-9941-BD52B195FB4F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0</a:t>
            </a:r>
          </a:p>
        </p:txBody>
      </p:sp>
    </p:spTree>
    <p:extLst>
      <p:ext uri="{BB962C8B-B14F-4D97-AF65-F5344CB8AC3E}">
        <p14:creationId xmlns:p14="http://schemas.microsoft.com/office/powerpoint/2010/main" val="322238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  <p:bldLst>
      <p:bldP spid="87" grpId="0" animBg="1"/>
      <p:bldP spid="91" grpId="0"/>
      <p:bldP spid="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2" name="Rounded Rectangle 20">
            <a:extLst>
              <a:ext uri="{FF2B5EF4-FFF2-40B4-BE49-F238E27FC236}">
                <a16:creationId xmlns:a16="http://schemas.microsoft.com/office/drawing/2014/main" id="{D82C1424-E13E-4F91-9646-75ABF48137E4}"/>
              </a:ext>
            </a:extLst>
          </p:cNvPr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A7D26D93-D0C3-4561-8F53-F51621285D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B1F826DF-426C-4A1E-AAED-09131EBFBA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65" name="Rectangle: Rounded Corners 43">
            <a:extLst>
              <a:ext uri="{FF2B5EF4-FFF2-40B4-BE49-F238E27FC236}">
                <a16:creationId xmlns:a16="http://schemas.microsoft.com/office/drawing/2014/main" id="{F3DB321F-8E26-4BDB-B85E-58C1CC741DEA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29BCED6-6CCF-4DB8-A0F0-A6273698CDFA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72: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3D6A727-3154-49CD-A2C6-DC4A930230F7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8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07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62" grpId="0" animBg="1"/>
      <p:bldP spid="66" grpId="0"/>
      <p:bldP spid="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A83CFDE6-E28B-43E0-B3B3-5C39E6D3C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49" y="81280"/>
            <a:ext cx="8438222" cy="4748122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9ED9D47A-77A6-4FA9-9F98-FCDFEACCC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40" y="808228"/>
            <a:ext cx="5740040" cy="2002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355290-D54C-4534-8506-5143AB38D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027" y="2542182"/>
            <a:ext cx="694394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1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BD263EA3-03A3-448F-B764-C2F5683B175A}"/>
              </a:ext>
            </a:extLst>
          </p:cNvPr>
          <p:cNvSpPr/>
          <p:nvPr/>
        </p:nvSpPr>
        <p:spPr>
          <a:xfrm>
            <a:off x="222839" y="0"/>
            <a:ext cx="11956995" cy="672547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8156C9-3D6B-1836-1DC2-F09C5CB6E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36" y="874180"/>
            <a:ext cx="2221073" cy="5608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62DC63-1CDD-3C1D-D995-AA1E03722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36" y="1721125"/>
            <a:ext cx="2221073" cy="560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C35C52-BC91-6258-B58D-17F13AFD8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36" y="3293752"/>
            <a:ext cx="2221073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9FA89C-C258-A429-D245-E0C764953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36" y="2374695"/>
            <a:ext cx="2221073" cy="560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CEFF9D-FDA8-EE06-5062-4B8AA59FD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36" y="3944170"/>
            <a:ext cx="2221073" cy="560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B7754-9FDA-D438-876B-5F087B047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36" y="4594588"/>
            <a:ext cx="2221073" cy="560881"/>
          </a:xfrm>
          <a:prstGeom prst="rect">
            <a:avLst/>
          </a:prstGeom>
        </p:spPr>
      </p:pic>
      <p:sp>
        <p:nvSpPr>
          <p:cNvPr id="9" name="AutoShape 202">
            <a:extLst>
              <a:ext uri="{FF2B5EF4-FFF2-40B4-BE49-F238E27FC236}">
                <a16:creationId xmlns:a16="http://schemas.microsoft.com/office/drawing/2014/main" id="{E4A56A06-002F-2A48-B281-4174D743B9D7}"/>
              </a:ext>
            </a:extLst>
          </p:cNvPr>
          <p:cNvSpPr>
            <a:spLocks/>
          </p:cNvSpPr>
          <p:nvPr/>
        </p:nvSpPr>
        <p:spPr bwMode="auto">
          <a:xfrm>
            <a:off x="2577984" y="902234"/>
            <a:ext cx="219993" cy="536987"/>
          </a:xfrm>
          <a:prstGeom prst="rightBrace">
            <a:avLst>
              <a:gd name="adj1" fmla="val 18750"/>
              <a:gd name="adj2" fmla="val 50000"/>
            </a:avLst>
          </a:prstGeom>
          <a:solidFill>
            <a:srgbClr val="FFFFCC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4400" b="1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 Box 207">
            <a:extLst>
              <a:ext uri="{FF2B5EF4-FFF2-40B4-BE49-F238E27FC236}">
                <a16:creationId xmlns:a16="http://schemas.microsoft.com/office/drawing/2014/main" id="{16181F1B-DBCE-8DDA-A58F-8DE5AF430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7980" y="764171"/>
            <a:ext cx="29144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000" b="1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7058B9-15BE-45C1-CDF5-01077929D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" r="55"/>
          <a:stretch/>
        </p:blipFill>
        <p:spPr>
          <a:xfrm>
            <a:off x="6228048" y="461277"/>
            <a:ext cx="2711537" cy="18800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99AEF14-1244-614D-34F8-F077E8406FD4}"/>
              </a:ext>
            </a:extLst>
          </p:cNvPr>
          <p:cNvSpPr/>
          <p:nvPr/>
        </p:nvSpPr>
        <p:spPr>
          <a:xfrm>
            <a:off x="5986339" y="468243"/>
            <a:ext cx="1289007" cy="3163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9 x 2 =?</a:t>
            </a:r>
          </a:p>
        </p:txBody>
      </p:sp>
      <p:sp>
        <p:nvSpPr>
          <p:cNvPr id="13" name="AutoShape 203">
            <a:extLst>
              <a:ext uri="{FF2B5EF4-FFF2-40B4-BE49-F238E27FC236}">
                <a16:creationId xmlns:a16="http://schemas.microsoft.com/office/drawing/2014/main" id="{9E6FE7A3-23CD-E11A-2297-E4C4F71289D3}"/>
              </a:ext>
            </a:extLst>
          </p:cNvPr>
          <p:cNvSpPr>
            <a:spLocks/>
          </p:cNvSpPr>
          <p:nvPr/>
        </p:nvSpPr>
        <p:spPr bwMode="auto">
          <a:xfrm>
            <a:off x="2562275" y="1798966"/>
            <a:ext cx="201441" cy="1136610"/>
          </a:xfrm>
          <a:prstGeom prst="rightBrace">
            <a:avLst>
              <a:gd name="adj1" fmla="val 66667"/>
              <a:gd name="adj2" fmla="val 50000"/>
            </a:avLst>
          </a:prstGeom>
          <a:solidFill>
            <a:srgbClr val="FBFEE2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4400" b="1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AutoShape 206">
            <a:extLst>
              <a:ext uri="{FF2B5EF4-FFF2-40B4-BE49-F238E27FC236}">
                <a16:creationId xmlns:a16="http://schemas.microsoft.com/office/drawing/2014/main" id="{979DF691-9190-CA58-44C0-CECDBEE2E63E}"/>
              </a:ext>
            </a:extLst>
          </p:cNvPr>
          <p:cNvSpPr>
            <a:spLocks/>
          </p:cNvSpPr>
          <p:nvPr/>
        </p:nvSpPr>
        <p:spPr bwMode="auto">
          <a:xfrm>
            <a:off x="2560507" y="3293753"/>
            <a:ext cx="237470" cy="1861716"/>
          </a:xfrm>
          <a:prstGeom prst="rightBrace">
            <a:avLst>
              <a:gd name="adj1" fmla="val 40000"/>
              <a:gd name="adj2" fmla="val 50000"/>
            </a:avLst>
          </a:prstGeom>
          <a:solidFill>
            <a:srgbClr val="FFFFFF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marL="342900" marR="0" lvl="0" indent="-3429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4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5" name="Text Box 208">
            <a:extLst>
              <a:ext uri="{FF2B5EF4-FFF2-40B4-BE49-F238E27FC236}">
                <a16:creationId xmlns:a16="http://schemas.microsoft.com/office/drawing/2014/main" id="{839A1DC3-03FF-2309-1071-F4E3D8450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0287" y="1639473"/>
            <a:ext cx="34008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x 2 =</a:t>
            </a:r>
          </a:p>
        </p:txBody>
      </p:sp>
      <p:sp>
        <p:nvSpPr>
          <p:cNvPr id="16" name="Text Box 211">
            <a:extLst>
              <a:ext uri="{FF2B5EF4-FFF2-40B4-BE49-F238E27FC236}">
                <a16:creationId xmlns:a16="http://schemas.microsoft.com/office/drawing/2014/main" id="{62D54821-387A-3ABD-82BF-F9A24A207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0254" y="2601859"/>
            <a:ext cx="22210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9 x 2  = 18    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212">
            <a:extLst>
              <a:ext uri="{FF2B5EF4-FFF2-40B4-BE49-F238E27FC236}">
                <a16:creationId xmlns:a16="http://schemas.microsoft.com/office/drawing/2014/main" id="{3F0C2D40-DEF6-171F-BC5C-58B97294B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0287" y="3687104"/>
            <a:ext cx="43075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256">
            <a:extLst>
              <a:ext uri="{FF2B5EF4-FFF2-40B4-BE49-F238E27FC236}">
                <a16:creationId xmlns:a16="http://schemas.microsoft.com/office/drawing/2014/main" id="{E5CD1C91-61C0-99D1-4242-2E2180487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6885" y="4576717"/>
            <a:ext cx="2351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Vậy : 9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 3 = 27</a:t>
            </a:r>
          </a:p>
        </p:txBody>
      </p:sp>
      <p:sp>
        <p:nvSpPr>
          <p:cNvPr id="19" name="Text Box 213">
            <a:extLst>
              <a:ext uri="{FF2B5EF4-FFF2-40B4-BE49-F238E27FC236}">
                <a16:creationId xmlns:a16="http://schemas.microsoft.com/office/drawing/2014/main" id="{2C2A7B2D-36D8-BDF8-FAA1-C4C75CA13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300" y="4133389"/>
            <a:ext cx="17191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+ 9 + 9 =</a:t>
            </a:r>
          </a:p>
        </p:txBody>
      </p:sp>
      <p:sp>
        <p:nvSpPr>
          <p:cNvPr id="20" name="Text Box 214">
            <a:extLst>
              <a:ext uri="{FF2B5EF4-FFF2-40B4-BE49-F238E27FC236}">
                <a16:creationId xmlns:a16="http://schemas.microsoft.com/office/drawing/2014/main" id="{6FF0B8CF-D3F4-2315-0D92-0770EE81D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2583" y="4124018"/>
            <a:ext cx="5655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21" name="Text Box 209">
            <a:extLst>
              <a:ext uri="{FF2B5EF4-FFF2-40B4-BE49-F238E27FC236}">
                <a16:creationId xmlns:a16="http://schemas.microsoft.com/office/drawing/2014/main" id="{ABBD602D-1A4D-3866-8FA7-F2F62A59F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922" y="2200361"/>
            <a:ext cx="10982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+ 9 = </a:t>
            </a:r>
          </a:p>
        </p:txBody>
      </p:sp>
      <p:sp>
        <p:nvSpPr>
          <p:cNvPr id="22" name="Text Box 210">
            <a:extLst>
              <a:ext uri="{FF2B5EF4-FFF2-40B4-BE49-F238E27FC236}">
                <a16:creationId xmlns:a16="http://schemas.microsoft.com/office/drawing/2014/main" id="{0CD1B863-2A04-EEB1-103A-5FCBCBC97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4646" y="2178241"/>
            <a:ext cx="83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1600698-7793-C43B-1AC9-0032C7D42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9" b="90777" l="9211" r="89474">
                        <a14:foregroundMark x1="56579" y1="83010" x2="64474" y2="90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4899" y="2935576"/>
            <a:ext cx="1424772" cy="2765720"/>
          </a:xfrm>
          <a:prstGeom prst="rect">
            <a:avLst/>
          </a:prstGeom>
        </p:spPr>
      </p:pic>
      <p:sp>
        <p:nvSpPr>
          <p:cNvPr id="24" name="Thought Bubble: Cloud 58">
            <a:extLst>
              <a:ext uri="{FF2B5EF4-FFF2-40B4-BE49-F238E27FC236}">
                <a16:creationId xmlns:a16="http://schemas.microsoft.com/office/drawing/2014/main" id="{78CEFBC7-08F8-ABC0-95D6-656590C2A8E9}"/>
              </a:ext>
            </a:extLst>
          </p:cNvPr>
          <p:cNvSpPr/>
          <p:nvPr/>
        </p:nvSpPr>
        <p:spPr>
          <a:xfrm>
            <a:off x="6619518" y="2396348"/>
            <a:ext cx="2854262" cy="1658817"/>
          </a:xfrm>
          <a:prstGeom prst="cloudCallou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 vào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 2 ta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 x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359A715-821E-429E-F5D5-54CE1D21FE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9444" y1="16667" x2="33333" y2="42308"/>
                        <a14:foregroundMark x1="22222" y1="24359" x2="25000" y2="1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9175" y="5313785"/>
            <a:ext cx="1112175" cy="1204856"/>
          </a:xfrm>
          <a:prstGeom prst="rect">
            <a:avLst/>
          </a:prstGeom>
        </p:spPr>
      </p:pic>
      <p:sp>
        <p:nvSpPr>
          <p:cNvPr id="26" name="Speech Bubble: Rectangle with Corners Rounded 60">
            <a:extLst>
              <a:ext uri="{FF2B5EF4-FFF2-40B4-BE49-F238E27FC236}">
                <a16:creationId xmlns:a16="http://schemas.microsoft.com/office/drawing/2014/main" id="{5C2AE8B0-9C29-86C0-A657-B3BC74E826AF}"/>
              </a:ext>
            </a:extLst>
          </p:cNvPr>
          <p:cNvSpPr/>
          <p:nvPr/>
        </p:nvSpPr>
        <p:spPr>
          <a:xfrm>
            <a:off x="7747088" y="4333452"/>
            <a:ext cx="1532244" cy="769416"/>
          </a:xfrm>
          <a:prstGeom prst="wedgeRoundRectCallout">
            <a:avLst>
              <a:gd name="adj1" fmla="val -36401"/>
              <a:gd name="adj2" fmla="val 86613"/>
              <a:gd name="adj3" fmla="val 16667"/>
            </a:avLst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 cũng</a:t>
            </a:r>
            <a:r>
              <a:rPr kumimoji="0" lang="en-US" sz="18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có 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baseline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3 = 3 x 9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3E17B0-9903-8CAE-1021-C75110519D29}"/>
              </a:ext>
            </a:extLst>
          </p:cNvPr>
          <p:cNvSpPr/>
          <p:nvPr/>
        </p:nvSpPr>
        <p:spPr>
          <a:xfrm>
            <a:off x="9711217" y="576770"/>
            <a:ext cx="2125843" cy="56763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Box 258">
            <a:extLst>
              <a:ext uri="{FF2B5EF4-FFF2-40B4-BE49-F238E27FC236}">
                <a16:creationId xmlns:a16="http://schemas.microsoft.com/office/drawing/2014/main" id="{24C42B46-1925-E688-A731-58CEBCE7F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2125" y="680556"/>
            <a:ext cx="16640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x </a:t>
            </a:r>
            <a:r>
              <a:rPr lang="en-US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=    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259">
            <a:extLst>
              <a:ext uri="{FF2B5EF4-FFF2-40B4-BE49-F238E27FC236}">
                <a16:creationId xmlns:a16="http://schemas.microsoft.com/office/drawing/2014/main" id="{5FA11AFE-B5C4-5219-0A19-DFE8EAF4A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2125" y="1173451"/>
            <a:ext cx="12885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x </a:t>
            </a:r>
            <a:r>
              <a:rPr lang="en-US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=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260">
            <a:extLst>
              <a:ext uri="{FF2B5EF4-FFF2-40B4-BE49-F238E27FC236}">
                <a16:creationId xmlns:a16="http://schemas.microsoft.com/office/drawing/2014/main" id="{B275FE8E-EA7C-0213-3754-761F9D2F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1023" y="1658733"/>
            <a:ext cx="12054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x </a:t>
            </a:r>
            <a:r>
              <a:rPr lang="en-US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=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268">
            <a:extLst>
              <a:ext uri="{FF2B5EF4-FFF2-40B4-BE49-F238E27FC236}">
                <a16:creationId xmlns:a16="http://schemas.microsoft.com/office/drawing/2014/main" id="{6C1ABDB3-2FF4-AF09-D450-F0572EA45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8017" y="1614850"/>
            <a:ext cx="870494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90">
            <a:extLst>
              <a:ext uri="{FF2B5EF4-FFF2-40B4-BE49-F238E27FC236}">
                <a16:creationId xmlns:a16="http://schemas.microsoft.com/office/drawing/2014/main" id="{EE854027-61F0-CF2D-D4D4-D8CEA1664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1023" y="2169583"/>
            <a:ext cx="17459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x 4 =</a:t>
            </a:r>
          </a:p>
        </p:txBody>
      </p:sp>
      <p:sp>
        <p:nvSpPr>
          <p:cNvPr id="33" name="Text Box 95">
            <a:extLst>
              <a:ext uri="{FF2B5EF4-FFF2-40B4-BE49-F238E27FC236}">
                <a16:creationId xmlns:a16="http://schemas.microsoft.com/office/drawing/2014/main" id="{5D28F657-24D2-8BD1-7157-054D8DF23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4159" y="2147873"/>
            <a:ext cx="7128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</a:p>
        </p:txBody>
      </p:sp>
      <p:sp>
        <p:nvSpPr>
          <p:cNvPr id="34" name="Text Box 96">
            <a:extLst>
              <a:ext uri="{FF2B5EF4-FFF2-40B4-BE49-F238E27FC236}">
                <a16:creationId xmlns:a16="http://schemas.microsoft.com/office/drawing/2014/main" id="{E3A3CAA5-842F-042E-EF3C-B5B6C16D4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5453" y="2650671"/>
            <a:ext cx="6605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45</a:t>
            </a:r>
          </a:p>
        </p:txBody>
      </p:sp>
      <p:sp>
        <p:nvSpPr>
          <p:cNvPr id="35" name="Text Box 97">
            <a:extLst>
              <a:ext uri="{FF2B5EF4-FFF2-40B4-BE49-F238E27FC236}">
                <a16:creationId xmlns:a16="http://schemas.microsoft.com/office/drawing/2014/main" id="{FCF84DAF-2EC5-51EB-C6E6-EBD315B64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0691" y="3128314"/>
            <a:ext cx="7457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54</a:t>
            </a:r>
          </a:p>
        </p:txBody>
      </p:sp>
      <p:sp>
        <p:nvSpPr>
          <p:cNvPr id="36" name="Text Box 98">
            <a:extLst>
              <a:ext uri="{FF2B5EF4-FFF2-40B4-BE49-F238E27FC236}">
                <a16:creationId xmlns:a16="http://schemas.microsoft.com/office/drawing/2014/main" id="{2BB7D78C-0F88-8401-B8AA-02E30F9EE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1185" y="3632270"/>
            <a:ext cx="7152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</a:p>
        </p:txBody>
      </p:sp>
      <p:sp>
        <p:nvSpPr>
          <p:cNvPr id="37" name="Text Box 99">
            <a:extLst>
              <a:ext uri="{FF2B5EF4-FFF2-40B4-BE49-F238E27FC236}">
                <a16:creationId xmlns:a16="http://schemas.microsoft.com/office/drawing/2014/main" id="{EEB6A75D-C013-2209-E303-8307ACA44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3884" y="4116509"/>
            <a:ext cx="715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72</a:t>
            </a:r>
          </a:p>
        </p:txBody>
      </p:sp>
      <p:sp>
        <p:nvSpPr>
          <p:cNvPr id="38" name="Text Box 100">
            <a:extLst>
              <a:ext uri="{FF2B5EF4-FFF2-40B4-BE49-F238E27FC236}">
                <a16:creationId xmlns:a16="http://schemas.microsoft.com/office/drawing/2014/main" id="{AEB239B0-4758-1C83-A71C-5E9FFF581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8570" y="4576717"/>
            <a:ext cx="7804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81</a:t>
            </a:r>
          </a:p>
        </p:txBody>
      </p:sp>
      <p:sp>
        <p:nvSpPr>
          <p:cNvPr id="39" name="Text Box 101">
            <a:extLst>
              <a:ext uri="{FF2B5EF4-FFF2-40B4-BE49-F238E27FC236}">
                <a16:creationId xmlns:a16="http://schemas.microsoft.com/office/drawing/2014/main" id="{75783549-854F-9329-87CA-0C6761100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6456" y="5109161"/>
            <a:ext cx="7584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40" name="AutoShape 87">
            <a:extLst>
              <a:ext uri="{FF2B5EF4-FFF2-40B4-BE49-F238E27FC236}">
                <a16:creationId xmlns:a16="http://schemas.microsoft.com/office/drawing/2014/main" id="{08C4F839-4ED1-05AA-062D-EDE6483E5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6998" y="841499"/>
            <a:ext cx="240597" cy="676462"/>
          </a:xfrm>
          <a:prstGeom prst="curvedLeftArrow">
            <a:avLst>
              <a:gd name="adj1" fmla="val 51111"/>
              <a:gd name="adj2" fmla="val 102222"/>
              <a:gd name="adj3" fmla="val 33333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vi-VN" alt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89">
            <a:extLst>
              <a:ext uri="{FF2B5EF4-FFF2-40B4-BE49-F238E27FC236}">
                <a16:creationId xmlns:a16="http://schemas.microsoft.com/office/drawing/2014/main" id="{42AABECB-EB56-9C98-4A5C-324B580CD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262" y="843933"/>
            <a:ext cx="6783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+ 9</a:t>
            </a:r>
          </a:p>
        </p:txBody>
      </p:sp>
      <p:sp>
        <p:nvSpPr>
          <p:cNvPr id="42" name="Text Box 90">
            <a:extLst>
              <a:ext uri="{FF2B5EF4-FFF2-40B4-BE49-F238E27FC236}">
                <a16:creationId xmlns:a16="http://schemas.microsoft.com/office/drawing/2014/main" id="{2AF347FA-27C6-AD20-D7D8-085215FEE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3723" y="2687823"/>
            <a:ext cx="11927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x </a:t>
            </a:r>
            <a:r>
              <a:rPr lang="vi-VN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43" name="Text Box 90">
            <a:extLst>
              <a:ext uri="{FF2B5EF4-FFF2-40B4-BE49-F238E27FC236}">
                <a16:creationId xmlns:a16="http://schemas.microsoft.com/office/drawing/2014/main" id="{5EAE44C3-FEC9-A000-E3B5-34DA65CC5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0516" y="3151623"/>
            <a:ext cx="12455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x </a:t>
            </a:r>
            <a:r>
              <a:rPr lang="vi-VN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44" name="Text Box 90">
            <a:extLst>
              <a:ext uri="{FF2B5EF4-FFF2-40B4-BE49-F238E27FC236}">
                <a16:creationId xmlns:a16="http://schemas.microsoft.com/office/drawing/2014/main" id="{235C223B-DC8D-E56B-F5B2-C55B5EC7E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5824" y="3663246"/>
            <a:ext cx="12048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x </a:t>
            </a:r>
            <a:r>
              <a:rPr lang="vi-VN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45" name="Text Box 90">
            <a:extLst>
              <a:ext uri="{FF2B5EF4-FFF2-40B4-BE49-F238E27FC236}">
                <a16:creationId xmlns:a16="http://schemas.microsoft.com/office/drawing/2014/main" id="{388101DA-FEE6-B1B0-1950-BD7E7C416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0516" y="4124018"/>
            <a:ext cx="12947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x </a:t>
            </a:r>
            <a:r>
              <a:rPr lang="vi-VN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46" name="Text Box 90">
            <a:extLst>
              <a:ext uri="{FF2B5EF4-FFF2-40B4-BE49-F238E27FC236}">
                <a16:creationId xmlns:a16="http://schemas.microsoft.com/office/drawing/2014/main" id="{286F7E43-0CBE-D96A-6860-FBB59AD99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9971" y="4596900"/>
            <a:ext cx="12879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x </a:t>
            </a:r>
            <a:r>
              <a:rPr lang="vi-VN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47" name="Text Box 90">
            <a:extLst>
              <a:ext uri="{FF2B5EF4-FFF2-40B4-BE49-F238E27FC236}">
                <a16:creationId xmlns:a16="http://schemas.microsoft.com/office/drawing/2014/main" id="{6F706284-B8F6-C690-DA2C-27B1188F9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0516" y="5120120"/>
            <a:ext cx="14564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x </a:t>
            </a:r>
            <a:r>
              <a:rPr lang="vi-VN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48" name="Text Box 258">
            <a:extLst>
              <a:ext uri="{FF2B5EF4-FFF2-40B4-BE49-F238E27FC236}">
                <a16:creationId xmlns:a16="http://schemas.microsoft.com/office/drawing/2014/main" id="{73F974FC-E24E-3527-B267-F8E762C60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4342" y="675077"/>
            <a:ext cx="4712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   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210">
            <a:extLst>
              <a:ext uri="{FF2B5EF4-FFF2-40B4-BE49-F238E27FC236}">
                <a16:creationId xmlns:a16="http://schemas.microsoft.com/office/drawing/2014/main" id="{4A14D6D7-57C9-33AB-CB06-65828A764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0087" y="1136321"/>
            <a:ext cx="14876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x 1 = 9</a:t>
            </a:r>
            <a:endParaRPr lang="en-US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258">
            <a:extLst>
              <a:ext uri="{FF2B5EF4-FFF2-40B4-BE49-F238E27FC236}">
                <a16:creationId xmlns:a16="http://schemas.microsoft.com/office/drawing/2014/main" id="{187613F0-DEDC-87BD-5EAD-54BF56AA2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8073" y="1173128"/>
            <a:ext cx="5969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    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Box 214">
            <a:extLst>
              <a:ext uri="{FF2B5EF4-FFF2-40B4-BE49-F238E27FC236}">
                <a16:creationId xmlns:a16="http://schemas.microsoft.com/office/drawing/2014/main" id="{FC2038EC-98FE-EA45-3596-C70627529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3287" y="4171226"/>
            <a:ext cx="11334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x 3 = </a:t>
            </a:r>
            <a:endParaRPr lang="en-US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Box 258">
            <a:extLst>
              <a:ext uri="{FF2B5EF4-FFF2-40B4-BE49-F238E27FC236}">
                <a16:creationId xmlns:a16="http://schemas.microsoft.com/office/drawing/2014/main" id="{B9665562-C743-2DF0-39C1-90AB73E06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5438" y="1636862"/>
            <a:ext cx="6224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    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99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 animBg="1"/>
      <p:bldP spid="26" grpId="0" animBg="1"/>
      <p:bldP spid="28" grpId="0"/>
      <p:bldP spid="29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 animBg="1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1132</TotalTime>
  <Words>702</Words>
  <Application>Microsoft Office PowerPoint</Application>
  <PresentationFormat>Widescreen</PresentationFormat>
  <Paragraphs>178</Paragraphs>
  <Slides>27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Calibri Light</vt:lpstr>
      <vt:lpstr>Fujiyama</vt:lpstr>
      <vt:lpstr>Coiny</vt:lpstr>
      <vt:lpstr>Times New Roman</vt:lpstr>
      <vt:lpstr>Wingdings</vt:lpstr>
      <vt:lpstr>Tahoma</vt:lpstr>
      <vt:lpstr>Calibri</vt:lpstr>
      <vt:lpstr>iCiel Cadena</vt:lpstr>
      <vt:lpstr>#9Slide02 Noi dung dai</vt:lpstr>
      <vt:lpstr>HP001 4 hàng</vt:lpstr>
      <vt:lpstr>方正少儿简体</vt:lpstr>
      <vt:lpstr>等线</vt:lpstr>
      <vt:lpstr>Arial</vt:lpstr>
      <vt:lpstr>Verdana</vt:lpstr>
      <vt:lpstr>SVN-Fiolex Girls</vt:lpstr>
      <vt:lpstr>UTM HelvetIns</vt:lpstr>
      <vt:lpstr>UTM Alexander</vt:lpstr>
      <vt:lpstr>UTM Davida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63</cp:revision>
  <dcterms:created xsi:type="dcterms:W3CDTF">2023-04-09T01:12:44Z</dcterms:created>
  <dcterms:modified xsi:type="dcterms:W3CDTF">2023-07-19T06:53:24Z</dcterms:modified>
</cp:coreProperties>
</file>