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1" r:id="rId3"/>
    <p:sldId id="270" r:id="rId4"/>
    <p:sldId id="271" r:id="rId5"/>
    <p:sldId id="256" r:id="rId6"/>
    <p:sldId id="257" r:id="rId7"/>
    <p:sldId id="258" r:id="rId8"/>
    <p:sldId id="259" r:id="rId9"/>
    <p:sldId id="272" r:id="rId10"/>
    <p:sldId id="269" r:id="rId11"/>
    <p:sldId id="262" r:id="rId12"/>
    <p:sldId id="263" r:id="rId13"/>
    <p:sldId id="264" r:id="rId14"/>
    <p:sldId id="266" r:id="rId15"/>
    <p:sldId id="267" r:id="rId16"/>
    <p:sldId id="268" r:id="rId17"/>
    <p:sldId id="273" r:id="rId18"/>
    <p:sldId id="274" r:id="rId19"/>
    <p:sldId id="275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4ACD-4638-4C72-AA76-50C99D78BB3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00C72-CB9F-4C67-B9C2-C91BD2396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1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679799-9BB2-4B52-A5B2-88884BCC72B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5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6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9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9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96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0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6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72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04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68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8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41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887571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588053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94752271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032413"/>
      </p:ext>
    </p:extLst>
  </p:cSld>
  <p:clrMapOvr>
    <a:masterClrMapping/>
  </p:clrMapOvr>
  <p:transition spd="slow" advTm="1000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571821"/>
      </p:ext>
    </p:extLst>
  </p:cSld>
  <p:clrMapOvr>
    <a:masterClrMapping/>
  </p:clrMapOvr>
  <p:transition spd="slow" advTm="1000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842004"/>
      </p:ext>
    </p:extLst>
  </p:cSld>
  <p:clrMapOvr>
    <a:masterClrMapping/>
  </p:clrMapOvr>
  <p:transition spd="slow" advTm="1000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103062"/>
      </p:ext>
    </p:extLst>
  </p:cSld>
  <p:clrMapOvr>
    <a:masterClrMapping/>
  </p:clrMapOvr>
  <p:transition spd="slow" advTm="1000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7062272"/>
      </p:ext>
    </p:extLst>
  </p:cSld>
  <p:clrMapOvr>
    <a:masterClrMapping/>
  </p:clrMapOvr>
  <p:transition spd="slow" advTm="1000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84537153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476302"/>
      </p:ext>
    </p:extLst>
  </p:cSld>
  <p:clrMapOvr>
    <a:masterClrMapping/>
  </p:clrMapOvr>
  <p:transition spd="slow" advTm="1000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627851"/>
      </p:ext>
    </p:extLst>
  </p:cSld>
  <p:clrMapOvr>
    <a:masterClrMapping/>
  </p:clrMapOvr>
  <p:transition spd="slow" advTm="1000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694486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1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9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9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5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1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540C2-AF09-4308-84D5-0A4A4299C3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8569-5C80-4063-90FE-2FCEFEA0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28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9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5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PHÉP NHÂN VÀ PHÉP CHIA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768264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n hand hold signboard green check mark and red 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3" t="15648" b="8302"/>
          <a:stretch/>
        </p:blipFill>
        <p:spPr bwMode="auto">
          <a:xfrm>
            <a:off x="8699499" y="2743200"/>
            <a:ext cx="239306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458" y="2206058"/>
            <a:ext cx="10923104" cy="1446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smtClean="0">
                <a:latin typeface="Roboto" panose="02000000000000000000" pitchFamily="2" charset="0"/>
                <a:ea typeface="Roboto" panose="02000000000000000000" pitchFamily="2" charset="0"/>
              </a:rPr>
              <a:t>2 x 8 = 14</a:t>
            </a:r>
            <a:endParaRPr lang="en-US" sz="6600" b="1" i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5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hand hold signboard green check mark and red 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8" r="47767" b="8302"/>
          <a:stretch/>
        </p:blipFill>
        <p:spPr bwMode="auto">
          <a:xfrm>
            <a:off x="8728075" y="2743200"/>
            <a:ext cx="26168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458" y="2206058"/>
            <a:ext cx="10923104" cy="1446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smtClean="0">
                <a:latin typeface="Roboto" panose="02000000000000000000" pitchFamily="2" charset="0"/>
                <a:ea typeface="Roboto" panose="02000000000000000000" pitchFamily="2" charset="0"/>
              </a:rPr>
              <a:t>2 x 5 = 10</a:t>
            </a:r>
            <a:endParaRPr lang="en-US" sz="6600" b="1" i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dau-tic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hand hold signboard green check mark and red 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8" r="47767" b="8302"/>
          <a:stretch/>
        </p:blipFill>
        <p:spPr bwMode="auto">
          <a:xfrm>
            <a:off x="13604875" y="-1438842"/>
            <a:ext cx="26168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n hand hold signboard green check mark and red 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3" t="15648" b="8302"/>
          <a:stretch/>
        </p:blipFill>
        <p:spPr bwMode="auto">
          <a:xfrm>
            <a:off x="8699499" y="2743200"/>
            <a:ext cx="239306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458" y="2206058"/>
            <a:ext cx="10923104" cy="1446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smtClean="0">
                <a:latin typeface="Roboto" panose="02000000000000000000" pitchFamily="2" charset="0"/>
                <a:ea typeface="Roboto" panose="02000000000000000000" pitchFamily="2" charset="0"/>
              </a:rPr>
              <a:t>16 : 2 = 9</a:t>
            </a:r>
            <a:endParaRPr lang="en-US" sz="6600" b="1" i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hand hold signboard green check mark and red 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8" r="47767" b="8302"/>
          <a:stretch/>
        </p:blipFill>
        <p:spPr bwMode="auto">
          <a:xfrm>
            <a:off x="13604875" y="-1438842"/>
            <a:ext cx="26168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n hand hold signboard green check mark and red 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3" t="15648" b="8302"/>
          <a:stretch/>
        </p:blipFill>
        <p:spPr bwMode="auto">
          <a:xfrm>
            <a:off x="8699499" y="2743200"/>
            <a:ext cx="239306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458" y="2206058"/>
            <a:ext cx="10923104" cy="1446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smtClean="0">
                <a:latin typeface="Roboto" panose="02000000000000000000" pitchFamily="2" charset="0"/>
                <a:ea typeface="Roboto" panose="02000000000000000000" pitchFamily="2" charset="0"/>
              </a:rPr>
              <a:t>5 x 7 = 45</a:t>
            </a:r>
            <a:endParaRPr lang="en-US" sz="6600" b="1" i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hand hold signboard green check mark and red 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8" r="47767" b="8302"/>
          <a:stretch/>
        </p:blipFill>
        <p:spPr bwMode="auto">
          <a:xfrm>
            <a:off x="8728075" y="2743200"/>
            <a:ext cx="26168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458" y="2206058"/>
            <a:ext cx="109231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smtClean="0">
                <a:latin typeface="Roboto" panose="02000000000000000000" pitchFamily="2" charset="0"/>
                <a:ea typeface="Roboto" panose="02000000000000000000" pitchFamily="2" charset="0"/>
              </a:rPr>
              <a:t>40 : 5 = 8</a:t>
            </a:r>
            <a:endParaRPr lang="en-US" sz="6600" b="1" i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dau-tic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n hand hold signboard green check mark and red 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3" t="15648" b="8302"/>
          <a:stretch/>
        </p:blipFill>
        <p:spPr bwMode="auto">
          <a:xfrm>
            <a:off x="8699499" y="2743200"/>
            <a:ext cx="239306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458" y="2206058"/>
            <a:ext cx="109231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smtClean="0">
                <a:latin typeface="Roboto" panose="02000000000000000000" pitchFamily="2" charset="0"/>
                <a:ea typeface="Roboto" panose="02000000000000000000" pitchFamily="2" charset="0"/>
              </a:rPr>
              <a:t>30 : 5 = 4</a:t>
            </a:r>
            <a:endParaRPr lang="en-US" sz="6600" b="1" i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383835" y="772768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79332" y="1665027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32205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phép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phép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chia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73421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2311243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68" y="859113"/>
            <a:ext cx="11827612" cy="43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9" y="895557"/>
            <a:ext cx="11730888" cy="3875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6122" y="3647662"/>
            <a:ext cx="2882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  <a:endParaRPr lang="en-US" sz="24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35" y="3647663"/>
            <a:ext cx="2882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</a:t>
            </a:r>
            <a:endParaRPr lang="en-US" sz="24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2083" y="3647663"/>
            <a:ext cx="2882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</a:t>
            </a:r>
            <a:endParaRPr lang="en-US" sz="24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5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42" y="1051685"/>
            <a:ext cx="11766785" cy="36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7" y="1120844"/>
            <a:ext cx="11832744" cy="10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6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8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man holding right and wrong signs - Nohat - Free for desig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58" y="0"/>
            <a:ext cx="9875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3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545147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93</Words>
  <Application>Microsoft Office PowerPoint</Application>
  <PresentationFormat>Widescreen</PresentationFormat>
  <Paragraphs>24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SimSun</vt:lpstr>
      <vt:lpstr>SimSun</vt:lpstr>
      <vt:lpstr>Arial</vt:lpstr>
      <vt:lpstr>Calibri</vt:lpstr>
      <vt:lpstr>Calibri Light</vt:lpstr>
      <vt:lpstr>等线</vt:lpstr>
      <vt:lpstr>Fujiyama</vt:lpstr>
      <vt:lpstr>Roboto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5</cp:revision>
  <dcterms:created xsi:type="dcterms:W3CDTF">2022-04-21T16:07:15Z</dcterms:created>
  <dcterms:modified xsi:type="dcterms:W3CDTF">2023-06-07T03:48:13Z</dcterms:modified>
</cp:coreProperties>
</file>