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1" r:id="rId1"/>
  </p:sldMasterIdLst>
  <p:notesMasterIdLst>
    <p:notesMasterId r:id="rId30"/>
  </p:notesMasterIdLst>
  <p:sldIdLst>
    <p:sldId id="256" r:id="rId2"/>
    <p:sldId id="339" r:id="rId3"/>
    <p:sldId id="351" r:id="rId4"/>
    <p:sldId id="352" r:id="rId5"/>
    <p:sldId id="353" r:id="rId6"/>
    <p:sldId id="354" r:id="rId7"/>
    <p:sldId id="355" r:id="rId8"/>
    <p:sldId id="356" r:id="rId9"/>
    <p:sldId id="357" r:id="rId10"/>
    <p:sldId id="358" r:id="rId11"/>
    <p:sldId id="359" r:id="rId12"/>
    <p:sldId id="361" r:id="rId13"/>
    <p:sldId id="362" r:id="rId14"/>
    <p:sldId id="363" r:id="rId15"/>
    <p:sldId id="343" r:id="rId16"/>
    <p:sldId id="259" r:id="rId17"/>
    <p:sldId id="262" r:id="rId18"/>
    <p:sldId id="360" r:id="rId19"/>
    <p:sldId id="344" r:id="rId20"/>
    <p:sldId id="364" r:id="rId21"/>
    <p:sldId id="365" r:id="rId22"/>
    <p:sldId id="367" r:id="rId23"/>
    <p:sldId id="366" r:id="rId24"/>
    <p:sldId id="368" r:id="rId25"/>
    <p:sldId id="369" r:id="rId26"/>
    <p:sldId id="346" r:id="rId27"/>
    <p:sldId id="345" r:id="rId28"/>
    <p:sldId id="266" r:id="rId29"/>
  </p:sldIdLst>
  <p:sldSz cx="12192000" cy="6858000"/>
  <p:notesSz cx="6858000" cy="9144000"/>
  <p:embeddedFontLst>
    <p:embeddedFont>
      <p:font typeface="UTM HelvetIns" pitchFamily="2" charset="0"/>
      <p:regular r:id="rId31"/>
    </p:embeddedFont>
    <p:embeddedFont>
      <p:font typeface="UTM Davida" panose="02040603050506020204" pitchFamily="18" charset="0"/>
      <p:regular r:id="rId32"/>
    </p:embeddedFont>
    <p:embeddedFont>
      <p:font typeface="Fujiyama" panose="02020500000000000000" pitchFamily="18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Tahoma" panose="020B0604030504040204" pitchFamily="34" charset="0"/>
      <p:regular r:id="rId39"/>
      <p:bold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Microsoft YaHei" panose="020B0503020204020204" pitchFamily="34" charset="-122"/>
      <p:regular r:id="rId45"/>
      <p:bold r:id="rId46"/>
    </p:embeddedFont>
    <p:embeddedFont>
      <p:font typeface="UTM Alexander" panose="02040603050506020204" pitchFamily="18" charset="0"/>
      <p:regular r:id="rId47"/>
    </p:embeddedFont>
    <p:embeddedFont>
      <p:font typeface="Verdana" panose="020B0604030504040204" pitchFamily="34" charset="0"/>
      <p:regular r:id="rId48"/>
      <p:bold r:id="rId49"/>
      <p:italic r:id="rId50"/>
      <p:boldItalic r:id="rId51"/>
    </p:embeddedFont>
    <p:embeddedFont>
      <p:font typeface="UTM Avo" panose="02040603050506020204" pitchFamily="18" charset="0"/>
      <p:bold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F0D9"/>
    <a:srgbClr val="FFFF00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92" autoAdjust="0"/>
    <p:restoredTop sz="94717" autoAdjust="0"/>
  </p:normalViewPr>
  <p:slideViewPr>
    <p:cSldViewPr snapToGrid="0">
      <p:cViewPr>
        <p:scale>
          <a:sx n="50" d="100"/>
          <a:sy n="50" d="100"/>
        </p:scale>
        <p:origin x="1723" y="77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font" Target="fonts/font2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2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font" Target="fonts/font11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962DCA-D9F6-4E8C-A3F5-487DFE93C47F}" type="datetimeFigureOut">
              <a:rPr lang="en-SG" smtClean="0"/>
              <a:t>20/7/2023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40EC4E-7516-4EFC-80E9-F720E43390B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46761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0EC4E-7516-4EFC-80E9-F720E43390B5}" type="slidenum">
              <a:rPr lang="en-SG" smtClean="0"/>
              <a:t>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90976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40EC4E-7516-4EFC-80E9-F720E43390B5}" type="slidenum">
              <a:rPr lang="en-SG" smtClean="0"/>
              <a:t>16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17058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6D537-6F00-469E-B94E-C9313A35E4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A6869A-274A-41E0-B269-03C73C67E7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A82B2-A476-479B-9B7A-BDF243602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3A2DE-CD82-4F43-B93C-AAF2B4D2F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4B423-DBFA-40F8-9650-CB7751C42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641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171E0-D6F7-49F9-85AA-06666DE16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054026-3C16-4F95-82E9-4BC6334C60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165BC-7821-4CCD-B7EB-6101E97FB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62C26-C8FF-42D6-971C-22E56E9F7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F8B91-318A-43C2-9B0A-CC084C6FC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63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9F06D5-B6C4-443E-B5B6-4B189F2FAA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EBB4AC-6836-48D0-B8F6-632DE254A1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8DE90E-1ED4-4823-92B6-05F935B79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E9C3BB-3A12-404A-BCCA-12CB93A86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6E210-0C79-4AAE-AA42-DC30B0FF6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032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25758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215580"/>
      </p:ext>
    </p:extLst>
  </p:cSld>
  <p:clrMapOvr>
    <a:masterClrMapping/>
  </p:clrMapOvr>
  <p:transition spd="slow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BBA79-4F5D-4EA2-868C-B7FFBBE09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2DAE7-E520-4424-9170-E230775EDB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ECCCF2-1621-49DD-9615-DC94C6F29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0106D-1575-423B-BD29-0639FB9AC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5E140-ED6C-4278-8F50-5DBA52B96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862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20EB0-B956-4C22-8F5B-CD97629A4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D5BDB3-1C9A-47C5-91E4-6B28B2DE2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4800A-D6C3-4BEE-A8E2-2FC1F65AC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E4A41-AA4E-4321-AC9E-4AC25EF8D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E5431-282D-4DCB-929F-53A5AE914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691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40A35-BD54-4328-8755-2545CE04A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2D34B-AA51-4309-9B46-5FCF0E01A4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DE3C52-B1F1-44EE-A89B-B8AD3FFF1F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26F4FF-047B-4F3B-8B87-832093AAF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695DCB-427A-4099-A27D-DB77D8A07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95CA1F-3CCF-4CFF-B6FD-64030E9FF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566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512D4-A0A3-4673-A370-92C55FA1C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FCAE4-DA44-4C23-984F-71544FE21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489FF4-7D8E-4F72-9B32-08B05BC4D0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613586-F8CF-4D20-B6AD-E980377AC3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691A28-BB99-4D67-A247-764CB85ED9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F21831-190B-440E-8658-4E65282E9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C7A2E7-5CA0-4B64-8F47-0C5D8DEC8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125A80-FCFC-4DAF-B3A4-58542721F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613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FBA5C-60C8-4FF1-87FA-FCFFD313C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D75D00-E85C-4246-8DA1-BD3F84618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A8463C-AB1D-49FB-92C0-84F7D13C7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3C4B7-10B1-480F-8441-0FD41D482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04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664C7F-36D9-4AA6-9532-4AB44233E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20F070-C212-4594-AE31-20677788B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3A7A8-B8BC-46E6-9F6A-0D775E11F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255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739E0-DEB0-400A-B2F3-2B9D39E4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AC73F-BCDE-425E-AC03-58477CD89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5FFDDF-D1E3-40B0-869B-6D7A4ADB3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0EC84F-476E-4C99-8C5F-C8C8562A4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A450D0-9B3F-4BD4-AE2E-32680987B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D3374F-3A6E-4AD5-88AE-74232A250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522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D3E63-E0DD-4D94-B1F4-2CB3706D5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F0C4CA-03B1-445C-9C15-E310F3FF8E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6DC2FC-CDC5-4CF4-9B44-F1BE0815B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FB4110-6DAD-491A-8C86-A6B2C40B4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500C22-69BC-4D8E-954A-BDEF0A6CC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177283-389D-4756-8BB9-234538984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89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238AA3-A5E1-46EA-A696-9D87D292A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F6E5AF-F572-4D4C-9399-6DAB425D75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2C45D-F0B9-4978-8C2C-9A9468D031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CD01B1-D6B5-4DF0-AC75-9604245AC0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B73B7-BB6F-4EB5-9A9B-84CDDBF2E1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587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2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5.gif"/><Relationship Id="rId4" Type="http://schemas.openxmlformats.org/officeDocument/2006/relationships/image" Target="../media/image21.png"/><Relationship Id="rId9" Type="http://schemas.openxmlformats.org/officeDocument/2006/relationships/image" Target="../media/image23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openxmlformats.org/officeDocument/2006/relationships/slide" Target="slide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5.wav"/><Relationship Id="rId7" Type="http://schemas.openxmlformats.org/officeDocument/2006/relationships/image" Target="../media/image4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2.png"/><Relationship Id="rId5" Type="http://schemas.openxmlformats.org/officeDocument/2006/relationships/image" Target="../media/image47.png"/><Relationship Id="rId10" Type="http://schemas.openxmlformats.org/officeDocument/2006/relationships/slide" Target="slide20.xml"/><Relationship Id="rId4" Type="http://schemas.openxmlformats.org/officeDocument/2006/relationships/audio" Target="../media/audio6.wav"/><Relationship Id="rId9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5.wav"/><Relationship Id="rId7" Type="http://schemas.openxmlformats.org/officeDocument/2006/relationships/image" Target="../media/image4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1.png"/><Relationship Id="rId5" Type="http://schemas.openxmlformats.org/officeDocument/2006/relationships/slide" Target="slide20.xml"/><Relationship Id="rId10" Type="http://schemas.openxmlformats.org/officeDocument/2006/relationships/image" Target="../media/image50.png"/><Relationship Id="rId4" Type="http://schemas.openxmlformats.org/officeDocument/2006/relationships/audio" Target="../media/audio6.wav"/><Relationship Id="rId9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5.wav"/><Relationship Id="rId7" Type="http://schemas.openxmlformats.org/officeDocument/2006/relationships/image" Target="../media/image4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2.png"/><Relationship Id="rId5" Type="http://schemas.openxmlformats.org/officeDocument/2006/relationships/image" Target="../media/image47.png"/><Relationship Id="rId10" Type="http://schemas.openxmlformats.org/officeDocument/2006/relationships/slide" Target="slide20.xml"/><Relationship Id="rId4" Type="http://schemas.openxmlformats.org/officeDocument/2006/relationships/audio" Target="../media/audio6.wav"/><Relationship Id="rId9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5.wav"/><Relationship Id="rId7" Type="http://schemas.openxmlformats.org/officeDocument/2006/relationships/image" Target="../media/image4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1.png"/><Relationship Id="rId5" Type="http://schemas.openxmlformats.org/officeDocument/2006/relationships/slide" Target="slide20.xml"/><Relationship Id="rId10" Type="http://schemas.openxmlformats.org/officeDocument/2006/relationships/image" Target="../media/image50.png"/><Relationship Id="rId4" Type="http://schemas.openxmlformats.org/officeDocument/2006/relationships/audio" Target="../media/audio6.wav"/><Relationship Id="rId9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8.xml"/><Relationship Id="rId18" Type="http://schemas.openxmlformats.org/officeDocument/2006/relationships/image" Target="../media/image19.png"/><Relationship Id="rId3" Type="http://schemas.openxmlformats.org/officeDocument/2006/relationships/image" Target="../media/image9.jpeg"/><Relationship Id="rId7" Type="http://schemas.openxmlformats.org/officeDocument/2006/relationships/slide" Target="slide6.xml"/><Relationship Id="rId12" Type="http://schemas.openxmlformats.org/officeDocument/2006/relationships/image" Target="../media/image15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6" Type="http://schemas.openxmlformats.org/officeDocument/2006/relationships/slide" Target="slide9.xml"/><Relationship Id="rId20" Type="http://schemas.openxmlformats.org/officeDocument/2006/relationships/slide" Target="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5" Type="http://schemas.openxmlformats.org/officeDocument/2006/relationships/image" Target="../media/image17.png"/><Relationship Id="rId10" Type="http://schemas.openxmlformats.org/officeDocument/2006/relationships/slide" Target="slide7.xml"/><Relationship Id="rId19" Type="http://schemas.openxmlformats.org/officeDocument/2006/relationships/image" Target="../media/image20.gif"/><Relationship Id="rId4" Type="http://schemas.openxmlformats.org/officeDocument/2006/relationships/slide" Target="slide5.xml"/><Relationship Id="rId9" Type="http://schemas.openxmlformats.org/officeDocument/2006/relationships/image" Target="../media/image13.png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2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23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2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4.png"/><Relationship Id="rId5" Type="http://schemas.openxmlformats.org/officeDocument/2006/relationships/image" Target="../media/image12.png"/><Relationship Id="rId10" Type="http://schemas.openxmlformats.org/officeDocument/2006/relationships/image" Target="../media/image25.gif"/><Relationship Id="rId4" Type="http://schemas.openxmlformats.org/officeDocument/2006/relationships/image" Target="../media/image21.png"/><Relationship Id="rId9" Type="http://schemas.openxmlformats.org/officeDocument/2006/relationships/image" Target="../media/image23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2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4.png"/><Relationship Id="rId5" Type="http://schemas.openxmlformats.org/officeDocument/2006/relationships/image" Target="../media/image14.png"/><Relationship Id="rId10" Type="http://schemas.openxmlformats.org/officeDocument/2006/relationships/image" Target="../media/image25.gif"/><Relationship Id="rId4" Type="http://schemas.openxmlformats.org/officeDocument/2006/relationships/image" Target="../media/image21.png"/><Relationship Id="rId9" Type="http://schemas.openxmlformats.org/officeDocument/2006/relationships/image" Target="../media/image23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2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4.png"/><Relationship Id="rId5" Type="http://schemas.openxmlformats.org/officeDocument/2006/relationships/image" Target="../media/image16.png"/><Relationship Id="rId10" Type="http://schemas.openxmlformats.org/officeDocument/2006/relationships/image" Target="../media/image25.gif"/><Relationship Id="rId4" Type="http://schemas.openxmlformats.org/officeDocument/2006/relationships/image" Target="../media/image21.png"/><Relationship Id="rId9" Type="http://schemas.openxmlformats.org/officeDocument/2006/relationships/image" Target="../media/image2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6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666251" y="990893"/>
            <a:ext cx="8859499" cy="3203439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err="1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Bài</a:t>
            </a:r>
            <a:r>
              <a:rPr kumimoji="0" lang="en-US" altLang="zh-CN" sz="6000" b="0" i="0" u="none" strike="noStrike" kern="800" cap="none" spc="0" normalizeH="0" baseline="0" noProof="0" dirty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6000" kern="800" dirty="0" smtClean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64</a:t>
            </a:r>
            <a:endParaRPr kumimoji="0" lang="en-US" altLang="zh-CN" sz="6000" b="0" i="0" u="none" strike="noStrike" kern="800" cap="none" spc="0" normalizeH="0" baseline="0" noProof="0" dirty="0">
              <a:ln w="28575"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HelvetIns" pitchFamily="2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lvl="0" algn="ctr" defTabSz="914354">
              <a:lnSpc>
                <a:spcPct val="110000"/>
              </a:lnSpc>
              <a:spcBef>
                <a:spcPts val="500"/>
              </a:spcBef>
              <a:defRPr/>
            </a:pPr>
            <a:r>
              <a:rPr lang="en-US" altLang="zh-CN" sz="6000" kern="800" dirty="0" smtClean="0">
                <a:ln w="28575">
                  <a:noFill/>
                </a:ln>
                <a:solidFill>
                  <a:srgbClr val="C00000"/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NHÂN VỚI SỐ CÓ MỘT CHỮ SỐ TRONG PHẠM VI 1 000</a:t>
            </a:r>
            <a:endParaRPr lang="zh-CN" altLang="en-US" sz="6000" kern="800" dirty="0">
              <a:ln w="28575">
                <a:noFill/>
              </a:ln>
              <a:solidFill>
                <a:srgbClr val="C00000"/>
              </a:solidFill>
              <a:latin typeface="UTM HelvetIns" pitchFamily="2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7" name="Subtitle 3">
            <a:extLst>
              <a:ext uri="{FF2B5EF4-FFF2-40B4-BE49-F238E27FC236}">
                <a16:creationId xmlns:a16="http://schemas.microsoft.com/office/drawing/2014/main" id="{6734CE7D-5AFB-4EF2-BBED-165338F4FADE}"/>
              </a:ext>
            </a:extLst>
          </p:cNvPr>
          <p:cNvSpPr txBox="1">
            <a:spLocks/>
          </p:cNvSpPr>
          <p:nvPr/>
        </p:nvSpPr>
        <p:spPr>
          <a:xfrm>
            <a:off x="2648188" y="4158873"/>
            <a:ext cx="7456394" cy="5078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khoa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dirty="0" smtClean="0">
                <a:solidFill>
                  <a:prstClr val="black"/>
                </a:solidFill>
                <a:latin typeface="Calibri" panose="020F0502020204030204"/>
              </a:rPr>
              <a:t>69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67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EF8F7"/>
          </a:solidFill>
          <a:ln>
            <a:solidFill>
              <a:srgbClr val="CEF8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0" name="Picture 4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630" y="857250"/>
            <a:ext cx="1455738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3968" y="4502150"/>
            <a:ext cx="1476375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9043" y="4119563"/>
            <a:ext cx="1546225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Rectangle: Folded Corner 8"/>
          <p:cNvSpPr/>
          <p:nvPr/>
        </p:nvSpPr>
        <p:spPr>
          <a:xfrm>
            <a:off x="8999855" y="3797300"/>
            <a:ext cx="1103313" cy="995363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b="1">
                <a:latin typeface="Calibri" panose="020F0502020204030204" pitchFamily="34" charset="0"/>
                <a:cs typeface="Tahoma" panose="020B0604030504040204" pitchFamily="34" charset="0"/>
              </a:rPr>
              <a:t>Phần thưởng là 2 bông hoa niềm vui </a:t>
            </a:r>
          </a:p>
          <a:p>
            <a:pPr algn="ctr" eaLnBrk="1" hangingPunct="1">
              <a:defRPr/>
            </a:pPr>
            <a:r>
              <a:rPr lang="en-US" altLang="en-US" sz="1300" b="1">
                <a:solidFill>
                  <a:srgbClr val="000000"/>
                </a:solidFill>
                <a:latin typeface="Calibri" panose="020F050202020403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44" name="Rectangle: Folded Corner 26"/>
          <p:cNvSpPr/>
          <p:nvPr/>
        </p:nvSpPr>
        <p:spPr>
          <a:xfrm>
            <a:off x="4215130" y="2736850"/>
            <a:ext cx="2684463" cy="84613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500" b="1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36 : 4 = ?</a:t>
            </a:r>
          </a:p>
        </p:txBody>
      </p:sp>
      <p:sp>
        <p:nvSpPr>
          <p:cNvPr id="45" name="Rectangle: Folded Corner 27"/>
          <p:cNvSpPr/>
          <p:nvPr/>
        </p:nvSpPr>
        <p:spPr>
          <a:xfrm>
            <a:off x="6126480" y="2736850"/>
            <a:ext cx="850900" cy="84613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500" b="1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</a:p>
        </p:txBody>
      </p:sp>
      <p:sp>
        <p:nvSpPr>
          <p:cNvPr id="46" name="Rectangle 45"/>
          <p:cNvSpPr/>
          <p:nvPr/>
        </p:nvSpPr>
        <p:spPr>
          <a:xfrm rot="5600923">
            <a:off x="3677762" y="4602956"/>
            <a:ext cx="1828800" cy="188913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47" name="Arrow: Pentagon 30">
            <a:hlinkClick r:id="rId8" action="ppaction://hlinksldjump"/>
          </p:cNvPr>
          <p:cNvSpPr/>
          <p:nvPr/>
        </p:nvSpPr>
        <p:spPr>
          <a:xfrm rot="586976" flipH="1">
            <a:off x="3654743" y="3908425"/>
            <a:ext cx="1733550" cy="674688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100" b="1">
                <a:solidFill>
                  <a:srgbClr val="FFFFFF"/>
                </a:solidFill>
                <a:latin typeface="Calibri" panose="020F0502020204030204" pitchFamily="34" charset="0"/>
                <a:cs typeface="Tahoma" panose="020B0604030504040204" pitchFamily="34" charset="0"/>
              </a:rPr>
              <a:t>Quay về</a:t>
            </a:r>
          </a:p>
        </p:txBody>
      </p:sp>
      <p:sp>
        <p:nvSpPr>
          <p:cNvPr id="48" name="Flowchart: Summing Junction 47"/>
          <p:cNvSpPr/>
          <p:nvPr/>
        </p:nvSpPr>
        <p:spPr>
          <a:xfrm>
            <a:off x="4573905" y="400299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49" name="Picture 4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518" y="3797300"/>
            <a:ext cx="37147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818" y="3724275"/>
            <a:ext cx="534987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图片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592" y="3927158"/>
            <a:ext cx="3236913" cy="323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6842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3" grpId="0" animBg="1"/>
      <p:bldP spid="43" grpId="1" animBg="1"/>
      <p:bldP spid="44" grpId="0" animBg="1"/>
      <p:bldP spid="4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文本框 8"/>
          <p:cNvSpPr txBox="1"/>
          <p:nvPr/>
        </p:nvSpPr>
        <p:spPr>
          <a:xfrm>
            <a:off x="1836420" y="1331913"/>
            <a:ext cx="8763000" cy="12811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1"/>
          <a:lstStyle/>
          <a:p>
            <a:pPr algn="ctr" defTabSz="685800" eaLnBrk="1" fontAlgn="auto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vi-VN" altLang="zh-CN" sz="9600" b="1" kern="0">
                <a:solidFill>
                  <a:prstClr val="white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+mn-lt"/>
              </a:rPr>
              <a:t>Khám phá</a:t>
            </a:r>
            <a:endParaRPr lang="zh-CN" altLang="en-US" sz="9600" b="1" kern="0" dirty="0">
              <a:solidFill>
                <a:prstClr val="white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60708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32"/>
          <p:cNvSpPr txBox="1">
            <a:spLocks noChangeArrowheads="1"/>
          </p:cNvSpPr>
          <p:nvPr/>
        </p:nvSpPr>
        <p:spPr bwMode="auto">
          <a:xfrm>
            <a:off x="3246120" y="2513330"/>
            <a:ext cx="2209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0000FF"/>
                </a:solidFill>
                <a:latin typeface="Tahoma" panose="020B0604030504040204" pitchFamily="34" charset="0"/>
              </a:rPr>
              <a:t> </a:t>
            </a:r>
          </a:p>
        </p:txBody>
      </p:sp>
      <p:sp>
        <p:nvSpPr>
          <p:cNvPr id="19" name="Text Box 38"/>
          <p:cNvSpPr txBox="1">
            <a:spLocks noChangeArrowheads="1"/>
          </p:cNvSpPr>
          <p:nvPr/>
        </p:nvSpPr>
        <p:spPr bwMode="auto">
          <a:xfrm>
            <a:off x="5760720" y="2284730"/>
            <a:ext cx="1219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FF00FF"/>
                </a:solidFill>
              </a:rPr>
              <a:t> </a:t>
            </a:r>
            <a:endParaRPr lang="en-US" altLang="en-US" sz="2000">
              <a:solidFill>
                <a:srgbClr val="FF00FF"/>
              </a:solidFill>
            </a:endParaRPr>
          </a:p>
        </p:txBody>
      </p:sp>
      <p:sp>
        <p:nvSpPr>
          <p:cNvPr id="22" name="TextBox 7"/>
          <p:cNvSpPr txBox="1">
            <a:spLocks noChangeArrowheads="1"/>
          </p:cNvSpPr>
          <p:nvPr/>
        </p:nvSpPr>
        <p:spPr bwMode="auto">
          <a:xfrm>
            <a:off x="2769870" y="4445318"/>
            <a:ext cx="4418013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>
                <a:solidFill>
                  <a:srgbClr val="FFFFFF"/>
                </a:solidFill>
                <a:latin typeface="Calibri" panose="020F0502020204030204" pitchFamily="34" charset="0"/>
              </a:rPr>
              <a:t>13 + 13 + 13 = 39</a:t>
            </a:r>
          </a:p>
        </p:txBody>
      </p:sp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033" y="1054418"/>
            <a:ext cx="4418012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083" y="1009968"/>
            <a:ext cx="2135187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120" y="3232468"/>
            <a:ext cx="6299200" cy="255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2120583" y="3184843"/>
            <a:ext cx="1044575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spc="600">
                <a:solidFill>
                  <a:sysClr val="windowText" lastClr="000000"/>
                </a:solidFill>
              </a:rPr>
              <a:t>12</a:t>
            </a:r>
            <a:endParaRPr lang="en-US" sz="3200" spc="600" dirty="0">
              <a:solidFill>
                <a:sysClr val="windowText" lastClr="0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247583" y="3842068"/>
            <a:ext cx="690562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spc="600" dirty="0">
                <a:solidFill>
                  <a:sysClr val="windowText" lastClr="000000"/>
                </a:solidFill>
              </a:rPr>
              <a:t> 3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784033" y="4481830"/>
            <a:ext cx="1127125" cy="6032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>
              <a:solidFill>
                <a:sysClr val="windowText" lastClr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520633" y="4945380"/>
            <a:ext cx="900112" cy="5857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spc="600">
                <a:solidFill>
                  <a:srgbClr val="C00000"/>
                </a:solidFill>
              </a:rPr>
              <a:t>6</a:t>
            </a:r>
            <a:endParaRPr lang="en-US" sz="3200" spc="600" dirty="0">
              <a:solidFill>
                <a:srgbClr val="C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145983" y="4962843"/>
            <a:ext cx="449262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spc="600">
                <a:solidFill>
                  <a:srgbClr val="C00000"/>
                </a:solidFill>
              </a:rPr>
              <a:t>3</a:t>
            </a:r>
            <a:endParaRPr lang="en-US" sz="3200" spc="600" dirty="0">
              <a:solidFill>
                <a:srgbClr val="C00000"/>
              </a:solidFill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1737995" y="3532505"/>
            <a:ext cx="6032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00"/>
                </a:solidFill>
              </a:rPr>
              <a:t>x</a:t>
            </a: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3165158" y="3456305"/>
            <a:ext cx="4621212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7030A0"/>
                </a:solidFill>
              </a:rPr>
              <a:t> 3 nhân 2 bằng 6, viết 6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3134995" y="4288155"/>
            <a:ext cx="44545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7030A0"/>
                </a:solidFill>
              </a:rPr>
              <a:t> 3 nhân 1 bằng 3, viết 3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3225483" y="4991418"/>
            <a:ext cx="44545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7030A0"/>
                </a:solidFill>
              </a:rPr>
              <a:t> Vậy: 12 x 3 =36</a:t>
            </a:r>
          </a:p>
        </p:txBody>
      </p:sp>
      <p:pic>
        <p:nvPicPr>
          <p:cNvPr id="35" name="Picture 3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058" y="3003868"/>
            <a:ext cx="2590800" cy="284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147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 animBg="1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1971993" y="1250315"/>
            <a:ext cx="3544887" cy="862013"/>
            <a:chOff x="1107064" y="247999"/>
            <a:chExt cx="10404597" cy="1863939"/>
          </a:xfrm>
        </p:grpSpPr>
        <p:pic>
          <p:nvPicPr>
            <p:cNvPr id="18" name="Picture 22"/>
            <p:cNvPicPr>
              <a:picLocks noChangeAspect="1"/>
            </p:cNvPicPr>
            <p:nvPr/>
          </p:nvPicPr>
          <p:blipFill>
            <a:blip r:embed="rId2" cstate="hqprint">
              <a:lum contras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064" y="247999"/>
              <a:ext cx="10404597" cy="18639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Rectangle 18"/>
            <p:cNvSpPr/>
            <p:nvPr/>
          </p:nvSpPr>
          <p:spPr>
            <a:xfrm>
              <a:off x="1810643" y="385306"/>
              <a:ext cx="9701018" cy="162021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4000" b="1">
                  <a:ea typeface="Tahoma" panose="020B0604030504040204" pitchFamily="34" charset="0"/>
                  <a:cs typeface="Tahoma" panose="020B0604030504040204" pitchFamily="34" charset="0"/>
                </a:rPr>
                <a:t>b,341x </a:t>
              </a:r>
              <a:r>
                <a:rPr lang="vi-VN" sz="4000" b="1"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r>
                <a:rPr lang="en-US" sz="4000" b="1"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000" b="1" dirty="0">
                  <a:ea typeface="Tahoma" panose="020B0604030504040204" pitchFamily="34" charset="0"/>
                  <a:cs typeface="Tahoma" panose="020B0604030504040204" pitchFamily="34" charset="0"/>
                </a:rPr>
                <a:t>= ?</a:t>
              </a:r>
            </a:p>
          </p:txBody>
        </p:sp>
      </p:grp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2983230" y="2147253"/>
            <a:ext cx="1905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200" b="1">
                <a:solidFill>
                  <a:srgbClr val="0070C0"/>
                </a:solidFill>
              </a:rPr>
              <a:t>341</a:t>
            </a:r>
            <a:endParaRPr lang="vi-VN" altLang="en-US" sz="7200" b="1">
              <a:solidFill>
                <a:srgbClr val="0070C0"/>
              </a:solidFill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2983230" y="2960053"/>
            <a:ext cx="18224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200" b="1"/>
              <a:t>    </a:t>
            </a:r>
            <a:r>
              <a:rPr lang="en-US" altLang="en-US" sz="7200" b="1">
                <a:solidFill>
                  <a:srgbClr val="0070C0"/>
                </a:solidFill>
              </a:rPr>
              <a:t>2</a:t>
            </a:r>
            <a:endParaRPr lang="vi-VN" altLang="en-US" sz="7200" b="1">
              <a:solidFill>
                <a:srgbClr val="0070C0"/>
              </a:solidFill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2008505" y="2760028"/>
            <a:ext cx="8001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00B050"/>
                </a:solidFill>
              </a:rPr>
              <a:t> </a:t>
            </a:r>
            <a:r>
              <a:rPr lang="en-US" altLang="en-US" sz="5400" b="1">
                <a:solidFill>
                  <a:srgbClr val="0070C0"/>
                </a:solidFill>
              </a:rPr>
              <a:t>x</a:t>
            </a:r>
            <a:endParaRPr lang="vi-VN" altLang="en-US" sz="6000" b="1">
              <a:solidFill>
                <a:srgbClr val="0070C0"/>
              </a:solidFill>
            </a:endParaRPr>
          </a:p>
        </p:txBody>
      </p:sp>
      <p:sp>
        <p:nvSpPr>
          <p:cNvPr id="23" name="TextBox 32"/>
          <p:cNvSpPr txBox="1">
            <a:spLocks noChangeArrowheads="1"/>
          </p:cNvSpPr>
          <p:nvPr/>
        </p:nvSpPr>
        <p:spPr bwMode="auto">
          <a:xfrm>
            <a:off x="5013643" y="3233103"/>
            <a:ext cx="10604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200" b="1"/>
              <a:t> </a:t>
            </a:r>
            <a:endParaRPr lang="vi-VN" altLang="en-US" sz="7200" b="1">
              <a:solidFill>
                <a:srgbClr val="FF5050"/>
              </a:solidFill>
            </a:endParaRPr>
          </a:p>
        </p:txBody>
      </p:sp>
      <p:cxnSp>
        <p:nvCxnSpPr>
          <p:cNvPr id="24" name="Straight Connector 23"/>
          <p:cNvCxnSpPr>
            <a:cxnSpLocks/>
          </p:cNvCxnSpPr>
          <p:nvPr/>
        </p:nvCxnSpPr>
        <p:spPr>
          <a:xfrm flipH="1">
            <a:off x="2992755" y="4020503"/>
            <a:ext cx="16129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2930843" y="3915728"/>
            <a:ext cx="1874837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200" b="1"/>
              <a:t>    </a:t>
            </a:r>
            <a:r>
              <a:rPr lang="en-US" altLang="en-US" sz="7200">
                <a:solidFill>
                  <a:srgbClr val="FF0000"/>
                </a:solidFill>
              </a:rPr>
              <a:t>2</a:t>
            </a:r>
            <a:endParaRPr lang="vi-VN" altLang="en-US" sz="720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2408555" y="3912553"/>
            <a:ext cx="18748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200" b="1"/>
              <a:t>    </a:t>
            </a:r>
            <a:r>
              <a:rPr lang="en-US" altLang="en-US" sz="7200">
                <a:solidFill>
                  <a:srgbClr val="FF0000"/>
                </a:solidFill>
              </a:rPr>
              <a:t>8</a:t>
            </a:r>
            <a:endParaRPr lang="vi-VN" altLang="en-US" sz="720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1894205" y="3909378"/>
            <a:ext cx="18748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200" b="1"/>
              <a:t>    </a:t>
            </a:r>
            <a:r>
              <a:rPr lang="en-US" altLang="en-US" sz="7200">
                <a:solidFill>
                  <a:srgbClr val="FF0000"/>
                </a:solidFill>
              </a:rPr>
              <a:t>6</a:t>
            </a:r>
            <a:endParaRPr lang="vi-VN" altLang="en-US" sz="7200">
              <a:solidFill>
                <a:srgbClr val="FF0000"/>
              </a:solidFill>
            </a:endParaRPr>
          </a:p>
        </p:txBody>
      </p:sp>
      <p:sp>
        <p:nvSpPr>
          <p:cNvPr id="28" name="TextBox 41"/>
          <p:cNvSpPr>
            <a:spLocks noChangeArrowheads="1"/>
          </p:cNvSpPr>
          <p:nvPr/>
        </p:nvSpPr>
        <p:spPr bwMode="auto">
          <a:xfrm>
            <a:off x="5259705" y="2215515"/>
            <a:ext cx="5286375" cy="839788"/>
          </a:xfrm>
          <a:prstGeom prst="plaque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000000"/>
                </a:solidFill>
                <a:cs typeface="Calibri" panose="020F0502020204030204" pitchFamily="34" charset="0"/>
              </a:rPr>
              <a:t>2 nhân 1 bằng 2, viết 2</a:t>
            </a:r>
            <a:endParaRPr lang="en-US" altLang="en-US" sz="6600"/>
          </a:p>
        </p:txBody>
      </p:sp>
      <p:sp>
        <p:nvSpPr>
          <p:cNvPr id="29" name="TextBox 42"/>
          <p:cNvSpPr>
            <a:spLocks noChangeArrowheads="1"/>
          </p:cNvSpPr>
          <p:nvPr/>
        </p:nvSpPr>
        <p:spPr bwMode="auto">
          <a:xfrm>
            <a:off x="5188268" y="2921953"/>
            <a:ext cx="5292725" cy="841375"/>
          </a:xfrm>
          <a:prstGeom prst="plaque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000000"/>
                </a:solidFill>
                <a:cs typeface="Calibri" panose="020F0502020204030204" pitchFamily="34" charset="0"/>
              </a:rPr>
              <a:t>2 nhân 4 bằng 8, viết 8</a:t>
            </a:r>
            <a:endParaRPr lang="en-US" altLang="en-US" sz="6600"/>
          </a:p>
        </p:txBody>
      </p:sp>
      <p:sp>
        <p:nvSpPr>
          <p:cNvPr id="30" name="TextBox 43"/>
          <p:cNvSpPr>
            <a:spLocks noChangeArrowheads="1"/>
          </p:cNvSpPr>
          <p:nvPr/>
        </p:nvSpPr>
        <p:spPr bwMode="auto">
          <a:xfrm>
            <a:off x="5137468" y="3585528"/>
            <a:ext cx="5300662" cy="839787"/>
          </a:xfrm>
          <a:prstGeom prst="plaque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000000"/>
                </a:solidFill>
                <a:cs typeface="Calibri" panose="020F0502020204030204" pitchFamily="34" charset="0"/>
              </a:rPr>
              <a:t>2 nhân 3 bằng 6, viết 6</a:t>
            </a:r>
            <a:endParaRPr lang="en-US" altLang="en-US" sz="6600"/>
          </a:p>
        </p:txBody>
      </p:sp>
      <p:sp>
        <p:nvSpPr>
          <p:cNvPr id="31" name="TextBox 44"/>
          <p:cNvSpPr>
            <a:spLocks noChangeArrowheads="1"/>
          </p:cNvSpPr>
          <p:nvPr/>
        </p:nvSpPr>
        <p:spPr bwMode="auto">
          <a:xfrm>
            <a:off x="1894205" y="5012690"/>
            <a:ext cx="5300663" cy="920750"/>
          </a:xfrm>
          <a:prstGeom prst="plaque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0000FF"/>
                </a:solidFill>
                <a:cs typeface="Calibri" panose="020F0502020204030204" pitchFamily="34" charset="0"/>
              </a:rPr>
              <a:t>341</a:t>
            </a:r>
            <a:r>
              <a:rPr lang="vi-VN" altLang="en-US" sz="4000">
                <a:solidFill>
                  <a:srgbClr val="0000FF"/>
                </a:solidFill>
                <a:cs typeface="Calibri" panose="020F0502020204030204" pitchFamily="34" charset="0"/>
              </a:rPr>
              <a:t> x 2 = </a:t>
            </a:r>
            <a:r>
              <a:rPr lang="en-US" altLang="en-US" sz="4000">
                <a:solidFill>
                  <a:srgbClr val="0000FF"/>
                </a:solidFill>
                <a:cs typeface="Calibri" panose="020F0502020204030204" pitchFamily="34" charset="0"/>
              </a:rPr>
              <a:t>682</a:t>
            </a:r>
            <a:endParaRPr lang="en-US" altLang="en-US" sz="400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3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742" y="1139825"/>
            <a:ext cx="10409238" cy="559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2300605" y="895350"/>
            <a:ext cx="7335838" cy="893763"/>
            <a:chOff x="407402" y="2997013"/>
            <a:chExt cx="7334679" cy="893912"/>
          </a:xfrm>
        </p:grpSpPr>
        <p:sp>
          <p:nvSpPr>
            <p:cNvPr id="19" name="Title 2"/>
            <p:cNvSpPr txBox="1">
              <a:spLocks/>
            </p:cNvSpPr>
            <p:nvPr/>
          </p:nvSpPr>
          <p:spPr>
            <a:xfrm>
              <a:off x="986748" y="3130385"/>
              <a:ext cx="6755333" cy="647808"/>
            </a:xfrm>
            <a:prstGeom prst="homePlate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spcFirstLastPara="1" lIns="91425" tIns="91425" rIns="91425" bIns="91425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200"/>
                <a:buFont typeface="Fredoka One"/>
                <a:buNone/>
                <a:defRPr sz="3600" b="0" i="0" u="none" strike="noStrike" cap="none">
                  <a:solidFill>
                    <a:schemeClr val="dk1"/>
                  </a:solidFill>
                  <a:latin typeface="Bubblegum Sans"/>
                  <a:ea typeface="Bubblegum Sans"/>
                  <a:cs typeface="Bubblegum Sans"/>
                  <a:sym typeface="Bubblegum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Fredoka One"/>
                <a:buNone/>
                <a:defRPr sz="36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Fredoka One"/>
                <a:buNone/>
                <a:defRPr sz="36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Fredoka One"/>
                <a:buNone/>
                <a:defRPr sz="36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Fredoka One"/>
                <a:buNone/>
                <a:defRPr sz="36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Fredoka One"/>
                <a:buNone/>
                <a:defRPr sz="36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Fredoka One"/>
                <a:buNone/>
                <a:defRPr sz="36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Fredoka One"/>
                <a:buNone/>
                <a:defRPr sz="36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Fredoka One"/>
                <a:buNone/>
                <a:defRPr sz="3600" b="0" i="0" u="none" strike="noStrike" cap="none">
                  <a:solidFill>
                    <a:schemeClr val="dk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defTabSz="914378" eaLnBrk="1" fontAlgn="auto" hangingPunct="1">
                <a:buClr>
                  <a:srgbClr val="FFF4D6"/>
                </a:buClr>
                <a:defRPr/>
              </a:pPr>
              <a:r>
                <a:rPr lang="en-US" sz="2700" b="1" kern="0">
                  <a:solidFill>
                    <a:srgbClr val="000000"/>
                  </a:solidFill>
                  <a:latin typeface="UTM Avo" panose="02040603050506020204" pitchFamily="18" charset="0"/>
                </a:rPr>
                <a:t>Các lưu ý khi đặt tính phép nhân</a:t>
              </a:r>
            </a:p>
          </p:txBody>
        </p:sp>
        <p:pic>
          <p:nvPicPr>
            <p:cNvPr id="20" name="Picture 7"/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02" y="2997013"/>
              <a:ext cx="912321" cy="893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TextBox 20"/>
          <p:cNvSpPr txBox="1"/>
          <p:nvPr/>
        </p:nvSpPr>
        <p:spPr>
          <a:xfrm>
            <a:off x="3002280" y="2265363"/>
            <a:ext cx="65119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defTabSz="914378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2400" b="1" kern="0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- Đặt tính theo cột dọc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880043" y="2678113"/>
            <a:ext cx="6756400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378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2400" b="1" kern="0">
                <a:solidFill>
                  <a:srgbClr val="C5316D"/>
                </a:solidFill>
                <a:latin typeface="UTM Avo" panose="02040603050506020204" pitchFamily="18" charset="0"/>
                <a:cs typeface="Arial"/>
                <a:sym typeface="Arial"/>
              </a:rPr>
              <a:t>- Khi viết phép tính thì viết cột đơn vị thẳng cột đơn vị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870518" y="3486150"/>
            <a:ext cx="6643687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defTabSz="914378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2400" b="1" kern="0" dirty="0">
                <a:solidFill>
                  <a:srgbClr val="7030A0"/>
                </a:solidFill>
                <a:latin typeface="UTM Avo" panose="02040603050506020204" pitchFamily="18" charset="0"/>
                <a:cs typeface="Arial"/>
                <a:sym typeface="Arial"/>
              </a:rPr>
              <a:t>- Khi </a:t>
            </a:r>
            <a:r>
              <a:rPr lang="en-US" sz="2400" b="1" kern="0" dirty="0" err="1">
                <a:solidFill>
                  <a:srgbClr val="7030A0"/>
                </a:solidFill>
                <a:latin typeface="UTM Avo" panose="02040603050506020204" pitchFamily="18" charset="0"/>
                <a:cs typeface="Arial"/>
                <a:sym typeface="Arial"/>
              </a:rPr>
              <a:t>tính</a:t>
            </a:r>
            <a:r>
              <a:rPr lang="en-US" sz="2400" b="1" kern="0" dirty="0">
                <a:solidFill>
                  <a:srgbClr val="7030A0"/>
                </a:solidFill>
                <a:latin typeface="UTM Avo" panose="02040603050506020204" pitchFamily="18" charset="0"/>
                <a:cs typeface="Arial"/>
                <a:sym typeface="Arial"/>
              </a:rPr>
              <a:t> ta </a:t>
            </a:r>
            <a:r>
              <a:rPr lang="en-US" sz="2400" b="1" kern="0" dirty="0" err="1">
                <a:solidFill>
                  <a:srgbClr val="7030A0"/>
                </a:solidFill>
                <a:latin typeface="UTM Avo" panose="02040603050506020204" pitchFamily="18" charset="0"/>
                <a:cs typeface="Arial"/>
                <a:sym typeface="Arial"/>
              </a:rPr>
              <a:t>tính</a:t>
            </a:r>
            <a:r>
              <a:rPr lang="en-US" sz="2400" b="1" kern="0" dirty="0">
                <a:solidFill>
                  <a:srgbClr val="7030A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UTM Avo" panose="02040603050506020204" pitchFamily="18" charset="0"/>
                <a:cs typeface="Arial"/>
                <a:sym typeface="Arial"/>
              </a:rPr>
              <a:t>từ</a:t>
            </a:r>
            <a:r>
              <a:rPr lang="en-US" sz="2400" b="1" kern="0" dirty="0">
                <a:solidFill>
                  <a:srgbClr val="7030A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7030A0"/>
                </a:solidFill>
                <a:latin typeface="UTM Avo" panose="02040603050506020204" pitchFamily="18" charset="0"/>
                <a:cs typeface="Arial"/>
                <a:sym typeface="Arial"/>
              </a:rPr>
              <a:t>phải</a:t>
            </a:r>
            <a:r>
              <a:rPr lang="en-US" sz="2400" b="1" kern="0" dirty="0">
                <a:solidFill>
                  <a:srgbClr val="7030A0"/>
                </a:solidFill>
                <a:latin typeface="UTM Avo" panose="02040603050506020204" pitchFamily="18" charset="0"/>
                <a:cs typeface="Arial"/>
                <a:sym typeface="Arial"/>
              </a:rPr>
              <a:t> qua </a:t>
            </a:r>
            <a:r>
              <a:rPr lang="en-US" sz="2400" b="1" kern="0" dirty="0" err="1">
                <a:solidFill>
                  <a:srgbClr val="7030A0"/>
                </a:solidFill>
                <a:latin typeface="UTM Avo" panose="02040603050506020204" pitchFamily="18" charset="0"/>
                <a:cs typeface="Arial"/>
                <a:sym typeface="Arial"/>
              </a:rPr>
              <a:t>trái</a:t>
            </a:r>
            <a:endParaRPr lang="en-US" sz="2400" b="1" kern="0" dirty="0">
              <a:solidFill>
                <a:srgbClr val="7030A0"/>
              </a:solidFill>
              <a:latin typeface="UTM Avo" panose="02040603050506020204" pitchFamily="18" charset="0"/>
              <a:cs typeface="Arial"/>
              <a:sym typeface="Arial"/>
            </a:endParaRPr>
          </a:p>
          <a:p>
            <a:pPr algn="just" defTabSz="914378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vi-VN" sz="2400" b="1" kern="0" dirty="0">
                <a:solidFill>
                  <a:srgbClr val="7030A0"/>
                </a:solidFill>
                <a:latin typeface="UTM Avo" panose="02040603050506020204" pitchFamily="18" charset="0"/>
                <a:cs typeface="Arial"/>
                <a:sym typeface="Arial"/>
              </a:rPr>
              <a:t>-</a:t>
            </a:r>
            <a:r>
              <a:rPr lang="vi-VN" sz="2400" b="1" kern="0" dirty="0">
                <a:solidFill>
                  <a:srgbClr val="00B050"/>
                </a:solidFill>
                <a:latin typeface="UTM Avo" panose="02040603050506020204" pitchFamily="18" charset="0"/>
                <a:cs typeface="Arial"/>
                <a:sym typeface="Arial"/>
              </a:rPr>
              <a:t> Lấy thừa số thứ 2 nhân lần lượt từng chữ số của thừa số thứ nhất từ </a:t>
            </a:r>
            <a:r>
              <a:rPr lang="en-US" sz="2400" b="1" kern="0" dirty="0" err="1">
                <a:solidFill>
                  <a:srgbClr val="00B050"/>
                </a:solidFill>
                <a:latin typeface="UTM Avo" panose="02040603050506020204" pitchFamily="18" charset="0"/>
                <a:cs typeface="Arial"/>
                <a:sym typeface="Arial"/>
              </a:rPr>
              <a:t>phải</a:t>
            </a:r>
            <a:r>
              <a:rPr lang="en-US" sz="2400" b="1" kern="0" dirty="0">
                <a:solidFill>
                  <a:srgbClr val="00B050"/>
                </a:solidFill>
                <a:latin typeface="UTM Avo" panose="02040603050506020204" pitchFamily="18" charset="0"/>
                <a:cs typeface="Arial"/>
                <a:sym typeface="Arial"/>
              </a:rPr>
              <a:t> qua </a:t>
            </a:r>
            <a:r>
              <a:rPr lang="en-US" sz="2400" b="1" kern="0" dirty="0" err="1">
                <a:solidFill>
                  <a:srgbClr val="00B050"/>
                </a:solidFill>
                <a:latin typeface="UTM Avo" panose="02040603050506020204" pitchFamily="18" charset="0"/>
                <a:cs typeface="Arial"/>
                <a:sym typeface="Arial"/>
              </a:rPr>
              <a:t>trái</a:t>
            </a:r>
            <a:endParaRPr lang="en-US" sz="2400" b="1" kern="0" dirty="0">
              <a:solidFill>
                <a:srgbClr val="00B05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201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666D68A-2816-4DFC-8031-6D13609A7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3015658" y="1044160"/>
            <a:ext cx="5941911" cy="2554543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54"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THỰC HÀNH</a:t>
            </a:r>
          </a:p>
          <a:p>
            <a:pPr algn="ctr" defTabSz="914354"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 TẬP</a:t>
            </a:r>
            <a:endParaRPr lang="zh-CN" altLang="en-US" sz="8000" kern="800">
              <a:ln w="28575">
                <a:noFill/>
              </a:ln>
              <a:solidFill>
                <a:srgbClr val="00206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6140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5"/>
          <p:cNvGrpSpPr>
            <a:grpSpLocks/>
          </p:cNvGrpSpPr>
          <p:nvPr/>
        </p:nvGrpSpPr>
        <p:grpSpPr bwMode="auto">
          <a:xfrm>
            <a:off x="1588453" y="339725"/>
            <a:ext cx="720725" cy="700088"/>
            <a:chOff x="955040" y="508000"/>
            <a:chExt cx="721360" cy="699908"/>
          </a:xfrm>
        </p:grpSpPr>
        <p:sp>
          <p:nvSpPr>
            <p:cNvPr id="36" name="Isosceles Triangle 35"/>
            <p:cNvSpPr/>
            <p:nvPr/>
          </p:nvSpPr>
          <p:spPr>
            <a:xfrm>
              <a:off x="955040" y="508000"/>
              <a:ext cx="721360" cy="622140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TextBox 7"/>
            <p:cNvSpPr txBox="1">
              <a:spLocks noChangeArrowheads="1"/>
            </p:cNvSpPr>
            <p:nvPr/>
          </p:nvSpPr>
          <p:spPr bwMode="auto">
            <a:xfrm>
              <a:off x="1132840" y="623133"/>
              <a:ext cx="48768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vi-VN" alt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8" name="TextBox 8"/>
          <p:cNvSpPr txBox="1">
            <a:spLocks noChangeArrowheads="1"/>
          </p:cNvSpPr>
          <p:nvPr/>
        </p:nvSpPr>
        <p:spPr bwMode="auto">
          <a:xfrm>
            <a:off x="2271078" y="331788"/>
            <a:ext cx="1597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vi-VN" altLang="en-US" sz="40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38" descr="A picture containing text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2478" y="4327525"/>
            <a:ext cx="2647950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TextBox 57"/>
          <p:cNvSpPr txBox="1">
            <a:spLocks noChangeArrowheads="1"/>
          </p:cNvSpPr>
          <p:nvPr/>
        </p:nvSpPr>
        <p:spPr bwMode="auto">
          <a:xfrm>
            <a:off x="9132253" y="4605338"/>
            <a:ext cx="1525587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vào </a:t>
            </a:r>
            <a:endParaRPr lang="vi-VN" altLang="en-US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VTH</a:t>
            </a:r>
          </a:p>
        </p:txBody>
      </p:sp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265" y="1120775"/>
            <a:ext cx="82677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TextBox 59"/>
          <p:cNvSpPr txBox="1"/>
          <p:nvPr/>
        </p:nvSpPr>
        <p:spPr>
          <a:xfrm>
            <a:off x="2005965" y="3032125"/>
            <a:ext cx="1041400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spc="600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endParaRPr lang="en-US" sz="4800" b="1" spc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147253" y="3648075"/>
            <a:ext cx="900112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spc="60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sz="4800" b="1" spc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347278" y="4414838"/>
            <a:ext cx="576262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spc="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800" b="1" spc="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2001203" y="4392613"/>
            <a:ext cx="495300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spc="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4800" b="1" spc="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TextBox 63"/>
          <p:cNvSpPr txBox="1">
            <a:spLocks noChangeArrowheads="1"/>
          </p:cNvSpPr>
          <p:nvPr/>
        </p:nvSpPr>
        <p:spPr bwMode="auto">
          <a:xfrm>
            <a:off x="1634490" y="3619500"/>
            <a:ext cx="6032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65" name="Rectangle 64"/>
          <p:cNvSpPr/>
          <p:nvPr/>
        </p:nvSpPr>
        <p:spPr>
          <a:xfrm>
            <a:off x="1809115" y="4327525"/>
            <a:ext cx="1139825" cy="100013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b="1" ker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944303" y="3027363"/>
            <a:ext cx="1041400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spc="60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en-US" sz="4800" b="1" spc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4085590" y="3641725"/>
            <a:ext cx="900113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spc="60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4800" b="1" spc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369753" y="4378325"/>
            <a:ext cx="574675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spc="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4800" b="1" spc="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009390" y="4378325"/>
            <a:ext cx="60960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spc="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800" b="1" spc="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TextBox 69"/>
          <p:cNvSpPr txBox="1">
            <a:spLocks noChangeArrowheads="1"/>
          </p:cNvSpPr>
          <p:nvPr/>
        </p:nvSpPr>
        <p:spPr bwMode="auto">
          <a:xfrm>
            <a:off x="3572828" y="3614738"/>
            <a:ext cx="6032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71" name="Rectangle 70"/>
          <p:cNvSpPr/>
          <p:nvPr/>
        </p:nvSpPr>
        <p:spPr>
          <a:xfrm>
            <a:off x="3749040" y="4322763"/>
            <a:ext cx="1138238" cy="100012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b="1" ker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5822315" y="2995613"/>
            <a:ext cx="1400175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spc="600">
                <a:latin typeface="Times New Roman" panose="02020603050405020304" pitchFamily="18" charset="0"/>
                <a:cs typeface="Times New Roman" panose="02020603050405020304" pitchFamily="18" charset="0"/>
              </a:rPr>
              <a:t>204</a:t>
            </a:r>
            <a:endParaRPr lang="en-US" sz="4800" b="1" spc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343015" y="3611563"/>
            <a:ext cx="898525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spc="60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4800" b="1" spc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6625590" y="4406900"/>
            <a:ext cx="52070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spc="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4800" b="1" spc="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6257290" y="4400550"/>
            <a:ext cx="430213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spc="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4800" b="1" spc="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TextBox 75"/>
          <p:cNvSpPr txBox="1">
            <a:spLocks noChangeArrowheads="1"/>
          </p:cNvSpPr>
          <p:nvPr/>
        </p:nvSpPr>
        <p:spPr bwMode="auto">
          <a:xfrm>
            <a:off x="5450840" y="3582988"/>
            <a:ext cx="6032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77" name="Rectangle 76"/>
          <p:cNvSpPr/>
          <p:nvPr/>
        </p:nvSpPr>
        <p:spPr>
          <a:xfrm>
            <a:off x="5911215" y="4322763"/>
            <a:ext cx="1138238" cy="100012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b="1" ker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7722553" y="3033713"/>
            <a:ext cx="1657350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spc="600">
                <a:latin typeface="Times New Roman" panose="02020603050405020304" pitchFamily="18" charset="0"/>
                <a:cs typeface="Times New Roman" panose="02020603050405020304" pitchFamily="18" charset="0"/>
              </a:rPr>
              <a:t>213</a:t>
            </a:r>
            <a:endParaRPr lang="en-US" sz="4800" b="1" spc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8313103" y="3681413"/>
            <a:ext cx="900112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spc="60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sz="4800" b="1" spc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8174990" y="4371975"/>
            <a:ext cx="522288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spc="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4800" b="1" spc="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7759065" y="4367213"/>
            <a:ext cx="430213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spc="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4800" b="1" spc="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TextBox 81"/>
          <p:cNvSpPr txBox="1">
            <a:spLocks noChangeArrowheads="1"/>
          </p:cNvSpPr>
          <p:nvPr/>
        </p:nvSpPr>
        <p:spPr bwMode="auto">
          <a:xfrm>
            <a:off x="7351078" y="3621088"/>
            <a:ext cx="6032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83" name="Rectangle 82"/>
          <p:cNvSpPr/>
          <p:nvPr/>
        </p:nvSpPr>
        <p:spPr>
          <a:xfrm>
            <a:off x="7849553" y="4327525"/>
            <a:ext cx="1139825" cy="100013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b="1" ker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5877878" y="4400550"/>
            <a:ext cx="522287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spc="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800" b="1" spc="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8582978" y="4367213"/>
            <a:ext cx="520700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spc="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800" b="1" spc="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41048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9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60" grpId="0"/>
      <p:bldP spid="61" grpId="0"/>
      <p:bldP spid="62" grpId="0"/>
      <p:bldP spid="63" grpId="0"/>
      <p:bldP spid="64" grpId="0"/>
      <p:bldP spid="65" grpId="0" animBg="1"/>
      <p:bldP spid="66" grpId="0"/>
      <p:bldP spid="67" grpId="0"/>
      <p:bldP spid="68" grpId="0"/>
      <p:bldP spid="69" grpId="0"/>
      <p:bldP spid="70" grpId="0"/>
      <p:bldP spid="71" grpId="0" animBg="1"/>
      <p:bldP spid="72" grpId="0"/>
      <p:bldP spid="73" grpId="0"/>
      <p:bldP spid="74" grpId="0"/>
      <p:bldP spid="75" grpId="0"/>
      <p:bldP spid="76" grpId="0"/>
      <p:bldP spid="77" grpId="0" animBg="1"/>
      <p:bldP spid="78" grpId="0"/>
      <p:bldP spid="79" grpId="0"/>
      <p:bldP spid="80" grpId="0"/>
      <p:bldP spid="81" grpId="0"/>
      <p:bldP spid="82" grpId="0"/>
      <p:bldP spid="83" grpId="0" animBg="1"/>
      <p:bldP spid="84" grpId="0"/>
      <p:bldP spid="8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5"/>
          <p:cNvGrpSpPr>
            <a:grpSpLocks/>
          </p:cNvGrpSpPr>
          <p:nvPr/>
        </p:nvGrpSpPr>
        <p:grpSpPr bwMode="auto">
          <a:xfrm>
            <a:off x="1557973" y="339725"/>
            <a:ext cx="720725" cy="700088"/>
            <a:chOff x="955040" y="508000"/>
            <a:chExt cx="721360" cy="699908"/>
          </a:xfrm>
        </p:grpSpPr>
        <p:sp>
          <p:nvSpPr>
            <p:cNvPr id="24" name="Isosceles Triangle 23"/>
            <p:cNvSpPr/>
            <p:nvPr/>
          </p:nvSpPr>
          <p:spPr>
            <a:xfrm>
              <a:off x="955040" y="508000"/>
              <a:ext cx="721360" cy="622140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TextBox 7"/>
            <p:cNvSpPr txBox="1">
              <a:spLocks noChangeArrowheads="1"/>
            </p:cNvSpPr>
            <p:nvPr/>
          </p:nvSpPr>
          <p:spPr bwMode="auto">
            <a:xfrm>
              <a:off x="1132840" y="623133"/>
              <a:ext cx="48768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vi-VN" alt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TextBox 8"/>
          <p:cNvSpPr txBox="1">
            <a:spLocks noChangeArrowheads="1"/>
          </p:cNvSpPr>
          <p:nvPr/>
        </p:nvSpPr>
        <p:spPr bwMode="auto">
          <a:xfrm>
            <a:off x="2240598" y="331788"/>
            <a:ext cx="43545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 tính rồi tính</a:t>
            </a:r>
            <a:endParaRPr lang="vi-VN" altLang="en-US" sz="40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 descr="A picture containing text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998" y="4327525"/>
            <a:ext cx="2647950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9101773" y="4605338"/>
            <a:ext cx="1525587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vào </a:t>
            </a:r>
            <a:endParaRPr lang="vi-VN" altLang="en-US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VTH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975485" y="3032125"/>
            <a:ext cx="1041400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spc="60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en-US" sz="4800" b="1" spc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116773" y="3648075"/>
            <a:ext cx="900112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spc="600"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endParaRPr lang="en-US" sz="4800" b="1" spc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316798" y="4414838"/>
            <a:ext cx="576262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spc="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4800" b="1" spc="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970723" y="4392613"/>
            <a:ext cx="495300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spc="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4800" b="1" spc="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1604010" y="3619500"/>
            <a:ext cx="6032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778635" y="4327525"/>
            <a:ext cx="1139825" cy="100013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b="1" ker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655185" y="3017838"/>
            <a:ext cx="1041400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spc="600"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endParaRPr lang="en-US" sz="4800" b="1" spc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798060" y="3633788"/>
            <a:ext cx="898525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spc="60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4800" b="1" spc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080635" y="4370388"/>
            <a:ext cx="576263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spc="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4800" b="1" spc="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720273" y="4370388"/>
            <a:ext cx="609600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spc="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4800" b="1" spc="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4285298" y="3605213"/>
            <a:ext cx="6016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459923" y="4313238"/>
            <a:ext cx="1138237" cy="100012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b="1" ker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136448" y="3017838"/>
            <a:ext cx="1400175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spc="600">
                <a:latin typeface="Times New Roman" panose="02020603050405020304" pitchFamily="18" charset="0"/>
                <a:cs typeface="Times New Roman" panose="02020603050405020304" pitchFamily="18" charset="0"/>
              </a:rPr>
              <a:t>122</a:t>
            </a:r>
            <a:endParaRPr lang="en-US" sz="4800" b="1" spc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55560" y="3632200"/>
            <a:ext cx="900113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spc="60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4800" b="1" spc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938135" y="4429125"/>
            <a:ext cx="522288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spc="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800" b="1" spc="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571423" y="4422775"/>
            <a:ext cx="430212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spc="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800" b="1" spc="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6764973" y="3605213"/>
            <a:ext cx="6032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46" name="Rectangle 45"/>
          <p:cNvSpPr/>
          <p:nvPr/>
        </p:nvSpPr>
        <p:spPr>
          <a:xfrm>
            <a:off x="7225348" y="4343400"/>
            <a:ext cx="1138237" cy="101600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b="1" ker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244398" y="4438650"/>
            <a:ext cx="52070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spc="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800" b="1" spc="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910" y="1022350"/>
            <a:ext cx="7642225" cy="142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135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  <p:bldP spid="34" grpId="0" animBg="1"/>
      <p:bldP spid="35" grpId="0"/>
      <p:bldP spid="36" grpId="0"/>
      <p:bldP spid="37" grpId="0"/>
      <p:bldP spid="38" grpId="0"/>
      <p:bldP spid="39" grpId="0"/>
      <p:bldP spid="40" grpId="0" animBg="1"/>
      <p:bldP spid="41" grpId="0"/>
      <p:bldP spid="42" grpId="0"/>
      <p:bldP spid="43" grpId="0"/>
      <p:bldP spid="44" grpId="0"/>
      <p:bldP spid="45" grpId="0"/>
      <p:bldP spid="46" grpId="0" animBg="1"/>
      <p:bldP spid="4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2558098" y="1922463"/>
            <a:ext cx="20304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b="1" u="sng">
                <a:solidFill>
                  <a:srgbClr val="1912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 tắt:</a:t>
            </a:r>
          </a:p>
        </p:txBody>
      </p:sp>
      <p:sp>
        <p:nvSpPr>
          <p:cNvPr id="32" name="TextBox 8"/>
          <p:cNvSpPr txBox="1">
            <a:spLocks noChangeArrowheads="1"/>
          </p:cNvSpPr>
          <p:nvPr/>
        </p:nvSpPr>
        <p:spPr bwMode="auto">
          <a:xfrm>
            <a:off x="2310448" y="520700"/>
            <a:ext cx="81438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</a:t>
            </a:r>
            <a:r>
              <a:rPr lang="en-US" altLang="en-US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tô chở được 24 thùng hàng. Hỏi 2 ô tô như thế chở được bao nhiêu thùng hàng?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1370648" y="2446338"/>
            <a:ext cx="44053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ô tô: 24 thùng hàng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1370648" y="3030538"/>
            <a:ext cx="44053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ô tô: ….thùng hàng</a:t>
            </a:r>
          </a:p>
        </p:txBody>
      </p:sp>
      <p:grpSp>
        <p:nvGrpSpPr>
          <p:cNvPr id="35" name="Group 11"/>
          <p:cNvGrpSpPr>
            <a:grpSpLocks/>
          </p:cNvGrpSpPr>
          <p:nvPr/>
        </p:nvGrpSpPr>
        <p:grpSpPr bwMode="auto">
          <a:xfrm>
            <a:off x="1481773" y="520700"/>
            <a:ext cx="720725" cy="700088"/>
            <a:chOff x="955040" y="508000"/>
            <a:chExt cx="721360" cy="699908"/>
          </a:xfrm>
        </p:grpSpPr>
        <p:sp>
          <p:nvSpPr>
            <p:cNvPr id="36" name="Isosceles Triangle 35"/>
            <p:cNvSpPr/>
            <p:nvPr/>
          </p:nvSpPr>
          <p:spPr>
            <a:xfrm>
              <a:off x="955040" y="508000"/>
              <a:ext cx="721360" cy="622140"/>
            </a:xfrm>
            <a:prstGeom prst="triangl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TextBox 7"/>
            <p:cNvSpPr txBox="1">
              <a:spLocks noChangeArrowheads="1"/>
            </p:cNvSpPr>
            <p:nvPr/>
          </p:nvSpPr>
          <p:spPr bwMode="auto">
            <a:xfrm>
              <a:off x="1132840" y="623133"/>
              <a:ext cx="48768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vi-VN" alt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4386898" y="3787775"/>
            <a:ext cx="19954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3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Bài giải:</a:t>
            </a: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1392873" y="4319588"/>
            <a:ext cx="92487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Hai ô tô như thế chở được số thùng hàng là:</a:t>
            </a: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3678873" y="4945063"/>
            <a:ext cx="41941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24 x 2 = 48 (thùng)</a:t>
            </a:r>
          </a:p>
        </p:txBody>
      </p:sp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3921760" y="5545138"/>
            <a:ext cx="5054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Đáp số: 48 thùng hàng</a:t>
            </a:r>
          </a:p>
        </p:txBody>
      </p:sp>
      <p:sp>
        <p:nvSpPr>
          <p:cNvPr id="42" name="Rectangle 41"/>
          <p:cNvSpPr/>
          <p:nvPr/>
        </p:nvSpPr>
        <p:spPr>
          <a:xfrm>
            <a:off x="2561273" y="977900"/>
            <a:ext cx="5089525" cy="107950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b="1" ker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519160" y="1004888"/>
            <a:ext cx="1550988" cy="80962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b="1" ker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797810" y="1487488"/>
            <a:ext cx="6443663" cy="80962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400" b="1" ker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/>
      <p:bldP spid="34" grpId="0"/>
      <p:bldP spid="38" grpId="0"/>
      <p:bldP spid="39" grpId="0"/>
      <p:bldP spid="42" grpId="0" animBg="1"/>
      <p:bldP spid="43" grpId="0" animBg="1"/>
      <p:bldP spid="4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91D8D241-D6F2-4DF5-98E8-3AFE08E5EBE6}"/>
              </a:ext>
            </a:extLst>
          </p:cNvPr>
          <p:cNvSpPr txBox="1"/>
          <p:nvPr/>
        </p:nvSpPr>
        <p:spPr>
          <a:xfrm>
            <a:off x="1586352" y="2269279"/>
            <a:ext cx="8859499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54">
              <a:lnSpc>
                <a:spcPct val="110000"/>
              </a:lnSpc>
              <a:spcBef>
                <a:spcPts val="500"/>
              </a:spcBef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VẬN DỤNG</a:t>
            </a:r>
            <a:endParaRPr lang="zh-CN" altLang="en-US" sz="8000" kern="800">
              <a:ln w="28575">
                <a:noFill/>
              </a:ln>
              <a:solidFill>
                <a:srgbClr val="00206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9380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135" y="734912"/>
            <a:ext cx="11550672" cy="2733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Thứ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ngày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tháng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năm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….</a:t>
            </a: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Bài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64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Nhân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với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số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có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một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chữ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số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trong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p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hạm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vi 1 000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53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97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35008" y="935038"/>
            <a:ext cx="5661025" cy="19002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Clr>
                <a:srgbClr val="000000"/>
              </a:buClr>
              <a:defRPr/>
            </a:pPr>
            <a:r>
              <a:rPr lang="en-US" sz="48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Trò</a:t>
            </a:r>
            <a:r>
              <a:rPr lang="en-US" sz="4800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8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</a:t>
            </a:r>
            <a:r>
              <a:rPr lang="vi-VN" sz="4800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ơ</a:t>
            </a:r>
            <a:r>
              <a:rPr lang="en-US" sz="48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</a:t>
            </a:r>
            <a:endParaRPr lang="en-US" sz="4800" b="1" i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 eaLnBrk="1" hangingPunct="1">
              <a:buClr>
                <a:srgbClr val="000000"/>
              </a:buClr>
              <a:defRPr/>
            </a:pPr>
            <a:r>
              <a:rPr lang="en-US" sz="4800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Ai </a:t>
            </a:r>
            <a:r>
              <a:rPr lang="en-US" sz="48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nhanh</a:t>
            </a:r>
            <a:r>
              <a:rPr lang="en-US" sz="4800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ai </a:t>
            </a:r>
            <a:r>
              <a:rPr lang="en-US" sz="48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đúng</a:t>
            </a:r>
            <a:endParaRPr lang="en-US" sz="4800" b="1" i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2" descr="Farmer Children are Holding Carrots clipart. Free download transparent .PNG  | Creazil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75"/>
          <a:stretch>
            <a:fillRect/>
          </a:stretch>
        </p:blipFill>
        <p:spPr bwMode="auto">
          <a:xfrm>
            <a:off x="6979920" y="3141663"/>
            <a:ext cx="1428750" cy="217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Farmer Children are Holding Carrots clipart. Free download transparent .PNG  | Creazil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-725"/>
          <a:stretch>
            <a:fillRect/>
          </a:stretch>
        </p:blipFill>
        <p:spPr bwMode="auto">
          <a:xfrm>
            <a:off x="8322945" y="3816350"/>
            <a:ext cx="1428750" cy="217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Jazz Me Blues - E's Jammy Jams.mp3" descr="Jazz Me Blues - E's Jammy Jams.mp3">
            <a:hlinkClick r:id="" action="ppaction://media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620" y="6896100"/>
            <a:ext cx="811213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Grass - Blades Of Grass Cartoon Clipart - Large Size Png Image - Pik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44" r="61501"/>
          <a:stretch>
            <a:fillRect/>
          </a:stretch>
        </p:blipFill>
        <p:spPr bwMode="auto">
          <a:xfrm>
            <a:off x="1525270" y="4064000"/>
            <a:ext cx="1468438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Grass Cartoon - Un Brin D Herbe - (1170x2335) Png Clipart Downloa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720" y="4286250"/>
            <a:ext cx="1243013" cy="247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Grass - Blades Of Grass Cartoon Clipart - Large Size Png Image - Pik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25" t="52605" r="65425" b="22137"/>
          <a:stretch>
            <a:fillRect/>
          </a:stretch>
        </p:blipFill>
        <p:spPr bwMode="auto">
          <a:xfrm>
            <a:off x="2579370" y="5332413"/>
            <a:ext cx="1468438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Grass - Blades Of Grass Cartoon Clipart - Large Size Png Image - Pik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2" t="1028" r="19740" b="73715"/>
          <a:stretch>
            <a:fillRect/>
          </a:stretch>
        </p:blipFill>
        <p:spPr bwMode="auto">
          <a:xfrm>
            <a:off x="5335270" y="4097338"/>
            <a:ext cx="1474788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Grass - Blades Of Grass Cartoon Clipart - Large Size Png Image - Pik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23" t="24744" r="10941" b="50000"/>
          <a:stretch>
            <a:fillRect/>
          </a:stretch>
        </p:blipFill>
        <p:spPr bwMode="auto">
          <a:xfrm>
            <a:off x="9553258" y="4170363"/>
            <a:ext cx="898525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Age of Cavemen – Age of Cavemen is a free to play multiplayer game. Thanks  to the cross-platform technology Fuero Games has developed, the game allows  people use different kind of devices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658" y="5630863"/>
            <a:ext cx="2286000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6098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26366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3"/>
          <p:cNvSpPr/>
          <p:nvPr/>
        </p:nvSpPr>
        <p:spPr>
          <a:xfrm>
            <a:off x="1715135" y="979488"/>
            <a:ext cx="8805863" cy="4878387"/>
          </a:xfrm>
          <a:custGeom>
            <a:avLst/>
            <a:gdLst>
              <a:gd name="connsiteX0" fmla="*/ 0 w 11741085"/>
              <a:gd name="connsiteY0" fmla="*/ 1083909 h 6503326"/>
              <a:gd name="connsiteX1" fmla="*/ 1083909 w 11741085"/>
              <a:gd name="connsiteY1" fmla="*/ 0 h 6503326"/>
              <a:gd name="connsiteX2" fmla="*/ 1586506 w 11741085"/>
              <a:gd name="connsiteY2" fmla="*/ 0 h 6503326"/>
              <a:gd name="connsiteX3" fmla="*/ 2376300 w 11741085"/>
              <a:gd name="connsiteY3" fmla="*/ 0 h 6503326"/>
              <a:gd name="connsiteX4" fmla="*/ 3070362 w 11741085"/>
              <a:gd name="connsiteY4" fmla="*/ 0 h 6503326"/>
              <a:gd name="connsiteX5" fmla="*/ 3477226 w 11741085"/>
              <a:gd name="connsiteY5" fmla="*/ 0 h 6503326"/>
              <a:gd name="connsiteX6" fmla="*/ 3884090 w 11741085"/>
              <a:gd name="connsiteY6" fmla="*/ 0 h 6503326"/>
              <a:gd name="connsiteX7" fmla="*/ 4578151 w 11741085"/>
              <a:gd name="connsiteY7" fmla="*/ 0 h 6503326"/>
              <a:gd name="connsiteX8" fmla="*/ 5272213 w 11741085"/>
              <a:gd name="connsiteY8" fmla="*/ 0 h 6503326"/>
              <a:gd name="connsiteX9" fmla="*/ 5774810 w 11741085"/>
              <a:gd name="connsiteY9" fmla="*/ 0 h 6503326"/>
              <a:gd name="connsiteX10" fmla="*/ 6277406 w 11741085"/>
              <a:gd name="connsiteY10" fmla="*/ 0 h 6503326"/>
              <a:gd name="connsiteX11" fmla="*/ 6971468 w 11741085"/>
              <a:gd name="connsiteY11" fmla="*/ 0 h 6503326"/>
              <a:gd name="connsiteX12" fmla="*/ 7665530 w 11741085"/>
              <a:gd name="connsiteY12" fmla="*/ 0 h 6503326"/>
              <a:gd name="connsiteX13" fmla="*/ 8455325 w 11741085"/>
              <a:gd name="connsiteY13" fmla="*/ 0 h 6503326"/>
              <a:gd name="connsiteX14" fmla="*/ 8957921 w 11741085"/>
              <a:gd name="connsiteY14" fmla="*/ 0 h 6503326"/>
              <a:gd name="connsiteX15" fmla="*/ 9747716 w 11741085"/>
              <a:gd name="connsiteY15" fmla="*/ 0 h 6503326"/>
              <a:gd name="connsiteX16" fmla="*/ 10657176 w 11741085"/>
              <a:gd name="connsiteY16" fmla="*/ 0 h 6503326"/>
              <a:gd name="connsiteX17" fmla="*/ 11741085 w 11741085"/>
              <a:gd name="connsiteY17" fmla="*/ 1083909 h 6503326"/>
              <a:gd name="connsiteX18" fmla="*/ 11741085 w 11741085"/>
              <a:gd name="connsiteY18" fmla="*/ 1582492 h 6503326"/>
              <a:gd name="connsiteX19" fmla="*/ 11741085 w 11741085"/>
              <a:gd name="connsiteY19" fmla="*/ 1994366 h 6503326"/>
              <a:gd name="connsiteX20" fmla="*/ 11741085 w 11741085"/>
              <a:gd name="connsiteY20" fmla="*/ 2579659 h 6503326"/>
              <a:gd name="connsiteX21" fmla="*/ 11741085 w 11741085"/>
              <a:gd name="connsiteY21" fmla="*/ 3164953 h 6503326"/>
              <a:gd name="connsiteX22" fmla="*/ 11741085 w 11741085"/>
              <a:gd name="connsiteY22" fmla="*/ 3706891 h 6503326"/>
              <a:gd name="connsiteX23" fmla="*/ 11741085 w 11741085"/>
              <a:gd name="connsiteY23" fmla="*/ 4118765 h 6503326"/>
              <a:gd name="connsiteX24" fmla="*/ 11741085 w 11741085"/>
              <a:gd name="connsiteY24" fmla="*/ 4660703 h 6503326"/>
              <a:gd name="connsiteX25" fmla="*/ 11741085 w 11741085"/>
              <a:gd name="connsiteY25" fmla="*/ 5419417 h 6503326"/>
              <a:gd name="connsiteX26" fmla="*/ 10657176 w 11741085"/>
              <a:gd name="connsiteY26" fmla="*/ 6503326 h 6503326"/>
              <a:gd name="connsiteX27" fmla="*/ 10346045 w 11741085"/>
              <a:gd name="connsiteY27" fmla="*/ 6503326 h 6503326"/>
              <a:gd name="connsiteX28" fmla="*/ 10034914 w 11741085"/>
              <a:gd name="connsiteY28" fmla="*/ 6503326 h 6503326"/>
              <a:gd name="connsiteX29" fmla="*/ 9628050 w 11741085"/>
              <a:gd name="connsiteY29" fmla="*/ 6503326 h 6503326"/>
              <a:gd name="connsiteX30" fmla="*/ 8933988 w 11741085"/>
              <a:gd name="connsiteY30" fmla="*/ 6503326 h 6503326"/>
              <a:gd name="connsiteX31" fmla="*/ 8622857 w 11741085"/>
              <a:gd name="connsiteY31" fmla="*/ 6503326 h 6503326"/>
              <a:gd name="connsiteX32" fmla="*/ 7833062 w 11741085"/>
              <a:gd name="connsiteY32" fmla="*/ 6503326 h 6503326"/>
              <a:gd name="connsiteX33" fmla="*/ 7234733 w 11741085"/>
              <a:gd name="connsiteY33" fmla="*/ 6503326 h 6503326"/>
              <a:gd name="connsiteX34" fmla="*/ 6732137 w 11741085"/>
              <a:gd name="connsiteY34" fmla="*/ 6503326 h 6503326"/>
              <a:gd name="connsiteX35" fmla="*/ 6133807 w 11741085"/>
              <a:gd name="connsiteY35" fmla="*/ 6503326 h 6503326"/>
              <a:gd name="connsiteX36" fmla="*/ 5344013 w 11741085"/>
              <a:gd name="connsiteY36" fmla="*/ 6503326 h 6503326"/>
              <a:gd name="connsiteX37" fmla="*/ 4841416 w 11741085"/>
              <a:gd name="connsiteY37" fmla="*/ 6503326 h 6503326"/>
              <a:gd name="connsiteX38" fmla="*/ 4243087 w 11741085"/>
              <a:gd name="connsiteY38" fmla="*/ 6503326 h 6503326"/>
              <a:gd name="connsiteX39" fmla="*/ 3453293 w 11741085"/>
              <a:gd name="connsiteY39" fmla="*/ 6503326 h 6503326"/>
              <a:gd name="connsiteX40" fmla="*/ 3046429 w 11741085"/>
              <a:gd name="connsiteY40" fmla="*/ 6503326 h 6503326"/>
              <a:gd name="connsiteX41" fmla="*/ 2256634 w 11741085"/>
              <a:gd name="connsiteY41" fmla="*/ 6503326 h 6503326"/>
              <a:gd name="connsiteX42" fmla="*/ 1083909 w 11741085"/>
              <a:gd name="connsiteY42" fmla="*/ 6503326 h 6503326"/>
              <a:gd name="connsiteX43" fmla="*/ 0 w 11741085"/>
              <a:gd name="connsiteY43" fmla="*/ 5419417 h 6503326"/>
              <a:gd name="connsiteX44" fmla="*/ 0 w 11741085"/>
              <a:gd name="connsiteY44" fmla="*/ 5007544 h 6503326"/>
              <a:gd name="connsiteX45" fmla="*/ 0 w 11741085"/>
              <a:gd name="connsiteY45" fmla="*/ 4508960 h 6503326"/>
              <a:gd name="connsiteX46" fmla="*/ 0 w 11741085"/>
              <a:gd name="connsiteY46" fmla="*/ 4010377 h 6503326"/>
              <a:gd name="connsiteX47" fmla="*/ 0 w 11741085"/>
              <a:gd name="connsiteY47" fmla="*/ 3598504 h 6503326"/>
              <a:gd name="connsiteX48" fmla="*/ 0 w 11741085"/>
              <a:gd name="connsiteY48" fmla="*/ 3099920 h 6503326"/>
              <a:gd name="connsiteX49" fmla="*/ 0 w 11741085"/>
              <a:gd name="connsiteY49" fmla="*/ 2471272 h 6503326"/>
              <a:gd name="connsiteX50" fmla="*/ 0 w 11741085"/>
              <a:gd name="connsiteY50" fmla="*/ 1885978 h 6503326"/>
              <a:gd name="connsiteX51" fmla="*/ 0 w 11741085"/>
              <a:gd name="connsiteY51" fmla="*/ 1083909 h 6503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741085" h="6503326" fill="none" extrusionOk="0">
                <a:moveTo>
                  <a:pt x="0" y="1083909"/>
                </a:moveTo>
                <a:cubicBezTo>
                  <a:pt x="150732" y="534829"/>
                  <a:pt x="512875" y="-99299"/>
                  <a:pt x="1083909" y="0"/>
                </a:cubicBezTo>
                <a:cubicBezTo>
                  <a:pt x="1271131" y="-36347"/>
                  <a:pt x="1353753" y="49663"/>
                  <a:pt x="1586506" y="0"/>
                </a:cubicBezTo>
                <a:cubicBezTo>
                  <a:pt x="1819259" y="-49663"/>
                  <a:pt x="2080678" y="39352"/>
                  <a:pt x="2376300" y="0"/>
                </a:cubicBezTo>
                <a:cubicBezTo>
                  <a:pt x="2671922" y="-39352"/>
                  <a:pt x="2858485" y="23908"/>
                  <a:pt x="3070362" y="0"/>
                </a:cubicBezTo>
                <a:cubicBezTo>
                  <a:pt x="3282239" y="-23908"/>
                  <a:pt x="3299204" y="3477"/>
                  <a:pt x="3477226" y="0"/>
                </a:cubicBezTo>
                <a:cubicBezTo>
                  <a:pt x="3655248" y="-3477"/>
                  <a:pt x="3683273" y="32187"/>
                  <a:pt x="3884090" y="0"/>
                </a:cubicBezTo>
                <a:cubicBezTo>
                  <a:pt x="4084907" y="-32187"/>
                  <a:pt x="4242325" y="82777"/>
                  <a:pt x="4578151" y="0"/>
                </a:cubicBezTo>
                <a:cubicBezTo>
                  <a:pt x="4913977" y="-82777"/>
                  <a:pt x="4927265" y="82073"/>
                  <a:pt x="5272213" y="0"/>
                </a:cubicBezTo>
                <a:cubicBezTo>
                  <a:pt x="5617161" y="-82073"/>
                  <a:pt x="5633578" y="56153"/>
                  <a:pt x="5774810" y="0"/>
                </a:cubicBezTo>
                <a:cubicBezTo>
                  <a:pt x="5916042" y="-56153"/>
                  <a:pt x="6114710" y="42404"/>
                  <a:pt x="6277406" y="0"/>
                </a:cubicBezTo>
                <a:cubicBezTo>
                  <a:pt x="6440102" y="-42404"/>
                  <a:pt x="6724301" y="80893"/>
                  <a:pt x="6971468" y="0"/>
                </a:cubicBezTo>
                <a:cubicBezTo>
                  <a:pt x="7218635" y="-80893"/>
                  <a:pt x="7420278" y="64434"/>
                  <a:pt x="7665530" y="0"/>
                </a:cubicBezTo>
                <a:cubicBezTo>
                  <a:pt x="7910782" y="-64434"/>
                  <a:pt x="8170311" y="89618"/>
                  <a:pt x="8455325" y="0"/>
                </a:cubicBezTo>
                <a:cubicBezTo>
                  <a:pt x="8740339" y="-89618"/>
                  <a:pt x="8792634" y="57477"/>
                  <a:pt x="8957921" y="0"/>
                </a:cubicBezTo>
                <a:cubicBezTo>
                  <a:pt x="9123208" y="-57477"/>
                  <a:pt x="9438739" y="66393"/>
                  <a:pt x="9747716" y="0"/>
                </a:cubicBezTo>
                <a:cubicBezTo>
                  <a:pt x="10056693" y="-66393"/>
                  <a:pt x="10332151" y="20551"/>
                  <a:pt x="10657176" y="0"/>
                </a:cubicBezTo>
                <a:cubicBezTo>
                  <a:pt x="11352522" y="-15910"/>
                  <a:pt x="11826205" y="627133"/>
                  <a:pt x="11741085" y="1083909"/>
                </a:cubicBezTo>
                <a:cubicBezTo>
                  <a:pt x="11779264" y="1231603"/>
                  <a:pt x="11717904" y="1381313"/>
                  <a:pt x="11741085" y="1582492"/>
                </a:cubicBezTo>
                <a:cubicBezTo>
                  <a:pt x="11764266" y="1783671"/>
                  <a:pt x="11740054" y="1805666"/>
                  <a:pt x="11741085" y="1994366"/>
                </a:cubicBezTo>
                <a:cubicBezTo>
                  <a:pt x="11742116" y="2183066"/>
                  <a:pt x="11735434" y="2299877"/>
                  <a:pt x="11741085" y="2579659"/>
                </a:cubicBezTo>
                <a:cubicBezTo>
                  <a:pt x="11746736" y="2859441"/>
                  <a:pt x="11727022" y="2957268"/>
                  <a:pt x="11741085" y="3164953"/>
                </a:cubicBezTo>
                <a:cubicBezTo>
                  <a:pt x="11755148" y="3372638"/>
                  <a:pt x="11714340" y="3488945"/>
                  <a:pt x="11741085" y="3706891"/>
                </a:cubicBezTo>
                <a:cubicBezTo>
                  <a:pt x="11767830" y="3924837"/>
                  <a:pt x="11706086" y="3944490"/>
                  <a:pt x="11741085" y="4118765"/>
                </a:cubicBezTo>
                <a:cubicBezTo>
                  <a:pt x="11776084" y="4293040"/>
                  <a:pt x="11727055" y="4518102"/>
                  <a:pt x="11741085" y="4660703"/>
                </a:cubicBezTo>
                <a:cubicBezTo>
                  <a:pt x="11755115" y="4803304"/>
                  <a:pt x="11702513" y="5233538"/>
                  <a:pt x="11741085" y="5419417"/>
                </a:cubicBezTo>
                <a:cubicBezTo>
                  <a:pt x="11748913" y="5881055"/>
                  <a:pt x="11154398" y="6423717"/>
                  <a:pt x="10657176" y="6503326"/>
                </a:cubicBezTo>
                <a:cubicBezTo>
                  <a:pt x="10504279" y="6535279"/>
                  <a:pt x="10421315" y="6472448"/>
                  <a:pt x="10346045" y="6503326"/>
                </a:cubicBezTo>
                <a:cubicBezTo>
                  <a:pt x="10270775" y="6534204"/>
                  <a:pt x="10143987" y="6471196"/>
                  <a:pt x="10034914" y="6503326"/>
                </a:cubicBezTo>
                <a:cubicBezTo>
                  <a:pt x="9925841" y="6535456"/>
                  <a:pt x="9781142" y="6482012"/>
                  <a:pt x="9628050" y="6503326"/>
                </a:cubicBezTo>
                <a:cubicBezTo>
                  <a:pt x="9474958" y="6524640"/>
                  <a:pt x="9131794" y="6466718"/>
                  <a:pt x="8933988" y="6503326"/>
                </a:cubicBezTo>
                <a:cubicBezTo>
                  <a:pt x="8736182" y="6539934"/>
                  <a:pt x="8760015" y="6491653"/>
                  <a:pt x="8622857" y="6503326"/>
                </a:cubicBezTo>
                <a:cubicBezTo>
                  <a:pt x="8485699" y="6514999"/>
                  <a:pt x="8032294" y="6451958"/>
                  <a:pt x="7833062" y="6503326"/>
                </a:cubicBezTo>
                <a:cubicBezTo>
                  <a:pt x="7633831" y="6554694"/>
                  <a:pt x="7422871" y="6446673"/>
                  <a:pt x="7234733" y="6503326"/>
                </a:cubicBezTo>
                <a:cubicBezTo>
                  <a:pt x="7046595" y="6559979"/>
                  <a:pt x="6970856" y="6502475"/>
                  <a:pt x="6732137" y="6503326"/>
                </a:cubicBezTo>
                <a:cubicBezTo>
                  <a:pt x="6493418" y="6504177"/>
                  <a:pt x="6422364" y="6478407"/>
                  <a:pt x="6133807" y="6503326"/>
                </a:cubicBezTo>
                <a:cubicBezTo>
                  <a:pt x="5845250" y="6528245"/>
                  <a:pt x="5678973" y="6474768"/>
                  <a:pt x="5344013" y="6503326"/>
                </a:cubicBezTo>
                <a:cubicBezTo>
                  <a:pt x="5009053" y="6531884"/>
                  <a:pt x="5001838" y="6471689"/>
                  <a:pt x="4841416" y="6503326"/>
                </a:cubicBezTo>
                <a:cubicBezTo>
                  <a:pt x="4680994" y="6534963"/>
                  <a:pt x="4407536" y="6435053"/>
                  <a:pt x="4243087" y="6503326"/>
                </a:cubicBezTo>
                <a:cubicBezTo>
                  <a:pt x="4078638" y="6571599"/>
                  <a:pt x="3755363" y="6436106"/>
                  <a:pt x="3453293" y="6503326"/>
                </a:cubicBezTo>
                <a:cubicBezTo>
                  <a:pt x="3151223" y="6570546"/>
                  <a:pt x="3202303" y="6454616"/>
                  <a:pt x="3046429" y="6503326"/>
                </a:cubicBezTo>
                <a:cubicBezTo>
                  <a:pt x="2890555" y="6552036"/>
                  <a:pt x="2438717" y="6486432"/>
                  <a:pt x="2256634" y="6503326"/>
                </a:cubicBezTo>
                <a:cubicBezTo>
                  <a:pt x="2074552" y="6520220"/>
                  <a:pt x="1583046" y="6490227"/>
                  <a:pt x="1083909" y="6503326"/>
                </a:cubicBezTo>
                <a:cubicBezTo>
                  <a:pt x="489588" y="6487524"/>
                  <a:pt x="-81989" y="6133194"/>
                  <a:pt x="0" y="5419417"/>
                </a:cubicBezTo>
                <a:cubicBezTo>
                  <a:pt x="-15567" y="5267789"/>
                  <a:pt x="251" y="5106542"/>
                  <a:pt x="0" y="5007544"/>
                </a:cubicBezTo>
                <a:cubicBezTo>
                  <a:pt x="-251" y="4908546"/>
                  <a:pt x="34878" y="4730973"/>
                  <a:pt x="0" y="4508960"/>
                </a:cubicBezTo>
                <a:cubicBezTo>
                  <a:pt x="-34878" y="4286947"/>
                  <a:pt x="48471" y="4255939"/>
                  <a:pt x="0" y="4010377"/>
                </a:cubicBezTo>
                <a:cubicBezTo>
                  <a:pt x="-48471" y="3764815"/>
                  <a:pt x="21662" y="3708735"/>
                  <a:pt x="0" y="3598504"/>
                </a:cubicBezTo>
                <a:cubicBezTo>
                  <a:pt x="-21662" y="3488273"/>
                  <a:pt x="11668" y="3334038"/>
                  <a:pt x="0" y="3099920"/>
                </a:cubicBezTo>
                <a:cubicBezTo>
                  <a:pt x="-11668" y="2865802"/>
                  <a:pt x="67870" y="2656336"/>
                  <a:pt x="0" y="2471272"/>
                </a:cubicBezTo>
                <a:cubicBezTo>
                  <a:pt x="-67870" y="2286208"/>
                  <a:pt x="63052" y="2084491"/>
                  <a:pt x="0" y="1885978"/>
                </a:cubicBezTo>
                <a:cubicBezTo>
                  <a:pt x="-63052" y="1687465"/>
                  <a:pt x="66155" y="1398046"/>
                  <a:pt x="0" y="1083909"/>
                </a:cubicBezTo>
                <a:close/>
              </a:path>
              <a:path w="11741085" h="6503326" stroke="0" extrusionOk="0">
                <a:moveTo>
                  <a:pt x="0" y="1083909"/>
                </a:moveTo>
                <a:cubicBezTo>
                  <a:pt x="54679" y="403707"/>
                  <a:pt x="441139" y="123471"/>
                  <a:pt x="1083909" y="0"/>
                </a:cubicBezTo>
                <a:cubicBezTo>
                  <a:pt x="1209886" y="-21376"/>
                  <a:pt x="1286472" y="16594"/>
                  <a:pt x="1395040" y="0"/>
                </a:cubicBezTo>
                <a:cubicBezTo>
                  <a:pt x="1503608" y="-16594"/>
                  <a:pt x="1627787" y="36360"/>
                  <a:pt x="1706171" y="0"/>
                </a:cubicBezTo>
                <a:cubicBezTo>
                  <a:pt x="1784555" y="-36360"/>
                  <a:pt x="2056635" y="58382"/>
                  <a:pt x="2400233" y="0"/>
                </a:cubicBezTo>
                <a:cubicBezTo>
                  <a:pt x="2743831" y="-58382"/>
                  <a:pt x="2816790" y="26069"/>
                  <a:pt x="3094295" y="0"/>
                </a:cubicBezTo>
                <a:cubicBezTo>
                  <a:pt x="3371800" y="-26069"/>
                  <a:pt x="3321396" y="29208"/>
                  <a:pt x="3405426" y="0"/>
                </a:cubicBezTo>
                <a:cubicBezTo>
                  <a:pt x="3489456" y="-29208"/>
                  <a:pt x="3793523" y="16275"/>
                  <a:pt x="3908023" y="0"/>
                </a:cubicBezTo>
                <a:cubicBezTo>
                  <a:pt x="4022523" y="-16275"/>
                  <a:pt x="4315486" y="72195"/>
                  <a:pt x="4602085" y="0"/>
                </a:cubicBezTo>
                <a:cubicBezTo>
                  <a:pt x="4888684" y="-72195"/>
                  <a:pt x="5018610" y="25381"/>
                  <a:pt x="5200414" y="0"/>
                </a:cubicBezTo>
                <a:cubicBezTo>
                  <a:pt x="5382218" y="-25381"/>
                  <a:pt x="5484034" y="18828"/>
                  <a:pt x="5703010" y="0"/>
                </a:cubicBezTo>
                <a:cubicBezTo>
                  <a:pt x="5921986" y="-18828"/>
                  <a:pt x="6074700" y="21347"/>
                  <a:pt x="6301340" y="0"/>
                </a:cubicBezTo>
                <a:cubicBezTo>
                  <a:pt x="6527980" y="-21347"/>
                  <a:pt x="6465492" y="2481"/>
                  <a:pt x="6612471" y="0"/>
                </a:cubicBezTo>
                <a:cubicBezTo>
                  <a:pt x="6759450" y="-2481"/>
                  <a:pt x="7068401" y="37492"/>
                  <a:pt x="7306533" y="0"/>
                </a:cubicBezTo>
                <a:cubicBezTo>
                  <a:pt x="7544665" y="-37492"/>
                  <a:pt x="7608335" y="40200"/>
                  <a:pt x="7809129" y="0"/>
                </a:cubicBezTo>
                <a:cubicBezTo>
                  <a:pt x="8009923" y="-40200"/>
                  <a:pt x="8213214" y="78089"/>
                  <a:pt x="8598924" y="0"/>
                </a:cubicBezTo>
                <a:cubicBezTo>
                  <a:pt x="8984635" y="-78089"/>
                  <a:pt x="9037825" y="72010"/>
                  <a:pt x="9292985" y="0"/>
                </a:cubicBezTo>
                <a:cubicBezTo>
                  <a:pt x="9548145" y="-72010"/>
                  <a:pt x="9492823" y="16075"/>
                  <a:pt x="9604117" y="0"/>
                </a:cubicBezTo>
                <a:cubicBezTo>
                  <a:pt x="9715411" y="-16075"/>
                  <a:pt x="10444803" y="69185"/>
                  <a:pt x="10657176" y="0"/>
                </a:cubicBezTo>
                <a:cubicBezTo>
                  <a:pt x="11241148" y="89529"/>
                  <a:pt x="11850998" y="611383"/>
                  <a:pt x="11741085" y="1083909"/>
                </a:cubicBezTo>
                <a:cubicBezTo>
                  <a:pt x="11789118" y="1202975"/>
                  <a:pt x="11739299" y="1456821"/>
                  <a:pt x="11741085" y="1582492"/>
                </a:cubicBezTo>
                <a:cubicBezTo>
                  <a:pt x="11742871" y="1708163"/>
                  <a:pt x="11685528" y="2044531"/>
                  <a:pt x="11741085" y="2211141"/>
                </a:cubicBezTo>
                <a:cubicBezTo>
                  <a:pt x="11796642" y="2377751"/>
                  <a:pt x="11725859" y="2478301"/>
                  <a:pt x="11741085" y="2709725"/>
                </a:cubicBezTo>
                <a:cubicBezTo>
                  <a:pt x="11756311" y="2941149"/>
                  <a:pt x="11729609" y="3092247"/>
                  <a:pt x="11741085" y="3338373"/>
                </a:cubicBezTo>
                <a:cubicBezTo>
                  <a:pt x="11752561" y="3584499"/>
                  <a:pt x="11722272" y="3675812"/>
                  <a:pt x="11741085" y="3967022"/>
                </a:cubicBezTo>
                <a:cubicBezTo>
                  <a:pt x="11759898" y="4258232"/>
                  <a:pt x="11686931" y="4344325"/>
                  <a:pt x="11741085" y="4465605"/>
                </a:cubicBezTo>
                <a:cubicBezTo>
                  <a:pt x="11795239" y="4586885"/>
                  <a:pt x="11633880" y="5041240"/>
                  <a:pt x="11741085" y="5419417"/>
                </a:cubicBezTo>
                <a:cubicBezTo>
                  <a:pt x="11770798" y="6051432"/>
                  <a:pt x="11262912" y="6594472"/>
                  <a:pt x="10657176" y="6503326"/>
                </a:cubicBezTo>
                <a:cubicBezTo>
                  <a:pt x="10502138" y="6519971"/>
                  <a:pt x="10499511" y="6500222"/>
                  <a:pt x="10346045" y="6503326"/>
                </a:cubicBezTo>
                <a:cubicBezTo>
                  <a:pt x="10192579" y="6506430"/>
                  <a:pt x="9935852" y="6501473"/>
                  <a:pt x="9556250" y="6503326"/>
                </a:cubicBezTo>
                <a:cubicBezTo>
                  <a:pt x="9176649" y="6505179"/>
                  <a:pt x="9154355" y="6443401"/>
                  <a:pt x="8957921" y="6503326"/>
                </a:cubicBezTo>
                <a:cubicBezTo>
                  <a:pt x="8761487" y="6563251"/>
                  <a:pt x="8519800" y="6475471"/>
                  <a:pt x="8168127" y="6503326"/>
                </a:cubicBezTo>
                <a:cubicBezTo>
                  <a:pt x="7816454" y="6531181"/>
                  <a:pt x="7807941" y="6486743"/>
                  <a:pt x="7665530" y="6503326"/>
                </a:cubicBezTo>
                <a:cubicBezTo>
                  <a:pt x="7523119" y="6519909"/>
                  <a:pt x="7153943" y="6447403"/>
                  <a:pt x="6875736" y="6503326"/>
                </a:cubicBezTo>
                <a:cubicBezTo>
                  <a:pt x="6597529" y="6559249"/>
                  <a:pt x="6452250" y="6454354"/>
                  <a:pt x="6277406" y="6503326"/>
                </a:cubicBezTo>
                <a:cubicBezTo>
                  <a:pt x="6102562" y="6552298"/>
                  <a:pt x="5989690" y="6458431"/>
                  <a:pt x="5870543" y="6503326"/>
                </a:cubicBezTo>
                <a:cubicBezTo>
                  <a:pt x="5751396" y="6548221"/>
                  <a:pt x="5553528" y="6468635"/>
                  <a:pt x="5272213" y="6503326"/>
                </a:cubicBezTo>
                <a:cubicBezTo>
                  <a:pt x="4990898" y="6538017"/>
                  <a:pt x="4884064" y="6446596"/>
                  <a:pt x="4673884" y="6503326"/>
                </a:cubicBezTo>
                <a:cubicBezTo>
                  <a:pt x="4463704" y="6560056"/>
                  <a:pt x="4351765" y="6471225"/>
                  <a:pt x="4075555" y="6503326"/>
                </a:cubicBezTo>
                <a:cubicBezTo>
                  <a:pt x="3799345" y="6535427"/>
                  <a:pt x="3809018" y="6478088"/>
                  <a:pt x="3668691" y="6503326"/>
                </a:cubicBezTo>
                <a:cubicBezTo>
                  <a:pt x="3528364" y="6528564"/>
                  <a:pt x="3364568" y="6456468"/>
                  <a:pt x="3261827" y="6503326"/>
                </a:cubicBezTo>
                <a:cubicBezTo>
                  <a:pt x="3159086" y="6550184"/>
                  <a:pt x="2870428" y="6446701"/>
                  <a:pt x="2759231" y="6503326"/>
                </a:cubicBezTo>
                <a:cubicBezTo>
                  <a:pt x="2648034" y="6559951"/>
                  <a:pt x="2504638" y="6501905"/>
                  <a:pt x="2256634" y="6503326"/>
                </a:cubicBezTo>
                <a:cubicBezTo>
                  <a:pt x="2008630" y="6504747"/>
                  <a:pt x="1915710" y="6473690"/>
                  <a:pt x="1754038" y="6503326"/>
                </a:cubicBezTo>
                <a:cubicBezTo>
                  <a:pt x="1592366" y="6532962"/>
                  <a:pt x="1404640" y="6443737"/>
                  <a:pt x="1083909" y="6503326"/>
                </a:cubicBezTo>
                <a:cubicBezTo>
                  <a:pt x="613382" y="6469233"/>
                  <a:pt x="-32156" y="6069405"/>
                  <a:pt x="0" y="5419417"/>
                </a:cubicBezTo>
                <a:cubicBezTo>
                  <a:pt x="-18078" y="5208791"/>
                  <a:pt x="50495" y="5082472"/>
                  <a:pt x="0" y="4964189"/>
                </a:cubicBezTo>
                <a:cubicBezTo>
                  <a:pt x="-50495" y="4845906"/>
                  <a:pt x="23238" y="4624125"/>
                  <a:pt x="0" y="4335540"/>
                </a:cubicBezTo>
                <a:cubicBezTo>
                  <a:pt x="-23238" y="4046955"/>
                  <a:pt x="51941" y="3892568"/>
                  <a:pt x="0" y="3750246"/>
                </a:cubicBezTo>
                <a:cubicBezTo>
                  <a:pt x="-51941" y="3607924"/>
                  <a:pt x="53657" y="3333559"/>
                  <a:pt x="0" y="3208308"/>
                </a:cubicBezTo>
                <a:cubicBezTo>
                  <a:pt x="-53657" y="3083057"/>
                  <a:pt x="42133" y="2946737"/>
                  <a:pt x="0" y="2709725"/>
                </a:cubicBezTo>
                <a:cubicBezTo>
                  <a:pt x="-42133" y="2472713"/>
                  <a:pt x="48739" y="2443132"/>
                  <a:pt x="0" y="2254496"/>
                </a:cubicBezTo>
                <a:cubicBezTo>
                  <a:pt x="-48739" y="2065860"/>
                  <a:pt x="15846" y="2021672"/>
                  <a:pt x="0" y="1842623"/>
                </a:cubicBezTo>
                <a:cubicBezTo>
                  <a:pt x="-15846" y="1663574"/>
                  <a:pt x="80104" y="1388313"/>
                  <a:pt x="0" y="1083909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3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56635" y="3514725"/>
            <a:ext cx="4633913" cy="69056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294" tIns="45647" rIns="91294" bIns="45647" anchor="ctr"/>
          <a:lstStyle/>
          <a:p>
            <a:pPr eaLnBrk="1" hangingPunct="1">
              <a:buClr>
                <a:srgbClr val="000000"/>
              </a:buClr>
              <a:defRPr/>
            </a:pPr>
            <a:r>
              <a:rPr lang="vi-VN" sz="3300" kern="0" dirty="0">
                <a:solidFill>
                  <a:srgbClr val="FFE1A8"/>
                </a:solidFill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300" kern="0" dirty="0">
                <a:solidFill>
                  <a:srgbClr val="FFE1A8"/>
                </a:solidFill>
                <a:ea typeface="Arial-Rounded" pitchFamily="34" charset="0"/>
                <a:cs typeface="Arial-Rounded" pitchFamily="34" charset="0"/>
                <a:sym typeface="Arial"/>
              </a:rPr>
              <a:t>  </a:t>
            </a:r>
            <a:r>
              <a:rPr lang="en-US" sz="3300" kern="0" dirty="0">
                <a:solidFill>
                  <a:srgbClr val="002060"/>
                </a:solidFill>
                <a:ea typeface="Arial-Rounded" pitchFamily="34" charset="0"/>
                <a:cs typeface="Arial-Rounded" pitchFamily="34" charset="0"/>
                <a:sym typeface="Arial"/>
              </a:rPr>
              <a:t>B</a:t>
            </a:r>
            <a:r>
              <a:rPr lang="en-US" sz="3300" kern="0">
                <a:solidFill>
                  <a:srgbClr val="002060"/>
                </a:solidFill>
                <a:ea typeface="Arial-Rounded" pitchFamily="34" charset="0"/>
                <a:cs typeface="Arial-Rounded" pitchFamily="34" charset="0"/>
                <a:sym typeface="Arial"/>
              </a:rPr>
              <a:t>. 48</a:t>
            </a:r>
            <a:endParaRPr lang="en-US" sz="3300" kern="0" dirty="0">
              <a:solidFill>
                <a:srgbClr val="002060"/>
              </a:solidFill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58210" y="4484688"/>
            <a:ext cx="4635500" cy="708025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294" tIns="45647" rIns="91294" bIns="45647" anchor="ctr"/>
          <a:lstStyle/>
          <a:p>
            <a:pPr eaLnBrk="1" hangingPunct="1">
              <a:buClr>
                <a:srgbClr val="000000"/>
              </a:buClr>
              <a:defRPr/>
            </a:pPr>
            <a:r>
              <a:rPr lang="en-US" sz="3300" kern="0" dirty="0">
                <a:solidFill>
                  <a:srgbClr val="002060"/>
                </a:solidFill>
                <a:ea typeface="Arial-Rounded" pitchFamily="34" charset="0"/>
                <a:cs typeface="Arial-Rounded" pitchFamily="34" charset="0"/>
                <a:sym typeface="Arial"/>
              </a:rPr>
              <a:t>    C. 39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173" y="3586163"/>
            <a:ext cx="544512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110" y="4560888"/>
            <a:ext cx="550863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556635" y="2595563"/>
            <a:ext cx="4633913" cy="688975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294" tIns="45647" rIns="91294" bIns="45647" anchor="ctr"/>
          <a:lstStyle/>
          <a:p>
            <a:pPr eaLnBrk="1" hangingPunct="1">
              <a:buClr>
                <a:srgbClr val="000000"/>
              </a:buClr>
              <a:defRPr/>
            </a:pPr>
            <a:r>
              <a:rPr lang="en-US" sz="3300" kern="0" dirty="0">
                <a:solidFill>
                  <a:srgbClr val="000000"/>
                </a:solidFill>
                <a:ea typeface="Arial-Rounded" pitchFamily="34" charset="0"/>
                <a:cs typeface="Arial-Rounded" pitchFamily="34" charset="0"/>
                <a:sym typeface="Arial"/>
              </a:rPr>
              <a:t>    </a:t>
            </a:r>
            <a:r>
              <a:rPr lang="en-US" sz="3300" kern="0" dirty="0">
                <a:solidFill>
                  <a:srgbClr val="002060"/>
                </a:solidFill>
                <a:ea typeface="Arial-Rounded" pitchFamily="34" charset="0"/>
                <a:cs typeface="Arial-Rounded" pitchFamily="34" charset="0"/>
                <a:sym typeface="Arial"/>
              </a:rPr>
              <a:t>A. 35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848" y="2679700"/>
            <a:ext cx="550862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só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085" y="3205163"/>
            <a:ext cx="1022350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cú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50000" b="68265"/>
          <a:stretch>
            <a:fillRect/>
          </a:stretch>
        </p:blipFill>
        <p:spPr bwMode="auto">
          <a:xfrm>
            <a:off x="3156585" y="4335463"/>
            <a:ext cx="777875" cy="98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mè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210" y="2317750"/>
            <a:ext cx="965200" cy="96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Download Vegetable Clip Art ~ Free Clipart of Vegetables: Mushroom,  Tomatoe, Carrot &amp;amp; More | Fruits drawing, Clip art, Free clip art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5310" y="4689475"/>
            <a:ext cx="1055688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7"/>
          <p:cNvSpPr txBox="1">
            <a:spLocks noChangeArrowheads="1"/>
          </p:cNvSpPr>
          <p:nvPr/>
        </p:nvSpPr>
        <p:spPr bwMode="auto">
          <a:xfrm>
            <a:off x="4539298" y="912813"/>
            <a:ext cx="2590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1912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12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1912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4</a:t>
            </a:r>
          </a:p>
        </p:txBody>
      </p:sp>
      <p:cxnSp>
        <p:nvCxnSpPr>
          <p:cNvPr id="14" name="Straight Connector 13"/>
          <p:cNvCxnSpPr>
            <a:cxnSpLocks/>
          </p:cNvCxnSpPr>
          <p:nvPr/>
        </p:nvCxnSpPr>
        <p:spPr bwMode="auto">
          <a:xfrm>
            <a:off x="4832985" y="2087563"/>
            <a:ext cx="1090613" cy="0"/>
          </a:xfrm>
          <a:prstGeom prst="line">
            <a:avLst/>
          </a:prstGeom>
          <a:ln>
            <a:solidFill>
              <a:srgbClr val="1912AE"/>
            </a:solidFill>
            <a:headEnd type="none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5" name="TextBox 19"/>
          <p:cNvSpPr txBox="1">
            <a:spLocks noChangeArrowheads="1"/>
          </p:cNvSpPr>
          <p:nvPr/>
        </p:nvSpPr>
        <p:spPr bwMode="auto">
          <a:xfrm>
            <a:off x="4223385" y="1211263"/>
            <a:ext cx="9667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1912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x</a:t>
            </a:r>
          </a:p>
        </p:txBody>
      </p:sp>
    </p:spTree>
    <p:extLst>
      <p:ext uri="{BB962C8B-B14F-4D97-AF65-F5344CB8AC3E}">
        <p14:creationId xmlns:p14="http://schemas.microsoft.com/office/powerpoint/2010/main" val="1375028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/>
          <p:cNvSpPr/>
          <p:nvPr/>
        </p:nvSpPr>
        <p:spPr>
          <a:xfrm>
            <a:off x="1754823" y="975360"/>
            <a:ext cx="8804275" cy="4876800"/>
          </a:xfrm>
          <a:custGeom>
            <a:avLst/>
            <a:gdLst>
              <a:gd name="connsiteX0" fmla="*/ 0 w 11741085"/>
              <a:gd name="connsiteY0" fmla="*/ 1083909 h 6503326"/>
              <a:gd name="connsiteX1" fmla="*/ 1083909 w 11741085"/>
              <a:gd name="connsiteY1" fmla="*/ 0 h 6503326"/>
              <a:gd name="connsiteX2" fmla="*/ 1586506 w 11741085"/>
              <a:gd name="connsiteY2" fmla="*/ 0 h 6503326"/>
              <a:gd name="connsiteX3" fmla="*/ 2376300 w 11741085"/>
              <a:gd name="connsiteY3" fmla="*/ 0 h 6503326"/>
              <a:gd name="connsiteX4" fmla="*/ 3070362 w 11741085"/>
              <a:gd name="connsiteY4" fmla="*/ 0 h 6503326"/>
              <a:gd name="connsiteX5" fmla="*/ 3477226 w 11741085"/>
              <a:gd name="connsiteY5" fmla="*/ 0 h 6503326"/>
              <a:gd name="connsiteX6" fmla="*/ 3884090 w 11741085"/>
              <a:gd name="connsiteY6" fmla="*/ 0 h 6503326"/>
              <a:gd name="connsiteX7" fmla="*/ 4578151 w 11741085"/>
              <a:gd name="connsiteY7" fmla="*/ 0 h 6503326"/>
              <a:gd name="connsiteX8" fmla="*/ 5272213 w 11741085"/>
              <a:gd name="connsiteY8" fmla="*/ 0 h 6503326"/>
              <a:gd name="connsiteX9" fmla="*/ 5774810 w 11741085"/>
              <a:gd name="connsiteY9" fmla="*/ 0 h 6503326"/>
              <a:gd name="connsiteX10" fmla="*/ 6277406 w 11741085"/>
              <a:gd name="connsiteY10" fmla="*/ 0 h 6503326"/>
              <a:gd name="connsiteX11" fmla="*/ 6971468 w 11741085"/>
              <a:gd name="connsiteY11" fmla="*/ 0 h 6503326"/>
              <a:gd name="connsiteX12" fmla="*/ 7665530 w 11741085"/>
              <a:gd name="connsiteY12" fmla="*/ 0 h 6503326"/>
              <a:gd name="connsiteX13" fmla="*/ 8455325 w 11741085"/>
              <a:gd name="connsiteY13" fmla="*/ 0 h 6503326"/>
              <a:gd name="connsiteX14" fmla="*/ 8957921 w 11741085"/>
              <a:gd name="connsiteY14" fmla="*/ 0 h 6503326"/>
              <a:gd name="connsiteX15" fmla="*/ 9747716 w 11741085"/>
              <a:gd name="connsiteY15" fmla="*/ 0 h 6503326"/>
              <a:gd name="connsiteX16" fmla="*/ 10657176 w 11741085"/>
              <a:gd name="connsiteY16" fmla="*/ 0 h 6503326"/>
              <a:gd name="connsiteX17" fmla="*/ 11741085 w 11741085"/>
              <a:gd name="connsiteY17" fmla="*/ 1083909 h 6503326"/>
              <a:gd name="connsiteX18" fmla="*/ 11741085 w 11741085"/>
              <a:gd name="connsiteY18" fmla="*/ 1582492 h 6503326"/>
              <a:gd name="connsiteX19" fmla="*/ 11741085 w 11741085"/>
              <a:gd name="connsiteY19" fmla="*/ 1994366 h 6503326"/>
              <a:gd name="connsiteX20" fmla="*/ 11741085 w 11741085"/>
              <a:gd name="connsiteY20" fmla="*/ 2579659 h 6503326"/>
              <a:gd name="connsiteX21" fmla="*/ 11741085 w 11741085"/>
              <a:gd name="connsiteY21" fmla="*/ 3164953 h 6503326"/>
              <a:gd name="connsiteX22" fmla="*/ 11741085 w 11741085"/>
              <a:gd name="connsiteY22" fmla="*/ 3706891 h 6503326"/>
              <a:gd name="connsiteX23" fmla="*/ 11741085 w 11741085"/>
              <a:gd name="connsiteY23" fmla="*/ 4118765 h 6503326"/>
              <a:gd name="connsiteX24" fmla="*/ 11741085 w 11741085"/>
              <a:gd name="connsiteY24" fmla="*/ 4660703 h 6503326"/>
              <a:gd name="connsiteX25" fmla="*/ 11741085 w 11741085"/>
              <a:gd name="connsiteY25" fmla="*/ 5419417 h 6503326"/>
              <a:gd name="connsiteX26" fmla="*/ 10657176 w 11741085"/>
              <a:gd name="connsiteY26" fmla="*/ 6503326 h 6503326"/>
              <a:gd name="connsiteX27" fmla="*/ 10346045 w 11741085"/>
              <a:gd name="connsiteY27" fmla="*/ 6503326 h 6503326"/>
              <a:gd name="connsiteX28" fmla="*/ 10034914 w 11741085"/>
              <a:gd name="connsiteY28" fmla="*/ 6503326 h 6503326"/>
              <a:gd name="connsiteX29" fmla="*/ 9628050 w 11741085"/>
              <a:gd name="connsiteY29" fmla="*/ 6503326 h 6503326"/>
              <a:gd name="connsiteX30" fmla="*/ 8933988 w 11741085"/>
              <a:gd name="connsiteY30" fmla="*/ 6503326 h 6503326"/>
              <a:gd name="connsiteX31" fmla="*/ 8622857 w 11741085"/>
              <a:gd name="connsiteY31" fmla="*/ 6503326 h 6503326"/>
              <a:gd name="connsiteX32" fmla="*/ 7833062 w 11741085"/>
              <a:gd name="connsiteY32" fmla="*/ 6503326 h 6503326"/>
              <a:gd name="connsiteX33" fmla="*/ 7234733 w 11741085"/>
              <a:gd name="connsiteY33" fmla="*/ 6503326 h 6503326"/>
              <a:gd name="connsiteX34" fmla="*/ 6732137 w 11741085"/>
              <a:gd name="connsiteY34" fmla="*/ 6503326 h 6503326"/>
              <a:gd name="connsiteX35" fmla="*/ 6133807 w 11741085"/>
              <a:gd name="connsiteY35" fmla="*/ 6503326 h 6503326"/>
              <a:gd name="connsiteX36" fmla="*/ 5344013 w 11741085"/>
              <a:gd name="connsiteY36" fmla="*/ 6503326 h 6503326"/>
              <a:gd name="connsiteX37" fmla="*/ 4841416 w 11741085"/>
              <a:gd name="connsiteY37" fmla="*/ 6503326 h 6503326"/>
              <a:gd name="connsiteX38" fmla="*/ 4243087 w 11741085"/>
              <a:gd name="connsiteY38" fmla="*/ 6503326 h 6503326"/>
              <a:gd name="connsiteX39" fmla="*/ 3453293 w 11741085"/>
              <a:gd name="connsiteY39" fmla="*/ 6503326 h 6503326"/>
              <a:gd name="connsiteX40" fmla="*/ 3046429 w 11741085"/>
              <a:gd name="connsiteY40" fmla="*/ 6503326 h 6503326"/>
              <a:gd name="connsiteX41" fmla="*/ 2256634 w 11741085"/>
              <a:gd name="connsiteY41" fmla="*/ 6503326 h 6503326"/>
              <a:gd name="connsiteX42" fmla="*/ 1083909 w 11741085"/>
              <a:gd name="connsiteY42" fmla="*/ 6503326 h 6503326"/>
              <a:gd name="connsiteX43" fmla="*/ 0 w 11741085"/>
              <a:gd name="connsiteY43" fmla="*/ 5419417 h 6503326"/>
              <a:gd name="connsiteX44" fmla="*/ 0 w 11741085"/>
              <a:gd name="connsiteY44" fmla="*/ 5007544 h 6503326"/>
              <a:gd name="connsiteX45" fmla="*/ 0 w 11741085"/>
              <a:gd name="connsiteY45" fmla="*/ 4508960 h 6503326"/>
              <a:gd name="connsiteX46" fmla="*/ 0 w 11741085"/>
              <a:gd name="connsiteY46" fmla="*/ 4010377 h 6503326"/>
              <a:gd name="connsiteX47" fmla="*/ 0 w 11741085"/>
              <a:gd name="connsiteY47" fmla="*/ 3598504 h 6503326"/>
              <a:gd name="connsiteX48" fmla="*/ 0 w 11741085"/>
              <a:gd name="connsiteY48" fmla="*/ 3099920 h 6503326"/>
              <a:gd name="connsiteX49" fmla="*/ 0 w 11741085"/>
              <a:gd name="connsiteY49" fmla="*/ 2471272 h 6503326"/>
              <a:gd name="connsiteX50" fmla="*/ 0 w 11741085"/>
              <a:gd name="connsiteY50" fmla="*/ 1885978 h 6503326"/>
              <a:gd name="connsiteX51" fmla="*/ 0 w 11741085"/>
              <a:gd name="connsiteY51" fmla="*/ 1083909 h 6503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741085" h="6503326" fill="none" extrusionOk="0">
                <a:moveTo>
                  <a:pt x="0" y="1083909"/>
                </a:moveTo>
                <a:cubicBezTo>
                  <a:pt x="150732" y="534829"/>
                  <a:pt x="512875" y="-99299"/>
                  <a:pt x="1083909" y="0"/>
                </a:cubicBezTo>
                <a:cubicBezTo>
                  <a:pt x="1271131" y="-36347"/>
                  <a:pt x="1353753" y="49663"/>
                  <a:pt x="1586506" y="0"/>
                </a:cubicBezTo>
                <a:cubicBezTo>
                  <a:pt x="1819259" y="-49663"/>
                  <a:pt x="2080678" y="39352"/>
                  <a:pt x="2376300" y="0"/>
                </a:cubicBezTo>
                <a:cubicBezTo>
                  <a:pt x="2671922" y="-39352"/>
                  <a:pt x="2858485" y="23908"/>
                  <a:pt x="3070362" y="0"/>
                </a:cubicBezTo>
                <a:cubicBezTo>
                  <a:pt x="3282239" y="-23908"/>
                  <a:pt x="3299204" y="3477"/>
                  <a:pt x="3477226" y="0"/>
                </a:cubicBezTo>
                <a:cubicBezTo>
                  <a:pt x="3655248" y="-3477"/>
                  <a:pt x="3683273" y="32187"/>
                  <a:pt x="3884090" y="0"/>
                </a:cubicBezTo>
                <a:cubicBezTo>
                  <a:pt x="4084907" y="-32187"/>
                  <a:pt x="4242325" y="82777"/>
                  <a:pt x="4578151" y="0"/>
                </a:cubicBezTo>
                <a:cubicBezTo>
                  <a:pt x="4913977" y="-82777"/>
                  <a:pt x="4927265" y="82073"/>
                  <a:pt x="5272213" y="0"/>
                </a:cubicBezTo>
                <a:cubicBezTo>
                  <a:pt x="5617161" y="-82073"/>
                  <a:pt x="5633578" y="56153"/>
                  <a:pt x="5774810" y="0"/>
                </a:cubicBezTo>
                <a:cubicBezTo>
                  <a:pt x="5916042" y="-56153"/>
                  <a:pt x="6114710" y="42404"/>
                  <a:pt x="6277406" y="0"/>
                </a:cubicBezTo>
                <a:cubicBezTo>
                  <a:pt x="6440102" y="-42404"/>
                  <a:pt x="6724301" y="80893"/>
                  <a:pt x="6971468" y="0"/>
                </a:cubicBezTo>
                <a:cubicBezTo>
                  <a:pt x="7218635" y="-80893"/>
                  <a:pt x="7420278" y="64434"/>
                  <a:pt x="7665530" y="0"/>
                </a:cubicBezTo>
                <a:cubicBezTo>
                  <a:pt x="7910782" y="-64434"/>
                  <a:pt x="8170311" y="89618"/>
                  <a:pt x="8455325" y="0"/>
                </a:cubicBezTo>
                <a:cubicBezTo>
                  <a:pt x="8740339" y="-89618"/>
                  <a:pt x="8792634" y="57477"/>
                  <a:pt x="8957921" y="0"/>
                </a:cubicBezTo>
                <a:cubicBezTo>
                  <a:pt x="9123208" y="-57477"/>
                  <a:pt x="9438739" y="66393"/>
                  <a:pt x="9747716" y="0"/>
                </a:cubicBezTo>
                <a:cubicBezTo>
                  <a:pt x="10056693" y="-66393"/>
                  <a:pt x="10332151" y="20551"/>
                  <a:pt x="10657176" y="0"/>
                </a:cubicBezTo>
                <a:cubicBezTo>
                  <a:pt x="11352522" y="-15910"/>
                  <a:pt x="11826205" y="627133"/>
                  <a:pt x="11741085" y="1083909"/>
                </a:cubicBezTo>
                <a:cubicBezTo>
                  <a:pt x="11779264" y="1231603"/>
                  <a:pt x="11717904" y="1381313"/>
                  <a:pt x="11741085" y="1582492"/>
                </a:cubicBezTo>
                <a:cubicBezTo>
                  <a:pt x="11764266" y="1783671"/>
                  <a:pt x="11740054" y="1805666"/>
                  <a:pt x="11741085" y="1994366"/>
                </a:cubicBezTo>
                <a:cubicBezTo>
                  <a:pt x="11742116" y="2183066"/>
                  <a:pt x="11735434" y="2299877"/>
                  <a:pt x="11741085" y="2579659"/>
                </a:cubicBezTo>
                <a:cubicBezTo>
                  <a:pt x="11746736" y="2859441"/>
                  <a:pt x="11727022" y="2957268"/>
                  <a:pt x="11741085" y="3164953"/>
                </a:cubicBezTo>
                <a:cubicBezTo>
                  <a:pt x="11755148" y="3372638"/>
                  <a:pt x="11714340" y="3488945"/>
                  <a:pt x="11741085" y="3706891"/>
                </a:cubicBezTo>
                <a:cubicBezTo>
                  <a:pt x="11767830" y="3924837"/>
                  <a:pt x="11706086" y="3944490"/>
                  <a:pt x="11741085" y="4118765"/>
                </a:cubicBezTo>
                <a:cubicBezTo>
                  <a:pt x="11776084" y="4293040"/>
                  <a:pt x="11727055" y="4518102"/>
                  <a:pt x="11741085" y="4660703"/>
                </a:cubicBezTo>
                <a:cubicBezTo>
                  <a:pt x="11755115" y="4803304"/>
                  <a:pt x="11702513" y="5233538"/>
                  <a:pt x="11741085" y="5419417"/>
                </a:cubicBezTo>
                <a:cubicBezTo>
                  <a:pt x="11748913" y="5881055"/>
                  <a:pt x="11154398" y="6423717"/>
                  <a:pt x="10657176" y="6503326"/>
                </a:cubicBezTo>
                <a:cubicBezTo>
                  <a:pt x="10504279" y="6535279"/>
                  <a:pt x="10421315" y="6472448"/>
                  <a:pt x="10346045" y="6503326"/>
                </a:cubicBezTo>
                <a:cubicBezTo>
                  <a:pt x="10270775" y="6534204"/>
                  <a:pt x="10143987" y="6471196"/>
                  <a:pt x="10034914" y="6503326"/>
                </a:cubicBezTo>
                <a:cubicBezTo>
                  <a:pt x="9925841" y="6535456"/>
                  <a:pt x="9781142" y="6482012"/>
                  <a:pt x="9628050" y="6503326"/>
                </a:cubicBezTo>
                <a:cubicBezTo>
                  <a:pt x="9474958" y="6524640"/>
                  <a:pt x="9131794" y="6466718"/>
                  <a:pt x="8933988" y="6503326"/>
                </a:cubicBezTo>
                <a:cubicBezTo>
                  <a:pt x="8736182" y="6539934"/>
                  <a:pt x="8760015" y="6491653"/>
                  <a:pt x="8622857" y="6503326"/>
                </a:cubicBezTo>
                <a:cubicBezTo>
                  <a:pt x="8485699" y="6514999"/>
                  <a:pt x="8032294" y="6451958"/>
                  <a:pt x="7833062" y="6503326"/>
                </a:cubicBezTo>
                <a:cubicBezTo>
                  <a:pt x="7633831" y="6554694"/>
                  <a:pt x="7422871" y="6446673"/>
                  <a:pt x="7234733" y="6503326"/>
                </a:cubicBezTo>
                <a:cubicBezTo>
                  <a:pt x="7046595" y="6559979"/>
                  <a:pt x="6970856" y="6502475"/>
                  <a:pt x="6732137" y="6503326"/>
                </a:cubicBezTo>
                <a:cubicBezTo>
                  <a:pt x="6493418" y="6504177"/>
                  <a:pt x="6422364" y="6478407"/>
                  <a:pt x="6133807" y="6503326"/>
                </a:cubicBezTo>
                <a:cubicBezTo>
                  <a:pt x="5845250" y="6528245"/>
                  <a:pt x="5678973" y="6474768"/>
                  <a:pt x="5344013" y="6503326"/>
                </a:cubicBezTo>
                <a:cubicBezTo>
                  <a:pt x="5009053" y="6531884"/>
                  <a:pt x="5001838" y="6471689"/>
                  <a:pt x="4841416" y="6503326"/>
                </a:cubicBezTo>
                <a:cubicBezTo>
                  <a:pt x="4680994" y="6534963"/>
                  <a:pt x="4407536" y="6435053"/>
                  <a:pt x="4243087" y="6503326"/>
                </a:cubicBezTo>
                <a:cubicBezTo>
                  <a:pt x="4078638" y="6571599"/>
                  <a:pt x="3755363" y="6436106"/>
                  <a:pt x="3453293" y="6503326"/>
                </a:cubicBezTo>
                <a:cubicBezTo>
                  <a:pt x="3151223" y="6570546"/>
                  <a:pt x="3202303" y="6454616"/>
                  <a:pt x="3046429" y="6503326"/>
                </a:cubicBezTo>
                <a:cubicBezTo>
                  <a:pt x="2890555" y="6552036"/>
                  <a:pt x="2438717" y="6486432"/>
                  <a:pt x="2256634" y="6503326"/>
                </a:cubicBezTo>
                <a:cubicBezTo>
                  <a:pt x="2074552" y="6520220"/>
                  <a:pt x="1583046" y="6490227"/>
                  <a:pt x="1083909" y="6503326"/>
                </a:cubicBezTo>
                <a:cubicBezTo>
                  <a:pt x="489588" y="6487524"/>
                  <a:pt x="-81989" y="6133194"/>
                  <a:pt x="0" y="5419417"/>
                </a:cubicBezTo>
                <a:cubicBezTo>
                  <a:pt x="-15567" y="5267789"/>
                  <a:pt x="251" y="5106542"/>
                  <a:pt x="0" y="5007544"/>
                </a:cubicBezTo>
                <a:cubicBezTo>
                  <a:pt x="-251" y="4908546"/>
                  <a:pt x="34878" y="4730973"/>
                  <a:pt x="0" y="4508960"/>
                </a:cubicBezTo>
                <a:cubicBezTo>
                  <a:pt x="-34878" y="4286947"/>
                  <a:pt x="48471" y="4255939"/>
                  <a:pt x="0" y="4010377"/>
                </a:cubicBezTo>
                <a:cubicBezTo>
                  <a:pt x="-48471" y="3764815"/>
                  <a:pt x="21662" y="3708735"/>
                  <a:pt x="0" y="3598504"/>
                </a:cubicBezTo>
                <a:cubicBezTo>
                  <a:pt x="-21662" y="3488273"/>
                  <a:pt x="11668" y="3334038"/>
                  <a:pt x="0" y="3099920"/>
                </a:cubicBezTo>
                <a:cubicBezTo>
                  <a:pt x="-11668" y="2865802"/>
                  <a:pt x="67870" y="2656336"/>
                  <a:pt x="0" y="2471272"/>
                </a:cubicBezTo>
                <a:cubicBezTo>
                  <a:pt x="-67870" y="2286208"/>
                  <a:pt x="63052" y="2084491"/>
                  <a:pt x="0" y="1885978"/>
                </a:cubicBezTo>
                <a:cubicBezTo>
                  <a:pt x="-63052" y="1687465"/>
                  <a:pt x="66155" y="1398046"/>
                  <a:pt x="0" y="1083909"/>
                </a:cubicBezTo>
                <a:close/>
              </a:path>
              <a:path w="11741085" h="6503326" stroke="0" extrusionOk="0">
                <a:moveTo>
                  <a:pt x="0" y="1083909"/>
                </a:moveTo>
                <a:cubicBezTo>
                  <a:pt x="54679" y="403707"/>
                  <a:pt x="441139" y="123471"/>
                  <a:pt x="1083909" y="0"/>
                </a:cubicBezTo>
                <a:cubicBezTo>
                  <a:pt x="1209886" y="-21376"/>
                  <a:pt x="1286472" y="16594"/>
                  <a:pt x="1395040" y="0"/>
                </a:cubicBezTo>
                <a:cubicBezTo>
                  <a:pt x="1503608" y="-16594"/>
                  <a:pt x="1627787" y="36360"/>
                  <a:pt x="1706171" y="0"/>
                </a:cubicBezTo>
                <a:cubicBezTo>
                  <a:pt x="1784555" y="-36360"/>
                  <a:pt x="2056635" y="58382"/>
                  <a:pt x="2400233" y="0"/>
                </a:cubicBezTo>
                <a:cubicBezTo>
                  <a:pt x="2743831" y="-58382"/>
                  <a:pt x="2816790" y="26069"/>
                  <a:pt x="3094295" y="0"/>
                </a:cubicBezTo>
                <a:cubicBezTo>
                  <a:pt x="3371800" y="-26069"/>
                  <a:pt x="3321396" y="29208"/>
                  <a:pt x="3405426" y="0"/>
                </a:cubicBezTo>
                <a:cubicBezTo>
                  <a:pt x="3489456" y="-29208"/>
                  <a:pt x="3793523" y="16275"/>
                  <a:pt x="3908023" y="0"/>
                </a:cubicBezTo>
                <a:cubicBezTo>
                  <a:pt x="4022523" y="-16275"/>
                  <a:pt x="4315486" y="72195"/>
                  <a:pt x="4602085" y="0"/>
                </a:cubicBezTo>
                <a:cubicBezTo>
                  <a:pt x="4888684" y="-72195"/>
                  <a:pt x="5018610" y="25381"/>
                  <a:pt x="5200414" y="0"/>
                </a:cubicBezTo>
                <a:cubicBezTo>
                  <a:pt x="5382218" y="-25381"/>
                  <a:pt x="5484034" y="18828"/>
                  <a:pt x="5703010" y="0"/>
                </a:cubicBezTo>
                <a:cubicBezTo>
                  <a:pt x="5921986" y="-18828"/>
                  <a:pt x="6074700" y="21347"/>
                  <a:pt x="6301340" y="0"/>
                </a:cubicBezTo>
                <a:cubicBezTo>
                  <a:pt x="6527980" y="-21347"/>
                  <a:pt x="6465492" y="2481"/>
                  <a:pt x="6612471" y="0"/>
                </a:cubicBezTo>
                <a:cubicBezTo>
                  <a:pt x="6759450" y="-2481"/>
                  <a:pt x="7068401" y="37492"/>
                  <a:pt x="7306533" y="0"/>
                </a:cubicBezTo>
                <a:cubicBezTo>
                  <a:pt x="7544665" y="-37492"/>
                  <a:pt x="7608335" y="40200"/>
                  <a:pt x="7809129" y="0"/>
                </a:cubicBezTo>
                <a:cubicBezTo>
                  <a:pt x="8009923" y="-40200"/>
                  <a:pt x="8213214" y="78089"/>
                  <a:pt x="8598924" y="0"/>
                </a:cubicBezTo>
                <a:cubicBezTo>
                  <a:pt x="8984635" y="-78089"/>
                  <a:pt x="9037825" y="72010"/>
                  <a:pt x="9292985" y="0"/>
                </a:cubicBezTo>
                <a:cubicBezTo>
                  <a:pt x="9548145" y="-72010"/>
                  <a:pt x="9492823" y="16075"/>
                  <a:pt x="9604117" y="0"/>
                </a:cubicBezTo>
                <a:cubicBezTo>
                  <a:pt x="9715411" y="-16075"/>
                  <a:pt x="10444803" y="69185"/>
                  <a:pt x="10657176" y="0"/>
                </a:cubicBezTo>
                <a:cubicBezTo>
                  <a:pt x="11241148" y="89529"/>
                  <a:pt x="11850998" y="611383"/>
                  <a:pt x="11741085" y="1083909"/>
                </a:cubicBezTo>
                <a:cubicBezTo>
                  <a:pt x="11789118" y="1202975"/>
                  <a:pt x="11739299" y="1456821"/>
                  <a:pt x="11741085" y="1582492"/>
                </a:cubicBezTo>
                <a:cubicBezTo>
                  <a:pt x="11742871" y="1708163"/>
                  <a:pt x="11685528" y="2044531"/>
                  <a:pt x="11741085" y="2211141"/>
                </a:cubicBezTo>
                <a:cubicBezTo>
                  <a:pt x="11796642" y="2377751"/>
                  <a:pt x="11725859" y="2478301"/>
                  <a:pt x="11741085" y="2709725"/>
                </a:cubicBezTo>
                <a:cubicBezTo>
                  <a:pt x="11756311" y="2941149"/>
                  <a:pt x="11729609" y="3092247"/>
                  <a:pt x="11741085" y="3338373"/>
                </a:cubicBezTo>
                <a:cubicBezTo>
                  <a:pt x="11752561" y="3584499"/>
                  <a:pt x="11722272" y="3675812"/>
                  <a:pt x="11741085" y="3967022"/>
                </a:cubicBezTo>
                <a:cubicBezTo>
                  <a:pt x="11759898" y="4258232"/>
                  <a:pt x="11686931" y="4344325"/>
                  <a:pt x="11741085" y="4465605"/>
                </a:cubicBezTo>
                <a:cubicBezTo>
                  <a:pt x="11795239" y="4586885"/>
                  <a:pt x="11633880" y="5041240"/>
                  <a:pt x="11741085" y="5419417"/>
                </a:cubicBezTo>
                <a:cubicBezTo>
                  <a:pt x="11770798" y="6051432"/>
                  <a:pt x="11262912" y="6594472"/>
                  <a:pt x="10657176" y="6503326"/>
                </a:cubicBezTo>
                <a:cubicBezTo>
                  <a:pt x="10502138" y="6519971"/>
                  <a:pt x="10499511" y="6500222"/>
                  <a:pt x="10346045" y="6503326"/>
                </a:cubicBezTo>
                <a:cubicBezTo>
                  <a:pt x="10192579" y="6506430"/>
                  <a:pt x="9935852" y="6501473"/>
                  <a:pt x="9556250" y="6503326"/>
                </a:cubicBezTo>
                <a:cubicBezTo>
                  <a:pt x="9176649" y="6505179"/>
                  <a:pt x="9154355" y="6443401"/>
                  <a:pt x="8957921" y="6503326"/>
                </a:cubicBezTo>
                <a:cubicBezTo>
                  <a:pt x="8761487" y="6563251"/>
                  <a:pt x="8519800" y="6475471"/>
                  <a:pt x="8168127" y="6503326"/>
                </a:cubicBezTo>
                <a:cubicBezTo>
                  <a:pt x="7816454" y="6531181"/>
                  <a:pt x="7807941" y="6486743"/>
                  <a:pt x="7665530" y="6503326"/>
                </a:cubicBezTo>
                <a:cubicBezTo>
                  <a:pt x="7523119" y="6519909"/>
                  <a:pt x="7153943" y="6447403"/>
                  <a:pt x="6875736" y="6503326"/>
                </a:cubicBezTo>
                <a:cubicBezTo>
                  <a:pt x="6597529" y="6559249"/>
                  <a:pt x="6452250" y="6454354"/>
                  <a:pt x="6277406" y="6503326"/>
                </a:cubicBezTo>
                <a:cubicBezTo>
                  <a:pt x="6102562" y="6552298"/>
                  <a:pt x="5989690" y="6458431"/>
                  <a:pt x="5870543" y="6503326"/>
                </a:cubicBezTo>
                <a:cubicBezTo>
                  <a:pt x="5751396" y="6548221"/>
                  <a:pt x="5553528" y="6468635"/>
                  <a:pt x="5272213" y="6503326"/>
                </a:cubicBezTo>
                <a:cubicBezTo>
                  <a:pt x="4990898" y="6538017"/>
                  <a:pt x="4884064" y="6446596"/>
                  <a:pt x="4673884" y="6503326"/>
                </a:cubicBezTo>
                <a:cubicBezTo>
                  <a:pt x="4463704" y="6560056"/>
                  <a:pt x="4351765" y="6471225"/>
                  <a:pt x="4075555" y="6503326"/>
                </a:cubicBezTo>
                <a:cubicBezTo>
                  <a:pt x="3799345" y="6535427"/>
                  <a:pt x="3809018" y="6478088"/>
                  <a:pt x="3668691" y="6503326"/>
                </a:cubicBezTo>
                <a:cubicBezTo>
                  <a:pt x="3528364" y="6528564"/>
                  <a:pt x="3364568" y="6456468"/>
                  <a:pt x="3261827" y="6503326"/>
                </a:cubicBezTo>
                <a:cubicBezTo>
                  <a:pt x="3159086" y="6550184"/>
                  <a:pt x="2870428" y="6446701"/>
                  <a:pt x="2759231" y="6503326"/>
                </a:cubicBezTo>
                <a:cubicBezTo>
                  <a:pt x="2648034" y="6559951"/>
                  <a:pt x="2504638" y="6501905"/>
                  <a:pt x="2256634" y="6503326"/>
                </a:cubicBezTo>
                <a:cubicBezTo>
                  <a:pt x="2008630" y="6504747"/>
                  <a:pt x="1915710" y="6473690"/>
                  <a:pt x="1754038" y="6503326"/>
                </a:cubicBezTo>
                <a:cubicBezTo>
                  <a:pt x="1592366" y="6532962"/>
                  <a:pt x="1404640" y="6443737"/>
                  <a:pt x="1083909" y="6503326"/>
                </a:cubicBezTo>
                <a:cubicBezTo>
                  <a:pt x="613382" y="6469233"/>
                  <a:pt x="-32156" y="6069405"/>
                  <a:pt x="0" y="5419417"/>
                </a:cubicBezTo>
                <a:cubicBezTo>
                  <a:pt x="-18078" y="5208791"/>
                  <a:pt x="50495" y="5082472"/>
                  <a:pt x="0" y="4964189"/>
                </a:cubicBezTo>
                <a:cubicBezTo>
                  <a:pt x="-50495" y="4845906"/>
                  <a:pt x="23238" y="4624125"/>
                  <a:pt x="0" y="4335540"/>
                </a:cubicBezTo>
                <a:cubicBezTo>
                  <a:pt x="-23238" y="4046955"/>
                  <a:pt x="51941" y="3892568"/>
                  <a:pt x="0" y="3750246"/>
                </a:cubicBezTo>
                <a:cubicBezTo>
                  <a:pt x="-51941" y="3607924"/>
                  <a:pt x="53657" y="3333559"/>
                  <a:pt x="0" y="3208308"/>
                </a:cubicBezTo>
                <a:cubicBezTo>
                  <a:pt x="-53657" y="3083057"/>
                  <a:pt x="42133" y="2946737"/>
                  <a:pt x="0" y="2709725"/>
                </a:cubicBezTo>
                <a:cubicBezTo>
                  <a:pt x="-42133" y="2472713"/>
                  <a:pt x="48739" y="2443132"/>
                  <a:pt x="0" y="2254496"/>
                </a:cubicBezTo>
                <a:cubicBezTo>
                  <a:pt x="-48739" y="2065860"/>
                  <a:pt x="15846" y="2021672"/>
                  <a:pt x="0" y="1842623"/>
                </a:cubicBezTo>
                <a:cubicBezTo>
                  <a:pt x="-15846" y="1663574"/>
                  <a:pt x="80104" y="1388313"/>
                  <a:pt x="0" y="1083909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3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pic>
        <p:nvPicPr>
          <p:cNvPr id="3" name="Picture 2" descr="Download Vegetable Clip Art ~ Free Clipart of Vegetables: Mushroom,  Tomatoe, Carrot &amp;amp; More | Fruits drawing, Clip art, Free clip art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6398" y="4317048"/>
            <a:ext cx="13335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2"/>
          <p:cNvSpPr txBox="1">
            <a:spLocks noChangeArrowheads="1"/>
          </p:cNvSpPr>
          <p:nvPr/>
        </p:nvSpPr>
        <p:spPr bwMode="auto">
          <a:xfrm>
            <a:off x="4929823" y="1134110"/>
            <a:ext cx="2590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1912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202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1912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2</a:t>
            </a:r>
          </a:p>
        </p:txBody>
      </p:sp>
      <p:sp>
        <p:nvSpPr>
          <p:cNvPr id="5" name="TextBox 15"/>
          <p:cNvSpPr txBox="1">
            <a:spLocks noChangeArrowheads="1"/>
          </p:cNvSpPr>
          <p:nvPr/>
        </p:nvSpPr>
        <p:spPr bwMode="auto">
          <a:xfrm>
            <a:off x="4613910" y="1432560"/>
            <a:ext cx="9667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1912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x</a:t>
            </a:r>
          </a:p>
        </p:txBody>
      </p:sp>
      <p:sp>
        <p:nvSpPr>
          <p:cNvPr id="6" name="Rectangle 5"/>
          <p:cNvSpPr/>
          <p:nvPr/>
        </p:nvSpPr>
        <p:spPr>
          <a:xfrm>
            <a:off x="3521710" y="2566035"/>
            <a:ext cx="4633913" cy="69056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294" tIns="45647" rIns="91294" bIns="45647" anchor="ctr"/>
          <a:lstStyle/>
          <a:p>
            <a:pPr eaLnBrk="1" hangingPunct="1">
              <a:buClr>
                <a:srgbClr val="000000"/>
              </a:buClr>
              <a:defRPr/>
            </a:pPr>
            <a:r>
              <a:rPr lang="vi-VN" sz="3300" kern="0" dirty="0">
                <a:solidFill>
                  <a:srgbClr val="FFE1A8"/>
                </a:solidFill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300" kern="0" dirty="0">
                <a:solidFill>
                  <a:srgbClr val="FFE1A8"/>
                </a:solidFill>
                <a:ea typeface="Arial-Rounded" pitchFamily="34" charset="0"/>
                <a:cs typeface="Arial-Rounded" pitchFamily="34" charset="0"/>
                <a:sym typeface="Arial"/>
              </a:rPr>
              <a:t>  </a:t>
            </a:r>
            <a:r>
              <a:rPr lang="en-US" sz="3300" kern="0" dirty="0">
                <a:solidFill>
                  <a:srgbClr val="002060"/>
                </a:solidFill>
                <a:ea typeface="Arial-Rounded" pitchFamily="34" charset="0"/>
                <a:cs typeface="Arial-Rounded" pitchFamily="34" charset="0"/>
                <a:sym typeface="Arial"/>
              </a:rPr>
              <a:t>A. 404</a:t>
            </a:r>
          </a:p>
        </p:txBody>
      </p:sp>
      <p:sp>
        <p:nvSpPr>
          <p:cNvPr id="7" name="Rectangle 6"/>
          <p:cNvSpPr/>
          <p:nvPr/>
        </p:nvSpPr>
        <p:spPr>
          <a:xfrm>
            <a:off x="3570923" y="4542473"/>
            <a:ext cx="4633912" cy="708025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294" tIns="45647" rIns="91294" bIns="45647" anchor="ctr"/>
          <a:lstStyle/>
          <a:p>
            <a:pPr eaLnBrk="1" hangingPunct="1">
              <a:buClr>
                <a:srgbClr val="000000"/>
              </a:buClr>
              <a:defRPr/>
            </a:pPr>
            <a:r>
              <a:rPr lang="en-US" sz="3300" kern="0" dirty="0">
                <a:solidFill>
                  <a:srgbClr val="002060"/>
                </a:solidFill>
                <a:ea typeface="Arial-Rounded" pitchFamily="34" charset="0"/>
                <a:cs typeface="Arial-Rounded" pitchFamily="34" charset="0"/>
                <a:sym typeface="Arial"/>
              </a:rPr>
              <a:t>    C</a:t>
            </a:r>
            <a:r>
              <a:rPr lang="en-US" sz="3300" kern="0">
                <a:solidFill>
                  <a:srgbClr val="002060"/>
                </a:solidFill>
                <a:ea typeface="Arial-Rounded" pitchFamily="34" charset="0"/>
                <a:cs typeface="Arial-Rounded" pitchFamily="34" charset="0"/>
                <a:sym typeface="Arial"/>
              </a:rPr>
              <a:t>. 440</a:t>
            </a:r>
            <a:endParaRPr lang="en-US" sz="3300" kern="0" dirty="0">
              <a:solidFill>
                <a:srgbClr val="002060"/>
              </a:solidFill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660" y="2637473"/>
            <a:ext cx="544513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310" y="4621848"/>
            <a:ext cx="550863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486785" y="3609023"/>
            <a:ext cx="4633913" cy="688975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294" tIns="45647" rIns="91294" bIns="45647" anchor="ctr"/>
          <a:lstStyle/>
          <a:p>
            <a:pPr eaLnBrk="1" hangingPunct="1">
              <a:buClr>
                <a:srgbClr val="000000"/>
              </a:buClr>
              <a:defRPr/>
            </a:pPr>
            <a:r>
              <a:rPr lang="en-US" sz="3300" kern="0" dirty="0">
                <a:solidFill>
                  <a:srgbClr val="000000"/>
                </a:solidFill>
                <a:ea typeface="Arial-Rounded" pitchFamily="34" charset="0"/>
                <a:cs typeface="Arial-Rounded" pitchFamily="34" charset="0"/>
                <a:sym typeface="Arial"/>
              </a:rPr>
              <a:t>    </a:t>
            </a:r>
            <a:r>
              <a:rPr lang="en-US" sz="3300" kern="0" dirty="0">
                <a:solidFill>
                  <a:srgbClr val="002060"/>
                </a:solidFill>
                <a:ea typeface="Arial-Rounded" pitchFamily="34" charset="0"/>
                <a:cs typeface="Arial-Rounded" pitchFamily="34" charset="0"/>
                <a:sym typeface="Arial"/>
              </a:rPr>
              <a:t>B. 303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410" y="3693160"/>
            <a:ext cx="550863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sóc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573" y="2258060"/>
            <a:ext cx="1023937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cú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50000" b="68265"/>
          <a:stretch>
            <a:fillRect/>
          </a:stretch>
        </p:blipFill>
        <p:spPr bwMode="auto">
          <a:xfrm>
            <a:off x="3232785" y="4396423"/>
            <a:ext cx="777875" cy="98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mè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773" y="3331210"/>
            <a:ext cx="966787" cy="96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5" name="Straight Connector 14"/>
          <p:cNvCxnSpPr>
            <a:cxnSpLocks/>
          </p:cNvCxnSpPr>
          <p:nvPr/>
        </p:nvCxnSpPr>
        <p:spPr bwMode="auto">
          <a:xfrm>
            <a:off x="5337810" y="2292985"/>
            <a:ext cx="1090613" cy="0"/>
          </a:xfrm>
          <a:prstGeom prst="line">
            <a:avLst/>
          </a:prstGeom>
          <a:ln>
            <a:solidFill>
              <a:srgbClr val="1912AE"/>
            </a:solidFill>
            <a:headEnd type="none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9127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3"/>
          <p:cNvSpPr/>
          <p:nvPr/>
        </p:nvSpPr>
        <p:spPr>
          <a:xfrm>
            <a:off x="1715135" y="949008"/>
            <a:ext cx="8805863" cy="4878387"/>
          </a:xfrm>
          <a:custGeom>
            <a:avLst/>
            <a:gdLst>
              <a:gd name="connsiteX0" fmla="*/ 0 w 11741085"/>
              <a:gd name="connsiteY0" fmla="*/ 1083909 h 6503326"/>
              <a:gd name="connsiteX1" fmla="*/ 1083909 w 11741085"/>
              <a:gd name="connsiteY1" fmla="*/ 0 h 6503326"/>
              <a:gd name="connsiteX2" fmla="*/ 1586506 w 11741085"/>
              <a:gd name="connsiteY2" fmla="*/ 0 h 6503326"/>
              <a:gd name="connsiteX3" fmla="*/ 2376300 w 11741085"/>
              <a:gd name="connsiteY3" fmla="*/ 0 h 6503326"/>
              <a:gd name="connsiteX4" fmla="*/ 3070362 w 11741085"/>
              <a:gd name="connsiteY4" fmla="*/ 0 h 6503326"/>
              <a:gd name="connsiteX5" fmla="*/ 3477226 w 11741085"/>
              <a:gd name="connsiteY5" fmla="*/ 0 h 6503326"/>
              <a:gd name="connsiteX6" fmla="*/ 3884090 w 11741085"/>
              <a:gd name="connsiteY6" fmla="*/ 0 h 6503326"/>
              <a:gd name="connsiteX7" fmla="*/ 4578151 w 11741085"/>
              <a:gd name="connsiteY7" fmla="*/ 0 h 6503326"/>
              <a:gd name="connsiteX8" fmla="*/ 5272213 w 11741085"/>
              <a:gd name="connsiteY8" fmla="*/ 0 h 6503326"/>
              <a:gd name="connsiteX9" fmla="*/ 5774810 w 11741085"/>
              <a:gd name="connsiteY9" fmla="*/ 0 h 6503326"/>
              <a:gd name="connsiteX10" fmla="*/ 6277406 w 11741085"/>
              <a:gd name="connsiteY10" fmla="*/ 0 h 6503326"/>
              <a:gd name="connsiteX11" fmla="*/ 6971468 w 11741085"/>
              <a:gd name="connsiteY11" fmla="*/ 0 h 6503326"/>
              <a:gd name="connsiteX12" fmla="*/ 7665530 w 11741085"/>
              <a:gd name="connsiteY12" fmla="*/ 0 h 6503326"/>
              <a:gd name="connsiteX13" fmla="*/ 8455325 w 11741085"/>
              <a:gd name="connsiteY13" fmla="*/ 0 h 6503326"/>
              <a:gd name="connsiteX14" fmla="*/ 8957921 w 11741085"/>
              <a:gd name="connsiteY14" fmla="*/ 0 h 6503326"/>
              <a:gd name="connsiteX15" fmla="*/ 9747716 w 11741085"/>
              <a:gd name="connsiteY15" fmla="*/ 0 h 6503326"/>
              <a:gd name="connsiteX16" fmla="*/ 10657176 w 11741085"/>
              <a:gd name="connsiteY16" fmla="*/ 0 h 6503326"/>
              <a:gd name="connsiteX17" fmla="*/ 11741085 w 11741085"/>
              <a:gd name="connsiteY17" fmla="*/ 1083909 h 6503326"/>
              <a:gd name="connsiteX18" fmla="*/ 11741085 w 11741085"/>
              <a:gd name="connsiteY18" fmla="*/ 1582492 h 6503326"/>
              <a:gd name="connsiteX19" fmla="*/ 11741085 w 11741085"/>
              <a:gd name="connsiteY19" fmla="*/ 1994366 h 6503326"/>
              <a:gd name="connsiteX20" fmla="*/ 11741085 w 11741085"/>
              <a:gd name="connsiteY20" fmla="*/ 2579659 h 6503326"/>
              <a:gd name="connsiteX21" fmla="*/ 11741085 w 11741085"/>
              <a:gd name="connsiteY21" fmla="*/ 3164953 h 6503326"/>
              <a:gd name="connsiteX22" fmla="*/ 11741085 w 11741085"/>
              <a:gd name="connsiteY22" fmla="*/ 3706891 h 6503326"/>
              <a:gd name="connsiteX23" fmla="*/ 11741085 w 11741085"/>
              <a:gd name="connsiteY23" fmla="*/ 4118765 h 6503326"/>
              <a:gd name="connsiteX24" fmla="*/ 11741085 w 11741085"/>
              <a:gd name="connsiteY24" fmla="*/ 4660703 h 6503326"/>
              <a:gd name="connsiteX25" fmla="*/ 11741085 w 11741085"/>
              <a:gd name="connsiteY25" fmla="*/ 5419417 h 6503326"/>
              <a:gd name="connsiteX26" fmla="*/ 10657176 w 11741085"/>
              <a:gd name="connsiteY26" fmla="*/ 6503326 h 6503326"/>
              <a:gd name="connsiteX27" fmla="*/ 10346045 w 11741085"/>
              <a:gd name="connsiteY27" fmla="*/ 6503326 h 6503326"/>
              <a:gd name="connsiteX28" fmla="*/ 10034914 w 11741085"/>
              <a:gd name="connsiteY28" fmla="*/ 6503326 h 6503326"/>
              <a:gd name="connsiteX29" fmla="*/ 9628050 w 11741085"/>
              <a:gd name="connsiteY29" fmla="*/ 6503326 h 6503326"/>
              <a:gd name="connsiteX30" fmla="*/ 8933988 w 11741085"/>
              <a:gd name="connsiteY30" fmla="*/ 6503326 h 6503326"/>
              <a:gd name="connsiteX31" fmla="*/ 8622857 w 11741085"/>
              <a:gd name="connsiteY31" fmla="*/ 6503326 h 6503326"/>
              <a:gd name="connsiteX32" fmla="*/ 7833062 w 11741085"/>
              <a:gd name="connsiteY32" fmla="*/ 6503326 h 6503326"/>
              <a:gd name="connsiteX33" fmla="*/ 7234733 w 11741085"/>
              <a:gd name="connsiteY33" fmla="*/ 6503326 h 6503326"/>
              <a:gd name="connsiteX34" fmla="*/ 6732137 w 11741085"/>
              <a:gd name="connsiteY34" fmla="*/ 6503326 h 6503326"/>
              <a:gd name="connsiteX35" fmla="*/ 6133807 w 11741085"/>
              <a:gd name="connsiteY35" fmla="*/ 6503326 h 6503326"/>
              <a:gd name="connsiteX36" fmla="*/ 5344013 w 11741085"/>
              <a:gd name="connsiteY36" fmla="*/ 6503326 h 6503326"/>
              <a:gd name="connsiteX37" fmla="*/ 4841416 w 11741085"/>
              <a:gd name="connsiteY37" fmla="*/ 6503326 h 6503326"/>
              <a:gd name="connsiteX38" fmla="*/ 4243087 w 11741085"/>
              <a:gd name="connsiteY38" fmla="*/ 6503326 h 6503326"/>
              <a:gd name="connsiteX39" fmla="*/ 3453293 w 11741085"/>
              <a:gd name="connsiteY39" fmla="*/ 6503326 h 6503326"/>
              <a:gd name="connsiteX40" fmla="*/ 3046429 w 11741085"/>
              <a:gd name="connsiteY40" fmla="*/ 6503326 h 6503326"/>
              <a:gd name="connsiteX41" fmla="*/ 2256634 w 11741085"/>
              <a:gd name="connsiteY41" fmla="*/ 6503326 h 6503326"/>
              <a:gd name="connsiteX42" fmla="*/ 1083909 w 11741085"/>
              <a:gd name="connsiteY42" fmla="*/ 6503326 h 6503326"/>
              <a:gd name="connsiteX43" fmla="*/ 0 w 11741085"/>
              <a:gd name="connsiteY43" fmla="*/ 5419417 h 6503326"/>
              <a:gd name="connsiteX44" fmla="*/ 0 w 11741085"/>
              <a:gd name="connsiteY44" fmla="*/ 5007544 h 6503326"/>
              <a:gd name="connsiteX45" fmla="*/ 0 w 11741085"/>
              <a:gd name="connsiteY45" fmla="*/ 4508960 h 6503326"/>
              <a:gd name="connsiteX46" fmla="*/ 0 w 11741085"/>
              <a:gd name="connsiteY46" fmla="*/ 4010377 h 6503326"/>
              <a:gd name="connsiteX47" fmla="*/ 0 w 11741085"/>
              <a:gd name="connsiteY47" fmla="*/ 3598504 h 6503326"/>
              <a:gd name="connsiteX48" fmla="*/ 0 w 11741085"/>
              <a:gd name="connsiteY48" fmla="*/ 3099920 h 6503326"/>
              <a:gd name="connsiteX49" fmla="*/ 0 w 11741085"/>
              <a:gd name="connsiteY49" fmla="*/ 2471272 h 6503326"/>
              <a:gd name="connsiteX50" fmla="*/ 0 w 11741085"/>
              <a:gd name="connsiteY50" fmla="*/ 1885978 h 6503326"/>
              <a:gd name="connsiteX51" fmla="*/ 0 w 11741085"/>
              <a:gd name="connsiteY51" fmla="*/ 1083909 h 6503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741085" h="6503326" fill="none" extrusionOk="0">
                <a:moveTo>
                  <a:pt x="0" y="1083909"/>
                </a:moveTo>
                <a:cubicBezTo>
                  <a:pt x="150732" y="534829"/>
                  <a:pt x="512875" y="-99299"/>
                  <a:pt x="1083909" y="0"/>
                </a:cubicBezTo>
                <a:cubicBezTo>
                  <a:pt x="1271131" y="-36347"/>
                  <a:pt x="1353753" y="49663"/>
                  <a:pt x="1586506" y="0"/>
                </a:cubicBezTo>
                <a:cubicBezTo>
                  <a:pt x="1819259" y="-49663"/>
                  <a:pt x="2080678" y="39352"/>
                  <a:pt x="2376300" y="0"/>
                </a:cubicBezTo>
                <a:cubicBezTo>
                  <a:pt x="2671922" y="-39352"/>
                  <a:pt x="2858485" y="23908"/>
                  <a:pt x="3070362" y="0"/>
                </a:cubicBezTo>
                <a:cubicBezTo>
                  <a:pt x="3282239" y="-23908"/>
                  <a:pt x="3299204" y="3477"/>
                  <a:pt x="3477226" y="0"/>
                </a:cubicBezTo>
                <a:cubicBezTo>
                  <a:pt x="3655248" y="-3477"/>
                  <a:pt x="3683273" y="32187"/>
                  <a:pt x="3884090" y="0"/>
                </a:cubicBezTo>
                <a:cubicBezTo>
                  <a:pt x="4084907" y="-32187"/>
                  <a:pt x="4242325" y="82777"/>
                  <a:pt x="4578151" y="0"/>
                </a:cubicBezTo>
                <a:cubicBezTo>
                  <a:pt x="4913977" y="-82777"/>
                  <a:pt x="4927265" y="82073"/>
                  <a:pt x="5272213" y="0"/>
                </a:cubicBezTo>
                <a:cubicBezTo>
                  <a:pt x="5617161" y="-82073"/>
                  <a:pt x="5633578" y="56153"/>
                  <a:pt x="5774810" y="0"/>
                </a:cubicBezTo>
                <a:cubicBezTo>
                  <a:pt x="5916042" y="-56153"/>
                  <a:pt x="6114710" y="42404"/>
                  <a:pt x="6277406" y="0"/>
                </a:cubicBezTo>
                <a:cubicBezTo>
                  <a:pt x="6440102" y="-42404"/>
                  <a:pt x="6724301" y="80893"/>
                  <a:pt x="6971468" y="0"/>
                </a:cubicBezTo>
                <a:cubicBezTo>
                  <a:pt x="7218635" y="-80893"/>
                  <a:pt x="7420278" y="64434"/>
                  <a:pt x="7665530" y="0"/>
                </a:cubicBezTo>
                <a:cubicBezTo>
                  <a:pt x="7910782" y="-64434"/>
                  <a:pt x="8170311" y="89618"/>
                  <a:pt x="8455325" y="0"/>
                </a:cubicBezTo>
                <a:cubicBezTo>
                  <a:pt x="8740339" y="-89618"/>
                  <a:pt x="8792634" y="57477"/>
                  <a:pt x="8957921" y="0"/>
                </a:cubicBezTo>
                <a:cubicBezTo>
                  <a:pt x="9123208" y="-57477"/>
                  <a:pt x="9438739" y="66393"/>
                  <a:pt x="9747716" y="0"/>
                </a:cubicBezTo>
                <a:cubicBezTo>
                  <a:pt x="10056693" y="-66393"/>
                  <a:pt x="10332151" y="20551"/>
                  <a:pt x="10657176" y="0"/>
                </a:cubicBezTo>
                <a:cubicBezTo>
                  <a:pt x="11352522" y="-15910"/>
                  <a:pt x="11826205" y="627133"/>
                  <a:pt x="11741085" y="1083909"/>
                </a:cubicBezTo>
                <a:cubicBezTo>
                  <a:pt x="11779264" y="1231603"/>
                  <a:pt x="11717904" y="1381313"/>
                  <a:pt x="11741085" y="1582492"/>
                </a:cubicBezTo>
                <a:cubicBezTo>
                  <a:pt x="11764266" y="1783671"/>
                  <a:pt x="11740054" y="1805666"/>
                  <a:pt x="11741085" y="1994366"/>
                </a:cubicBezTo>
                <a:cubicBezTo>
                  <a:pt x="11742116" y="2183066"/>
                  <a:pt x="11735434" y="2299877"/>
                  <a:pt x="11741085" y="2579659"/>
                </a:cubicBezTo>
                <a:cubicBezTo>
                  <a:pt x="11746736" y="2859441"/>
                  <a:pt x="11727022" y="2957268"/>
                  <a:pt x="11741085" y="3164953"/>
                </a:cubicBezTo>
                <a:cubicBezTo>
                  <a:pt x="11755148" y="3372638"/>
                  <a:pt x="11714340" y="3488945"/>
                  <a:pt x="11741085" y="3706891"/>
                </a:cubicBezTo>
                <a:cubicBezTo>
                  <a:pt x="11767830" y="3924837"/>
                  <a:pt x="11706086" y="3944490"/>
                  <a:pt x="11741085" y="4118765"/>
                </a:cubicBezTo>
                <a:cubicBezTo>
                  <a:pt x="11776084" y="4293040"/>
                  <a:pt x="11727055" y="4518102"/>
                  <a:pt x="11741085" y="4660703"/>
                </a:cubicBezTo>
                <a:cubicBezTo>
                  <a:pt x="11755115" y="4803304"/>
                  <a:pt x="11702513" y="5233538"/>
                  <a:pt x="11741085" y="5419417"/>
                </a:cubicBezTo>
                <a:cubicBezTo>
                  <a:pt x="11748913" y="5881055"/>
                  <a:pt x="11154398" y="6423717"/>
                  <a:pt x="10657176" y="6503326"/>
                </a:cubicBezTo>
                <a:cubicBezTo>
                  <a:pt x="10504279" y="6535279"/>
                  <a:pt x="10421315" y="6472448"/>
                  <a:pt x="10346045" y="6503326"/>
                </a:cubicBezTo>
                <a:cubicBezTo>
                  <a:pt x="10270775" y="6534204"/>
                  <a:pt x="10143987" y="6471196"/>
                  <a:pt x="10034914" y="6503326"/>
                </a:cubicBezTo>
                <a:cubicBezTo>
                  <a:pt x="9925841" y="6535456"/>
                  <a:pt x="9781142" y="6482012"/>
                  <a:pt x="9628050" y="6503326"/>
                </a:cubicBezTo>
                <a:cubicBezTo>
                  <a:pt x="9474958" y="6524640"/>
                  <a:pt x="9131794" y="6466718"/>
                  <a:pt x="8933988" y="6503326"/>
                </a:cubicBezTo>
                <a:cubicBezTo>
                  <a:pt x="8736182" y="6539934"/>
                  <a:pt x="8760015" y="6491653"/>
                  <a:pt x="8622857" y="6503326"/>
                </a:cubicBezTo>
                <a:cubicBezTo>
                  <a:pt x="8485699" y="6514999"/>
                  <a:pt x="8032294" y="6451958"/>
                  <a:pt x="7833062" y="6503326"/>
                </a:cubicBezTo>
                <a:cubicBezTo>
                  <a:pt x="7633831" y="6554694"/>
                  <a:pt x="7422871" y="6446673"/>
                  <a:pt x="7234733" y="6503326"/>
                </a:cubicBezTo>
                <a:cubicBezTo>
                  <a:pt x="7046595" y="6559979"/>
                  <a:pt x="6970856" y="6502475"/>
                  <a:pt x="6732137" y="6503326"/>
                </a:cubicBezTo>
                <a:cubicBezTo>
                  <a:pt x="6493418" y="6504177"/>
                  <a:pt x="6422364" y="6478407"/>
                  <a:pt x="6133807" y="6503326"/>
                </a:cubicBezTo>
                <a:cubicBezTo>
                  <a:pt x="5845250" y="6528245"/>
                  <a:pt x="5678973" y="6474768"/>
                  <a:pt x="5344013" y="6503326"/>
                </a:cubicBezTo>
                <a:cubicBezTo>
                  <a:pt x="5009053" y="6531884"/>
                  <a:pt x="5001838" y="6471689"/>
                  <a:pt x="4841416" y="6503326"/>
                </a:cubicBezTo>
                <a:cubicBezTo>
                  <a:pt x="4680994" y="6534963"/>
                  <a:pt x="4407536" y="6435053"/>
                  <a:pt x="4243087" y="6503326"/>
                </a:cubicBezTo>
                <a:cubicBezTo>
                  <a:pt x="4078638" y="6571599"/>
                  <a:pt x="3755363" y="6436106"/>
                  <a:pt x="3453293" y="6503326"/>
                </a:cubicBezTo>
                <a:cubicBezTo>
                  <a:pt x="3151223" y="6570546"/>
                  <a:pt x="3202303" y="6454616"/>
                  <a:pt x="3046429" y="6503326"/>
                </a:cubicBezTo>
                <a:cubicBezTo>
                  <a:pt x="2890555" y="6552036"/>
                  <a:pt x="2438717" y="6486432"/>
                  <a:pt x="2256634" y="6503326"/>
                </a:cubicBezTo>
                <a:cubicBezTo>
                  <a:pt x="2074552" y="6520220"/>
                  <a:pt x="1583046" y="6490227"/>
                  <a:pt x="1083909" y="6503326"/>
                </a:cubicBezTo>
                <a:cubicBezTo>
                  <a:pt x="489588" y="6487524"/>
                  <a:pt x="-81989" y="6133194"/>
                  <a:pt x="0" y="5419417"/>
                </a:cubicBezTo>
                <a:cubicBezTo>
                  <a:pt x="-15567" y="5267789"/>
                  <a:pt x="251" y="5106542"/>
                  <a:pt x="0" y="5007544"/>
                </a:cubicBezTo>
                <a:cubicBezTo>
                  <a:pt x="-251" y="4908546"/>
                  <a:pt x="34878" y="4730973"/>
                  <a:pt x="0" y="4508960"/>
                </a:cubicBezTo>
                <a:cubicBezTo>
                  <a:pt x="-34878" y="4286947"/>
                  <a:pt x="48471" y="4255939"/>
                  <a:pt x="0" y="4010377"/>
                </a:cubicBezTo>
                <a:cubicBezTo>
                  <a:pt x="-48471" y="3764815"/>
                  <a:pt x="21662" y="3708735"/>
                  <a:pt x="0" y="3598504"/>
                </a:cubicBezTo>
                <a:cubicBezTo>
                  <a:pt x="-21662" y="3488273"/>
                  <a:pt x="11668" y="3334038"/>
                  <a:pt x="0" y="3099920"/>
                </a:cubicBezTo>
                <a:cubicBezTo>
                  <a:pt x="-11668" y="2865802"/>
                  <a:pt x="67870" y="2656336"/>
                  <a:pt x="0" y="2471272"/>
                </a:cubicBezTo>
                <a:cubicBezTo>
                  <a:pt x="-67870" y="2286208"/>
                  <a:pt x="63052" y="2084491"/>
                  <a:pt x="0" y="1885978"/>
                </a:cubicBezTo>
                <a:cubicBezTo>
                  <a:pt x="-63052" y="1687465"/>
                  <a:pt x="66155" y="1398046"/>
                  <a:pt x="0" y="1083909"/>
                </a:cubicBezTo>
                <a:close/>
              </a:path>
              <a:path w="11741085" h="6503326" stroke="0" extrusionOk="0">
                <a:moveTo>
                  <a:pt x="0" y="1083909"/>
                </a:moveTo>
                <a:cubicBezTo>
                  <a:pt x="54679" y="403707"/>
                  <a:pt x="441139" y="123471"/>
                  <a:pt x="1083909" y="0"/>
                </a:cubicBezTo>
                <a:cubicBezTo>
                  <a:pt x="1209886" y="-21376"/>
                  <a:pt x="1286472" y="16594"/>
                  <a:pt x="1395040" y="0"/>
                </a:cubicBezTo>
                <a:cubicBezTo>
                  <a:pt x="1503608" y="-16594"/>
                  <a:pt x="1627787" y="36360"/>
                  <a:pt x="1706171" y="0"/>
                </a:cubicBezTo>
                <a:cubicBezTo>
                  <a:pt x="1784555" y="-36360"/>
                  <a:pt x="2056635" y="58382"/>
                  <a:pt x="2400233" y="0"/>
                </a:cubicBezTo>
                <a:cubicBezTo>
                  <a:pt x="2743831" y="-58382"/>
                  <a:pt x="2816790" y="26069"/>
                  <a:pt x="3094295" y="0"/>
                </a:cubicBezTo>
                <a:cubicBezTo>
                  <a:pt x="3371800" y="-26069"/>
                  <a:pt x="3321396" y="29208"/>
                  <a:pt x="3405426" y="0"/>
                </a:cubicBezTo>
                <a:cubicBezTo>
                  <a:pt x="3489456" y="-29208"/>
                  <a:pt x="3793523" y="16275"/>
                  <a:pt x="3908023" y="0"/>
                </a:cubicBezTo>
                <a:cubicBezTo>
                  <a:pt x="4022523" y="-16275"/>
                  <a:pt x="4315486" y="72195"/>
                  <a:pt x="4602085" y="0"/>
                </a:cubicBezTo>
                <a:cubicBezTo>
                  <a:pt x="4888684" y="-72195"/>
                  <a:pt x="5018610" y="25381"/>
                  <a:pt x="5200414" y="0"/>
                </a:cubicBezTo>
                <a:cubicBezTo>
                  <a:pt x="5382218" y="-25381"/>
                  <a:pt x="5484034" y="18828"/>
                  <a:pt x="5703010" y="0"/>
                </a:cubicBezTo>
                <a:cubicBezTo>
                  <a:pt x="5921986" y="-18828"/>
                  <a:pt x="6074700" y="21347"/>
                  <a:pt x="6301340" y="0"/>
                </a:cubicBezTo>
                <a:cubicBezTo>
                  <a:pt x="6527980" y="-21347"/>
                  <a:pt x="6465492" y="2481"/>
                  <a:pt x="6612471" y="0"/>
                </a:cubicBezTo>
                <a:cubicBezTo>
                  <a:pt x="6759450" y="-2481"/>
                  <a:pt x="7068401" y="37492"/>
                  <a:pt x="7306533" y="0"/>
                </a:cubicBezTo>
                <a:cubicBezTo>
                  <a:pt x="7544665" y="-37492"/>
                  <a:pt x="7608335" y="40200"/>
                  <a:pt x="7809129" y="0"/>
                </a:cubicBezTo>
                <a:cubicBezTo>
                  <a:pt x="8009923" y="-40200"/>
                  <a:pt x="8213214" y="78089"/>
                  <a:pt x="8598924" y="0"/>
                </a:cubicBezTo>
                <a:cubicBezTo>
                  <a:pt x="8984635" y="-78089"/>
                  <a:pt x="9037825" y="72010"/>
                  <a:pt x="9292985" y="0"/>
                </a:cubicBezTo>
                <a:cubicBezTo>
                  <a:pt x="9548145" y="-72010"/>
                  <a:pt x="9492823" y="16075"/>
                  <a:pt x="9604117" y="0"/>
                </a:cubicBezTo>
                <a:cubicBezTo>
                  <a:pt x="9715411" y="-16075"/>
                  <a:pt x="10444803" y="69185"/>
                  <a:pt x="10657176" y="0"/>
                </a:cubicBezTo>
                <a:cubicBezTo>
                  <a:pt x="11241148" y="89529"/>
                  <a:pt x="11850998" y="611383"/>
                  <a:pt x="11741085" y="1083909"/>
                </a:cubicBezTo>
                <a:cubicBezTo>
                  <a:pt x="11789118" y="1202975"/>
                  <a:pt x="11739299" y="1456821"/>
                  <a:pt x="11741085" y="1582492"/>
                </a:cubicBezTo>
                <a:cubicBezTo>
                  <a:pt x="11742871" y="1708163"/>
                  <a:pt x="11685528" y="2044531"/>
                  <a:pt x="11741085" y="2211141"/>
                </a:cubicBezTo>
                <a:cubicBezTo>
                  <a:pt x="11796642" y="2377751"/>
                  <a:pt x="11725859" y="2478301"/>
                  <a:pt x="11741085" y="2709725"/>
                </a:cubicBezTo>
                <a:cubicBezTo>
                  <a:pt x="11756311" y="2941149"/>
                  <a:pt x="11729609" y="3092247"/>
                  <a:pt x="11741085" y="3338373"/>
                </a:cubicBezTo>
                <a:cubicBezTo>
                  <a:pt x="11752561" y="3584499"/>
                  <a:pt x="11722272" y="3675812"/>
                  <a:pt x="11741085" y="3967022"/>
                </a:cubicBezTo>
                <a:cubicBezTo>
                  <a:pt x="11759898" y="4258232"/>
                  <a:pt x="11686931" y="4344325"/>
                  <a:pt x="11741085" y="4465605"/>
                </a:cubicBezTo>
                <a:cubicBezTo>
                  <a:pt x="11795239" y="4586885"/>
                  <a:pt x="11633880" y="5041240"/>
                  <a:pt x="11741085" y="5419417"/>
                </a:cubicBezTo>
                <a:cubicBezTo>
                  <a:pt x="11770798" y="6051432"/>
                  <a:pt x="11262912" y="6594472"/>
                  <a:pt x="10657176" y="6503326"/>
                </a:cubicBezTo>
                <a:cubicBezTo>
                  <a:pt x="10502138" y="6519971"/>
                  <a:pt x="10499511" y="6500222"/>
                  <a:pt x="10346045" y="6503326"/>
                </a:cubicBezTo>
                <a:cubicBezTo>
                  <a:pt x="10192579" y="6506430"/>
                  <a:pt x="9935852" y="6501473"/>
                  <a:pt x="9556250" y="6503326"/>
                </a:cubicBezTo>
                <a:cubicBezTo>
                  <a:pt x="9176649" y="6505179"/>
                  <a:pt x="9154355" y="6443401"/>
                  <a:pt x="8957921" y="6503326"/>
                </a:cubicBezTo>
                <a:cubicBezTo>
                  <a:pt x="8761487" y="6563251"/>
                  <a:pt x="8519800" y="6475471"/>
                  <a:pt x="8168127" y="6503326"/>
                </a:cubicBezTo>
                <a:cubicBezTo>
                  <a:pt x="7816454" y="6531181"/>
                  <a:pt x="7807941" y="6486743"/>
                  <a:pt x="7665530" y="6503326"/>
                </a:cubicBezTo>
                <a:cubicBezTo>
                  <a:pt x="7523119" y="6519909"/>
                  <a:pt x="7153943" y="6447403"/>
                  <a:pt x="6875736" y="6503326"/>
                </a:cubicBezTo>
                <a:cubicBezTo>
                  <a:pt x="6597529" y="6559249"/>
                  <a:pt x="6452250" y="6454354"/>
                  <a:pt x="6277406" y="6503326"/>
                </a:cubicBezTo>
                <a:cubicBezTo>
                  <a:pt x="6102562" y="6552298"/>
                  <a:pt x="5989690" y="6458431"/>
                  <a:pt x="5870543" y="6503326"/>
                </a:cubicBezTo>
                <a:cubicBezTo>
                  <a:pt x="5751396" y="6548221"/>
                  <a:pt x="5553528" y="6468635"/>
                  <a:pt x="5272213" y="6503326"/>
                </a:cubicBezTo>
                <a:cubicBezTo>
                  <a:pt x="4990898" y="6538017"/>
                  <a:pt x="4884064" y="6446596"/>
                  <a:pt x="4673884" y="6503326"/>
                </a:cubicBezTo>
                <a:cubicBezTo>
                  <a:pt x="4463704" y="6560056"/>
                  <a:pt x="4351765" y="6471225"/>
                  <a:pt x="4075555" y="6503326"/>
                </a:cubicBezTo>
                <a:cubicBezTo>
                  <a:pt x="3799345" y="6535427"/>
                  <a:pt x="3809018" y="6478088"/>
                  <a:pt x="3668691" y="6503326"/>
                </a:cubicBezTo>
                <a:cubicBezTo>
                  <a:pt x="3528364" y="6528564"/>
                  <a:pt x="3364568" y="6456468"/>
                  <a:pt x="3261827" y="6503326"/>
                </a:cubicBezTo>
                <a:cubicBezTo>
                  <a:pt x="3159086" y="6550184"/>
                  <a:pt x="2870428" y="6446701"/>
                  <a:pt x="2759231" y="6503326"/>
                </a:cubicBezTo>
                <a:cubicBezTo>
                  <a:pt x="2648034" y="6559951"/>
                  <a:pt x="2504638" y="6501905"/>
                  <a:pt x="2256634" y="6503326"/>
                </a:cubicBezTo>
                <a:cubicBezTo>
                  <a:pt x="2008630" y="6504747"/>
                  <a:pt x="1915710" y="6473690"/>
                  <a:pt x="1754038" y="6503326"/>
                </a:cubicBezTo>
                <a:cubicBezTo>
                  <a:pt x="1592366" y="6532962"/>
                  <a:pt x="1404640" y="6443737"/>
                  <a:pt x="1083909" y="6503326"/>
                </a:cubicBezTo>
                <a:cubicBezTo>
                  <a:pt x="613382" y="6469233"/>
                  <a:pt x="-32156" y="6069405"/>
                  <a:pt x="0" y="5419417"/>
                </a:cubicBezTo>
                <a:cubicBezTo>
                  <a:pt x="-18078" y="5208791"/>
                  <a:pt x="50495" y="5082472"/>
                  <a:pt x="0" y="4964189"/>
                </a:cubicBezTo>
                <a:cubicBezTo>
                  <a:pt x="-50495" y="4845906"/>
                  <a:pt x="23238" y="4624125"/>
                  <a:pt x="0" y="4335540"/>
                </a:cubicBezTo>
                <a:cubicBezTo>
                  <a:pt x="-23238" y="4046955"/>
                  <a:pt x="51941" y="3892568"/>
                  <a:pt x="0" y="3750246"/>
                </a:cubicBezTo>
                <a:cubicBezTo>
                  <a:pt x="-51941" y="3607924"/>
                  <a:pt x="53657" y="3333559"/>
                  <a:pt x="0" y="3208308"/>
                </a:cubicBezTo>
                <a:cubicBezTo>
                  <a:pt x="-53657" y="3083057"/>
                  <a:pt x="42133" y="2946737"/>
                  <a:pt x="0" y="2709725"/>
                </a:cubicBezTo>
                <a:cubicBezTo>
                  <a:pt x="-42133" y="2472713"/>
                  <a:pt x="48739" y="2443132"/>
                  <a:pt x="0" y="2254496"/>
                </a:cubicBezTo>
                <a:cubicBezTo>
                  <a:pt x="-48739" y="2065860"/>
                  <a:pt x="15846" y="2021672"/>
                  <a:pt x="0" y="1842623"/>
                </a:cubicBezTo>
                <a:cubicBezTo>
                  <a:pt x="-15846" y="1663574"/>
                  <a:pt x="80104" y="1388313"/>
                  <a:pt x="0" y="1083909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3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56635" y="3484245"/>
            <a:ext cx="4633913" cy="69056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294" tIns="45647" rIns="91294" bIns="45647" anchor="ctr"/>
          <a:lstStyle/>
          <a:p>
            <a:pPr eaLnBrk="1" hangingPunct="1">
              <a:buClr>
                <a:srgbClr val="000000"/>
              </a:buClr>
              <a:defRPr/>
            </a:pPr>
            <a:r>
              <a:rPr lang="vi-VN" sz="3300" kern="0" dirty="0">
                <a:solidFill>
                  <a:srgbClr val="FFE1A8"/>
                </a:solidFill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300" kern="0" dirty="0">
                <a:solidFill>
                  <a:srgbClr val="FFE1A8"/>
                </a:solidFill>
                <a:ea typeface="Arial-Rounded" pitchFamily="34" charset="0"/>
                <a:cs typeface="Arial-Rounded" pitchFamily="34" charset="0"/>
                <a:sym typeface="Arial"/>
              </a:rPr>
              <a:t>  </a:t>
            </a:r>
            <a:r>
              <a:rPr lang="en-US" sz="3300" kern="0" dirty="0">
                <a:solidFill>
                  <a:srgbClr val="002060"/>
                </a:solidFill>
                <a:ea typeface="Arial-Rounded" pitchFamily="34" charset="0"/>
                <a:cs typeface="Arial-Rounded" pitchFamily="34" charset="0"/>
                <a:sym typeface="Arial"/>
              </a:rPr>
              <a:t>B</a:t>
            </a:r>
            <a:r>
              <a:rPr lang="en-US" sz="3300" kern="0">
                <a:solidFill>
                  <a:srgbClr val="002060"/>
                </a:solidFill>
                <a:ea typeface="Arial-Rounded" pitchFamily="34" charset="0"/>
                <a:cs typeface="Arial-Rounded" pitchFamily="34" charset="0"/>
                <a:sym typeface="Arial"/>
              </a:rPr>
              <a:t>. 208</a:t>
            </a:r>
            <a:endParaRPr lang="en-US" sz="3300" kern="0" dirty="0">
              <a:solidFill>
                <a:srgbClr val="002060"/>
              </a:solidFill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58210" y="4454208"/>
            <a:ext cx="4635500" cy="708025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294" tIns="45647" rIns="91294" bIns="45647" anchor="ctr"/>
          <a:lstStyle/>
          <a:p>
            <a:pPr eaLnBrk="1" hangingPunct="1">
              <a:buClr>
                <a:srgbClr val="000000"/>
              </a:buClr>
              <a:defRPr/>
            </a:pPr>
            <a:r>
              <a:rPr lang="en-US" sz="3300" kern="0" dirty="0">
                <a:solidFill>
                  <a:srgbClr val="002060"/>
                </a:solidFill>
                <a:ea typeface="Arial-Rounded" pitchFamily="34" charset="0"/>
                <a:cs typeface="Arial-Rounded" pitchFamily="34" charset="0"/>
                <a:sym typeface="Arial"/>
              </a:rPr>
              <a:t>    C</a:t>
            </a:r>
            <a:r>
              <a:rPr lang="en-US" sz="3300" kern="0">
                <a:solidFill>
                  <a:srgbClr val="002060"/>
                </a:solidFill>
                <a:ea typeface="Arial-Rounded" pitchFamily="34" charset="0"/>
                <a:cs typeface="Arial-Rounded" pitchFamily="34" charset="0"/>
                <a:sym typeface="Arial"/>
              </a:rPr>
              <a:t>. 802</a:t>
            </a:r>
            <a:endParaRPr lang="en-US" sz="3300" kern="0" dirty="0">
              <a:solidFill>
                <a:srgbClr val="002060"/>
              </a:solidFill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173" y="3555683"/>
            <a:ext cx="544512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110" y="4530408"/>
            <a:ext cx="550863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556635" y="2565083"/>
            <a:ext cx="4633913" cy="688975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294" tIns="45647" rIns="91294" bIns="45647" anchor="ctr"/>
          <a:lstStyle/>
          <a:p>
            <a:pPr eaLnBrk="1" hangingPunct="1">
              <a:buClr>
                <a:srgbClr val="000000"/>
              </a:buClr>
              <a:defRPr/>
            </a:pPr>
            <a:r>
              <a:rPr lang="en-US" sz="3300" kern="0" dirty="0">
                <a:solidFill>
                  <a:srgbClr val="000000"/>
                </a:solidFill>
                <a:ea typeface="Arial-Rounded" pitchFamily="34" charset="0"/>
                <a:cs typeface="Arial-Rounded" pitchFamily="34" charset="0"/>
                <a:sym typeface="Arial"/>
              </a:rPr>
              <a:t>    </a:t>
            </a:r>
            <a:r>
              <a:rPr lang="en-US" sz="3300" kern="0" dirty="0">
                <a:solidFill>
                  <a:srgbClr val="002060"/>
                </a:solidFill>
                <a:ea typeface="Arial-Rounded" pitchFamily="34" charset="0"/>
                <a:cs typeface="Arial-Rounded" pitchFamily="34" charset="0"/>
                <a:sym typeface="Arial"/>
              </a:rPr>
              <a:t>A</a:t>
            </a:r>
            <a:r>
              <a:rPr lang="en-US" sz="3300" kern="0">
                <a:solidFill>
                  <a:srgbClr val="002060"/>
                </a:solidFill>
                <a:ea typeface="Arial-Rounded" pitchFamily="34" charset="0"/>
                <a:cs typeface="Arial-Rounded" pitchFamily="34" charset="0"/>
                <a:sym typeface="Arial"/>
              </a:rPr>
              <a:t>. 224</a:t>
            </a:r>
            <a:endParaRPr lang="en-US" sz="3300" kern="0" dirty="0">
              <a:solidFill>
                <a:srgbClr val="002060"/>
              </a:solidFill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848" y="2649220"/>
            <a:ext cx="550862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só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085" y="3174683"/>
            <a:ext cx="1022350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cú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50000" b="68265"/>
          <a:stretch>
            <a:fillRect/>
          </a:stretch>
        </p:blipFill>
        <p:spPr bwMode="auto">
          <a:xfrm>
            <a:off x="3156585" y="4304983"/>
            <a:ext cx="777875" cy="98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mè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210" y="2287270"/>
            <a:ext cx="965200" cy="96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Download Vegetable Clip Art ~ Free Clipart of Vegetables: Mushroom,  Tomatoe, Carrot &amp;amp; More | Fruits drawing, Clip art, Free clip art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5310" y="4658995"/>
            <a:ext cx="1055688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7"/>
          <p:cNvSpPr txBox="1">
            <a:spLocks noChangeArrowheads="1"/>
          </p:cNvSpPr>
          <p:nvPr/>
        </p:nvSpPr>
        <p:spPr bwMode="auto">
          <a:xfrm>
            <a:off x="4539298" y="882333"/>
            <a:ext cx="2590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1912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104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1912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2</a:t>
            </a:r>
          </a:p>
        </p:txBody>
      </p:sp>
      <p:cxnSp>
        <p:nvCxnSpPr>
          <p:cNvPr id="14" name="Straight Connector 13"/>
          <p:cNvCxnSpPr>
            <a:cxnSpLocks/>
          </p:cNvCxnSpPr>
          <p:nvPr/>
        </p:nvCxnSpPr>
        <p:spPr bwMode="auto">
          <a:xfrm>
            <a:off x="4832985" y="2057083"/>
            <a:ext cx="1090613" cy="0"/>
          </a:xfrm>
          <a:prstGeom prst="line">
            <a:avLst/>
          </a:prstGeom>
          <a:ln>
            <a:solidFill>
              <a:srgbClr val="1912AE"/>
            </a:solidFill>
            <a:headEnd type="none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5" name="TextBox 19"/>
          <p:cNvSpPr txBox="1">
            <a:spLocks noChangeArrowheads="1"/>
          </p:cNvSpPr>
          <p:nvPr/>
        </p:nvSpPr>
        <p:spPr bwMode="auto">
          <a:xfrm>
            <a:off x="4223385" y="1180783"/>
            <a:ext cx="9667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1912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x</a:t>
            </a:r>
          </a:p>
        </p:txBody>
      </p:sp>
    </p:spTree>
    <p:extLst>
      <p:ext uri="{BB962C8B-B14F-4D97-AF65-F5344CB8AC3E}">
        <p14:creationId xmlns:p14="http://schemas.microsoft.com/office/powerpoint/2010/main" val="460829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1"/>
          <p:cNvSpPr/>
          <p:nvPr/>
        </p:nvSpPr>
        <p:spPr>
          <a:xfrm>
            <a:off x="1831023" y="960120"/>
            <a:ext cx="8804275" cy="4876800"/>
          </a:xfrm>
          <a:custGeom>
            <a:avLst/>
            <a:gdLst>
              <a:gd name="connsiteX0" fmla="*/ 0 w 11741085"/>
              <a:gd name="connsiteY0" fmla="*/ 1083909 h 6503326"/>
              <a:gd name="connsiteX1" fmla="*/ 1083909 w 11741085"/>
              <a:gd name="connsiteY1" fmla="*/ 0 h 6503326"/>
              <a:gd name="connsiteX2" fmla="*/ 1586506 w 11741085"/>
              <a:gd name="connsiteY2" fmla="*/ 0 h 6503326"/>
              <a:gd name="connsiteX3" fmla="*/ 2376300 w 11741085"/>
              <a:gd name="connsiteY3" fmla="*/ 0 h 6503326"/>
              <a:gd name="connsiteX4" fmla="*/ 3070362 w 11741085"/>
              <a:gd name="connsiteY4" fmla="*/ 0 h 6503326"/>
              <a:gd name="connsiteX5" fmla="*/ 3477226 w 11741085"/>
              <a:gd name="connsiteY5" fmla="*/ 0 h 6503326"/>
              <a:gd name="connsiteX6" fmla="*/ 3884090 w 11741085"/>
              <a:gd name="connsiteY6" fmla="*/ 0 h 6503326"/>
              <a:gd name="connsiteX7" fmla="*/ 4578151 w 11741085"/>
              <a:gd name="connsiteY7" fmla="*/ 0 h 6503326"/>
              <a:gd name="connsiteX8" fmla="*/ 5272213 w 11741085"/>
              <a:gd name="connsiteY8" fmla="*/ 0 h 6503326"/>
              <a:gd name="connsiteX9" fmla="*/ 5774810 w 11741085"/>
              <a:gd name="connsiteY9" fmla="*/ 0 h 6503326"/>
              <a:gd name="connsiteX10" fmla="*/ 6277406 w 11741085"/>
              <a:gd name="connsiteY10" fmla="*/ 0 h 6503326"/>
              <a:gd name="connsiteX11" fmla="*/ 6971468 w 11741085"/>
              <a:gd name="connsiteY11" fmla="*/ 0 h 6503326"/>
              <a:gd name="connsiteX12" fmla="*/ 7665530 w 11741085"/>
              <a:gd name="connsiteY12" fmla="*/ 0 h 6503326"/>
              <a:gd name="connsiteX13" fmla="*/ 8455325 w 11741085"/>
              <a:gd name="connsiteY13" fmla="*/ 0 h 6503326"/>
              <a:gd name="connsiteX14" fmla="*/ 8957921 w 11741085"/>
              <a:gd name="connsiteY14" fmla="*/ 0 h 6503326"/>
              <a:gd name="connsiteX15" fmla="*/ 9747716 w 11741085"/>
              <a:gd name="connsiteY15" fmla="*/ 0 h 6503326"/>
              <a:gd name="connsiteX16" fmla="*/ 10657176 w 11741085"/>
              <a:gd name="connsiteY16" fmla="*/ 0 h 6503326"/>
              <a:gd name="connsiteX17" fmla="*/ 11741085 w 11741085"/>
              <a:gd name="connsiteY17" fmla="*/ 1083909 h 6503326"/>
              <a:gd name="connsiteX18" fmla="*/ 11741085 w 11741085"/>
              <a:gd name="connsiteY18" fmla="*/ 1582492 h 6503326"/>
              <a:gd name="connsiteX19" fmla="*/ 11741085 w 11741085"/>
              <a:gd name="connsiteY19" fmla="*/ 1994366 h 6503326"/>
              <a:gd name="connsiteX20" fmla="*/ 11741085 w 11741085"/>
              <a:gd name="connsiteY20" fmla="*/ 2579659 h 6503326"/>
              <a:gd name="connsiteX21" fmla="*/ 11741085 w 11741085"/>
              <a:gd name="connsiteY21" fmla="*/ 3164953 h 6503326"/>
              <a:gd name="connsiteX22" fmla="*/ 11741085 w 11741085"/>
              <a:gd name="connsiteY22" fmla="*/ 3706891 h 6503326"/>
              <a:gd name="connsiteX23" fmla="*/ 11741085 w 11741085"/>
              <a:gd name="connsiteY23" fmla="*/ 4118765 h 6503326"/>
              <a:gd name="connsiteX24" fmla="*/ 11741085 w 11741085"/>
              <a:gd name="connsiteY24" fmla="*/ 4660703 h 6503326"/>
              <a:gd name="connsiteX25" fmla="*/ 11741085 w 11741085"/>
              <a:gd name="connsiteY25" fmla="*/ 5419417 h 6503326"/>
              <a:gd name="connsiteX26" fmla="*/ 10657176 w 11741085"/>
              <a:gd name="connsiteY26" fmla="*/ 6503326 h 6503326"/>
              <a:gd name="connsiteX27" fmla="*/ 10346045 w 11741085"/>
              <a:gd name="connsiteY27" fmla="*/ 6503326 h 6503326"/>
              <a:gd name="connsiteX28" fmla="*/ 10034914 w 11741085"/>
              <a:gd name="connsiteY28" fmla="*/ 6503326 h 6503326"/>
              <a:gd name="connsiteX29" fmla="*/ 9628050 w 11741085"/>
              <a:gd name="connsiteY29" fmla="*/ 6503326 h 6503326"/>
              <a:gd name="connsiteX30" fmla="*/ 8933988 w 11741085"/>
              <a:gd name="connsiteY30" fmla="*/ 6503326 h 6503326"/>
              <a:gd name="connsiteX31" fmla="*/ 8622857 w 11741085"/>
              <a:gd name="connsiteY31" fmla="*/ 6503326 h 6503326"/>
              <a:gd name="connsiteX32" fmla="*/ 7833062 w 11741085"/>
              <a:gd name="connsiteY32" fmla="*/ 6503326 h 6503326"/>
              <a:gd name="connsiteX33" fmla="*/ 7234733 w 11741085"/>
              <a:gd name="connsiteY33" fmla="*/ 6503326 h 6503326"/>
              <a:gd name="connsiteX34" fmla="*/ 6732137 w 11741085"/>
              <a:gd name="connsiteY34" fmla="*/ 6503326 h 6503326"/>
              <a:gd name="connsiteX35" fmla="*/ 6133807 w 11741085"/>
              <a:gd name="connsiteY35" fmla="*/ 6503326 h 6503326"/>
              <a:gd name="connsiteX36" fmla="*/ 5344013 w 11741085"/>
              <a:gd name="connsiteY36" fmla="*/ 6503326 h 6503326"/>
              <a:gd name="connsiteX37" fmla="*/ 4841416 w 11741085"/>
              <a:gd name="connsiteY37" fmla="*/ 6503326 h 6503326"/>
              <a:gd name="connsiteX38" fmla="*/ 4243087 w 11741085"/>
              <a:gd name="connsiteY38" fmla="*/ 6503326 h 6503326"/>
              <a:gd name="connsiteX39" fmla="*/ 3453293 w 11741085"/>
              <a:gd name="connsiteY39" fmla="*/ 6503326 h 6503326"/>
              <a:gd name="connsiteX40" fmla="*/ 3046429 w 11741085"/>
              <a:gd name="connsiteY40" fmla="*/ 6503326 h 6503326"/>
              <a:gd name="connsiteX41" fmla="*/ 2256634 w 11741085"/>
              <a:gd name="connsiteY41" fmla="*/ 6503326 h 6503326"/>
              <a:gd name="connsiteX42" fmla="*/ 1083909 w 11741085"/>
              <a:gd name="connsiteY42" fmla="*/ 6503326 h 6503326"/>
              <a:gd name="connsiteX43" fmla="*/ 0 w 11741085"/>
              <a:gd name="connsiteY43" fmla="*/ 5419417 h 6503326"/>
              <a:gd name="connsiteX44" fmla="*/ 0 w 11741085"/>
              <a:gd name="connsiteY44" fmla="*/ 5007544 h 6503326"/>
              <a:gd name="connsiteX45" fmla="*/ 0 w 11741085"/>
              <a:gd name="connsiteY45" fmla="*/ 4508960 h 6503326"/>
              <a:gd name="connsiteX46" fmla="*/ 0 w 11741085"/>
              <a:gd name="connsiteY46" fmla="*/ 4010377 h 6503326"/>
              <a:gd name="connsiteX47" fmla="*/ 0 w 11741085"/>
              <a:gd name="connsiteY47" fmla="*/ 3598504 h 6503326"/>
              <a:gd name="connsiteX48" fmla="*/ 0 w 11741085"/>
              <a:gd name="connsiteY48" fmla="*/ 3099920 h 6503326"/>
              <a:gd name="connsiteX49" fmla="*/ 0 w 11741085"/>
              <a:gd name="connsiteY49" fmla="*/ 2471272 h 6503326"/>
              <a:gd name="connsiteX50" fmla="*/ 0 w 11741085"/>
              <a:gd name="connsiteY50" fmla="*/ 1885978 h 6503326"/>
              <a:gd name="connsiteX51" fmla="*/ 0 w 11741085"/>
              <a:gd name="connsiteY51" fmla="*/ 1083909 h 6503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741085" h="6503326" fill="none" extrusionOk="0">
                <a:moveTo>
                  <a:pt x="0" y="1083909"/>
                </a:moveTo>
                <a:cubicBezTo>
                  <a:pt x="150732" y="534829"/>
                  <a:pt x="512875" y="-99299"/>
                  <a:pt x="1083909" y="0"/>
                </a:cubicBezTo>
                <a:cubicBezTo>
                  <a:pt x="1271131" y="-36347"/>
                  <a:pt x="1353753" y="49663"/>
                  <a:pt x="1586506" y="0"/>
                </a:cubicBezTo>
                <a:cubicBezTo>
                  <a:pt x="1819259" y="-49663"/>
                  <a:pt x="2080678" y="39352"/>
                  <a:pt x="2376300" y="0"/>
                </a:cubicBezTo>
                <a:cubicBezTo>
                  <a:pt x="2671922" y="-39352"/>
                  <a:pt x="2858485" y="23908"/>
                  <a:pt x="3070362" y="0"/>
                </a:cubicBezTo>
                <a:cubicBezTo>
                  <a:pt x="3282239" y="-23908"/>
                  <a:pt x="3299204" y="3477"/>
                  <a:pt x="3477226" y="0"/>
                </a:cubicBezTo>
                <a:cubicBezTo>
                  <a:pt x="3655248" y="-3477"/>
                  <a:pt x="3683273" y="32187"/>
                  <a:pt x="3884090" y="0"/>
                </a:cubicBezTo>
                <a:cubicBezTo>
                  <a:pt x="4084907" y="-32187"/>
                  <a:pt x="4242325" y="82777"/>
                  <a:pt x="4578151" y="0"/>
                </a:cubicBezTo>
                <a:cubicBezTo>
                  <a:pt x="4913977" y="-82777"/>
                  <a:pt x="4927265" y="82073"/>
                  <a:pt x="5272213" y="0"/>
                </a:cubicBezTo>
                <a:cubicBezTo>
                  <a:pt x="5617161" y="-82073"/>
                  <a:pt x="5633578" y="56153"/>
                  <a:pt x="5774810" y="0"/>
                </a:cubicBezTo>
                <a:cubicBezTo>
                  <a:pt x="5916042" y="-56153"/>
                  <a:pt x="6114710" y="42404"/>
                  <a:pt x="6277406" y="0"/>
                </a:cubicBezTo>
                <a:cubicBezTo>
                  <a:pt x="6440102" y="-42404"/>
                  <a:pt x="6724301" y="80893"/>
                  <a:pt x="6971468" y="0"/>
                </a:cubicBezTo>
                <a:cubicBezTo>
                  <a:pt x="7218635" y="-80893"/>
                  <a:pt x="7420278" y="64434"/>
                  <a:pt x="7665530" y="0"/>
                </a:cubicBezTo>
                <a:cubicBezTo>
                  <a:pt x="7910782" y="-64434"/>
                  <a:pt x="8170311" y="89618"/>
                  <a:pt x="8455325" y="0"/>
                </a:cubicBezTo>
                <a:cubicBezTo>
                  <a:pt x="8740339" y="-89618"/>
                  <a:pt x="8792634" y="57477"/>
                  <a:pt x="8957921" y="0"/>
                </a:cubicBezTo>
                <a:cubicBezTo>
                  <a:pt x="9123208" y="-57477"/>
                  <a:pt x="9438739" y="66393"/>
                  <a:pt x="9747716" y="0"/>
                </a:cubicBezTo>
                <a:cubicBezTo>
                  <a:pt x="10056693" y="-66393"/>
                  <a:pt x="10332151" y="20551"/>
                  <a:pt x="10657176" y="0"/>
                </a:cubicBezTo>
                <a:cubicBezTo>
                  <a:pt x="11352522" y="-15910"/>
                  <a:pt x="11826205" y="627133"/>
                  <a:pt x="11741085" y="1083909"/>
                </a:cubicBezTo>
                <a:cubicBezTo>
                  <a:pt x="11779264" y="1231603"/>
                  <a:pt x="11717904" y="1381313"/>
                  <a:pt x="11741085" y="1582492"/>
                </a:cubicBezTo>
                <a:cubicBezTo>
                  <a:pt x="11764266" y="1783671"/>
                  <a:pt x="11740054" y="1805666"/>
                  <a:pt x="11741085" y="1994366"/>
                </a:cubicBezTo>
                <a:cubicBezTo>
                  <a:pt x="11742116" y="2183066"/>
                  <a:pt x="11735434" y="2299877"/>
                  <a:pt x="11741085" y="2579659"/>
                </a:cubicBezTo>
                <a:cubicBezTo>
                  <a:pt x="11746736" y="2859441"/>
                  <a:pt x="11727022" y="2957268"/>
                  <a:pt x="11741085" y="3164953"/>
                </a:cubicBezTo>
                <a:cubicBezTo>
                  <a:pt x="11755148" y="3372638"/>
                  <a:pt x="11714340" y="3488945"/>
                  <a:pt x="11741085" y="3706891"/>
                </a:cubicBezTo>
                <a:cubicBezTo>
                  <a:pt x="11767830" y="3924837"/>
                  <a:pt x="11706086" y="3944490"/>
                  <a:pt x="11741085" y="4118765"/>
                </a:cubicBezTo>
                <a:cubicBezTo>
                  <a:pt x="11776084" y="4293040"/>
                  <a:pt x="11727055" y="4518102"/>
                  <a:pt x="11741085" y="4660703"/>
                </a:cubicBezTo>
                <a:cubicBezTo>
                  <a:pt x="11755115" y="4803304"/>
                  <a:pt x="11702513" y="5233538"/>
                  <a:pt x="11741085" y="5419417"/>
                </a:cubicBezTo>
                <a:cubicBezTo>
                  <a:pt x="11748913" y="5881055"/>
                  <a:pt x="11154398" y="6423717"/>
                  <a:pt x="10657176" y="6503326"/>
                </a:cubicBezTo>
                <a:cubicBezTo>
                  <a:pt x="10504279" y="6535279"/>
                  <a:pt x="10421315" y="6472448"/>
                  <a:pt x="10346045" y="6503326"/>
                </a:cubicBezTo>
                <a:cubicBezTo>
                  <a:pt x="10270775" y="6534204"/>
                  <a:pt x="10143987" y="6471196"/>
                  <a:pt x="10034914" y="6503326"/>
                </a:cubicBezTo>
                <a:cubicBezTo>
                  <a:pt x="9925841" y="6535456"/>
                  <a:pt x="9781142" y="6482012"/>
                  <a:pt x="9628050" y="6503326"/>
                </a:cubicBezTo>
                <a:cubicBezTo>
                  <a:pt x="9474958" y="6524640"/>
                  <a:pt x="9131794" y="6466718"/>
                  <a:pt x="8933988" y="6503326"/>
                </a:cubicBezTo>
                <a:cubicBezTo>
                  <a:pt x="8736182" y="6539934"/>
                  <a:pt x="8760015" y="6491653"/>
                  <a:pt x="8622857" y="6503326"/>
                </a:cubicBezTo>
                <a:cubicBezTo>
                  <a:pt x="8485699" y="6514999"/>
                  <a:pt x="8032294" y="6451958"/>
                  <a:pt x="7833062" y="6503326"/>
                </a:cubicBezTo>
                <a:cubicBezTo>
                  <a:pt x="7633831" y="6554694"/>
                  <a:pt x="7422871" y="6446673"/>
                  <a:pt x="7234733" y="6503326"/>
                </a:cubicBezTo>
                <a:cubicBezTo>
                  <a:pt x="7046595" y="6559979"/>
                  <a:pt x="6970856" y="6502475"/>
                  <a:pt x="6732137" y="6503326"/>
                </a:cubicBezTo>
                <a:cubicBezTo>
                  <a:pt x="6493418" y="6504177"/>
                  <a:pt x="6422364" y="6478407"/>
                  <a:pt x="6133807" y="6503326"/>
                </a:cubicBezTo>
                <a:cubicBezTo>
                  <a:pt x="5845250" y="6528245"/>
                  <a:pt x="5678973" y="6474768"/>
                  <a:pt x="5344013" y="6503326"/>
                </a:cubicBezTo>
                <a:cubicBezTo>
                  <a:pt x="5009053" y="6531884"/>
                  <a:pt x="5001838" y="6471689"/>
                  <a:pt x="4841416" y="6503326"/>
                </a:cubicBezTo>
                <a:cubicBezTo>
                  <a:pt x="4680994" y="6534963"/>
                  <a:pt x="4407536" y="6435053"/>
                  <a:pt x="4243087" y="6503326"/>
                </a:cubicBezTo>
                <a:cubicBezTo>
                  <a:pt x="4078638" y="6571599"/>
                  <a:pt x="3755363" y="6436106"/>
                  <a:pt x="3453293" y="6503326"/>
                </a:cubicBezTo>
                <a:cubicBezTo>
                  <a:pt x="3151223" y="6570546"/>
                  <a:pt x="3202303" y="6454616"/>
                  <a:pt x="3046429" y="6503326"/>
                </a:cubicBezTo>
                <a:cubicBezTo>
                  <a:pt x="2890555" y="6552036"/>
                  <a:pt x="2438717" y="6486432"/>
                  <a:pt x="2256634" y="6503326"/>
                </a:cubicBezTo>
                <a:cubicBezTo>
                  <a:pt x="2074552" y="6520220"/>
                  <a:pt x="1583046" y="6490227"/>
                  <a:pt x="1083909" y="6503326"/>
                </a:cubicBezTo>
                <a:cubicBezTo>
                  <a:pt x="489588" y="6487524"/>
                  <a:pt x="-81989" y="6133194"/>
                  <a:pt x="0" y="5419417"/>
                </a:cubicBezTo>
                <a:cubicBezTo>
                  <a:pt x="-15567" y="5267789"/>
                  <a:pt x="251" y="5106542"/>
                  <a:pt x="0" y="5007544"/>
                </a:cubicBezTo>
                <a:cubicBezTo>
                  <a:pt x="-251" y="4908546"/>
                  <a:pt x="34878" y="4730973"/>
                  <a:pt x="0" y="4508960"/>
                </a:cubicBezTo>
                <a:cubicBezTo>
                  <a:pt x="-34878" y="4286947"/>
                  <a:pt x="48471" y="4255939"/>
                  <a:pt x="0" y="4010377"/>
                </a:cubicBezTo>
                <a:cubicBezTo>
                  <a:pt x="-48471" y="3764815"/>
                  <a:pt x="21662" y="3708735"/>
                  <a:pt x="0" y="3598504"/>
                </a:cubicBezTo>
                <a:cubicBezTo>
                  <a:pt x="-21662" y="3488273"/>
                  <a:pt x="11668" y="3334038"/>
                  <a:pt x="0" y="3099920"/>
                </a:cubicBezTo>
                <a:cubicBezTo>
                  <a:pt x="-11668" y="2865802"/>
                  <a:pt x="67870" y="2656336"/>
                  <a:pt x="0" y="2471272"/>
                </a:cubicBezTo>
                <a:cubicBezTo>
                  <a:pt x="-67870" y="2286208"/>
                  <a:pt x="63052" y="2084491"/>
                  <a:pt x="0" y="1885978"/>
                </a:cubicBezTo>
                <a:cubicBezTo>
                  <a:pt x="-63052" y="1687465"/>
                  <a:pt x="66155" y="1398046"/>
                  <a:pt x="0" y="1083909"/>
                </a:cubicBezTo>
                <a:close/>
              </a:path>
              <a:path w="11741085" h="6503326" stroke="0" extrusionOk="0">
                <a:moveTo>
                  <a:pt x="0" y="1083909"/>
                </a:moveTo>
                <a:cubicBezTo>
                  <a:pt x="54679" y="403707"/>
                  <a:pt x="441139" y="123471"/>
                  <a:pt x="1083909" y="0"/>
                </a:cubicBezTo>
                <a:cubicBezTo>
                  <a:pt x="1209886" y="-21376"/>
                  <a:pt x="1286472" y="16594"/>
                  <a:pt x="1395040" y="0"/>
                </a:cubicBezTo>
                <a:cubicBezTo>
                  <a:pt x="1503608" y="-16594"/>
                  <a:pt x="1627787" y="36360"/>
                  <a:pt x="1706171" y="0"/>
                </a:cubicBezTo>
                <a:cubicBezTo>
                  <a:pt x="1784555" y="-36360"/>
                  <a:pt x="2056635" y="58382"/>
                  <a:pt x="2400233" y="0"/>
                </a:cubicBezTo>
                <a:cubicBezTo>
                  <a:pt x="2743831" y="-58382"/>
                  <a:pt x="2816790" y="26069"/>
                  <a:pt x="3094295" y="0"/>
                </a:cubicBezTo>
                <a:cubicBezTo>
                  <a:pt x="3371800" y="-26069"/>
                  <a:pt x="3321396" y="29208"/>
                  <a:pt x="3405426" y="0"/>
                </a:cubicBezTo>
                <a:cubicBezTo>
                  <a:pt x="3489456" y="-29208"/>
                  <a:pt x="3793523" y="16275"/>
                  <a:pt x="3908023" y="0"/>
                </a:cubicBezTo>
                <a:cubicBezTo>
                  <a:pt x="4022523" y="-16275"/>
                  <a:pt x="4315486" y="72195"/>
                  <a:pt x="4602085" y="0"/>
                </a:cubicBezTo>
                <a:cubicBezTo>
                  <a:pt x="4888684" y="-72195"/>
                  <a:pt x="5018610" y="25381"/>
                  <a:pt x="5200414" y="0"/>
                </a:cubicBezTo>
                <a:cubicBezTo>
                  <a:pt x="5382218" y="-25381"/>
                  <a:pt x="5484034" y="18828"/>
                  <a:pt x="5703010" y="0"/>
                </a:cubicBezTo>
                <a:cubicBezTo>
                  <a:pt x="5921986" y="-18828"/>
                  <a:pt x="6074700" y="21347"/>
                  <a:pt x="6301340" y="0"/>
                </a:cubicBezTo>
                <a:cubicBezTo>
                  <a:pt x="6527980" y="-21347"/>
                  <a:pt x="6465492" y="2481"/>
                  <a:pt x="6612471" y="0"/>
                </a:cubicBezTo>
                <a:cubicBezTo>
                  <a:pt x="6759450" y="-2481"/>
                  <a:pt x="7068401" y="37492"/>
                  <a:pt x="7306533" y="0"/>
                </a:cubicBezTo>
                <a:cubicBezTo>
                  <a:pt x="7544665" y="-37492"/>
                  <a:pt x="7608335" y="40200"/>
                  <a:pt x="7809129" y="0"/>
                </a:cubicBezTo>
                <a:cubicBezTo>
                  <a:pt x="8009923" y="-40200"/>
                  <a:pt x="8213214" y="78089"/>
                  <a:pt x="8598924" y="0"/>
                </a:cubicBezTo>
                <a:cubicBezTo>
                  <a:pt x="8984635" y="-78089"/>
                  <a:pt x="9037825" y="72010"/>
                  <a:pt x="9292985" y="0"/>
                </a:cubicBezTo>
                <a:cubicBezTo>
                  <a:pt x="9548145" y="-72010"/>
                  <a:pt x="9492823" y="16075"/>
                  <a:pt x="9604117" y="0"/>
                </a:cubicBezTo>
                <a:cubicBezTo>
                  <a:pt x="9715411" y="-16075"/>
                  <a:pt x="10444803" y="69185"/>
                  <a:pt x="10657176" y="0"/>
                </a:cubicBezTo>
                <a:cubicBezTo>
                  <a:pt x="11241148" y="89529"/>
                  <a:pt x="11850998" y="611383"/>
                  <a:pt x="11741085" y="1083909"/>
                </a:cubicBezTo>
                <a:cubicBezTo>
                  <a:pt x="11789118" y="1202975"/>
                  <a:pt x="11739299" y="1456821"/>
                  <a:pt x="11741085" y="1582492"/>
                </a:cubicBezTo>
                <a:cubicBezTo>
                  <a:pt x="11742871" y="1708163"/>
                  <a:pt x="11685528" y="2044531"/>
                  <a:pt x="11741085" y="2211141"/>
                </a:cubicBezTo>
                <a:cubicBezTo>
                  <a:pt x="11796642" y="2377751"/>
                  <a:pt x="11725859" y="2478301"/>
                  <a:pt x="11741085" y="2709725"/>
                </a:cubicBezTo>
                <a:cubicBezTo>
                  <a:pt x="11756311" y="2941149"/>
                  <a:pt x="11729609" y="3092247"/>
                  <a:pt x="11741085" y="3338373"/>
                </a:cubicBezTo>
                <a:cubicBezTo>
                  <a:pt x="11752561" y="3584499"/>
                  <a:pt x="11722272" y="3675812"/>
                  <a:pt x="11741085" y="3967022"/>
                </a:cubicBezTo>
                <a:cubicBezTo>
                  <a:pt x="11759898" y="4258232"/>
                  <a:pt x="11686931" y="4344325"/>
                  <a:pt x="11741085" y="4465605"/>
                </a:cubicBezTo>
                <a:cubicBezTo>
                  <a:pt x="11795239" y="4586885"/>
                  <a:pt x="11633880" y="5041240"/>
                  <a:pt x="11741085" y="5419417"/>
                </a:cubicBezTo>
                <a:cubicBezTo>
                  <a:pt x="11770798" y="6051432"/>
                  <a:pt x="11262912" y="6594472"/>
                  <a:pt x="10657176" y="6503326"/>
                </a:cubicBezTo>
                <a:cubicBezTo>
                  <a:pt x="10502138" y="6519971"/>
                  <a:pt x="10499511" y="6500222"/>
                  <a:pt x="10346045" y="6503326"/>
                </a:cubicBezTo>
                <a:cubicBezTo>
                  <a:pt x="10192579" y="6506430"/>
                  <a:pt x="9935852" y="6501473"/>
                  <a:pt x="9556250" y="6503326"/>
                </a:cubicBezTo>
                <a:cubicBezTo>
                  <a:pt x="9176649" y="6505179"/>
                  <a:pt x="9154355" y="6443401"/>
                  <a:pt x="8957921" y="6503326"/>
                </a:cubicBezTo>
                <a:cubicBezTo>
                  <a:pt x="8761487" y="6563251"/>
                  <a:pt x="8519800" y="6475471"/>
                  <a:pt x="8168127" y="6503326"/>
                </a:cubicBezTo>
                <a:cubicBezTo>
                  <a:pt x="7816454" y="6531181"/>
                  <a:pt x="7807941" y="6486743"/>
                  <a:pt x="7665530" y="6503326"/>
                </a:cubicBezTo>
                <a:cubicBezTo>
                  <a:pt x="7523119" y="6519909"/>
                  <a:pt x="7153943" y="6447403"/>
                  <a:pt x="6875736" y="6503326"/>
                </a:cubicBezTo>
                <a:cubicBezTo>
                  <a:pt x="6597529" y="6559249"/>
                  <a:pt x="6452250" y="6454354"/>
                  <a:pt x="6277406" y="6503326"/>
                </a:cubicBezTo>
                <a:cubicBezTo>
                  <a:pt x="6102562" y="6552298"/>
                  <a:pt x="5989690" y="6458431"/>
                  <a:pt x="5870543" y="6503326"/>
                </a:cubicBezTo>
                <a:cubicBezTo>
                  <a:pt x="5751396" y="6548221"/>
                  <a:pt x="5553528" y="6468635"/>
                  <a:pt x="5272213" y="6503326"/>
                </a:cubicBezTo>
                <a:cubicBezTo>
                  <a:pt x="4990898" y="6538017"/>
                  <a:pt x="4884064" y="6446596"/>
                  <a:pt x="4673884" y="6503326"/>
                </a:cubicBezTo>
                <a:cubicBezTo>
                  <a:pt x="4463704" y="6560056"/>
                  <a:pt x="4351765" y="6471225"/>
                  <a:pt x="4075555" y="6503326"/>
                </a:cubicBezTo>
                <a:cubicBezTo>
                  <a:pt x="3799345" y="6535427"/>
                  <a:pt x="3809018" y="6478088"/>
                  <a:pt x="3668691" y="6503326"/>
                </a:cubicBezTo>
                <a:cubicBezTo>
                  <a:pt x="3528364" y="6528564"/>
                  <a:pt x="3364568" y="6456468"/>
                  <a:pt x="3261827" y="6503326"/>
                </a:cubicBezTo>
                <a:cubicBezTo>
                  <a:pt x="3159086" y="6550184"/>
                  <a:pt x="2870428" y="6446701"/>
                  <a:pt x="2759231" y="6503326"/>
                </a:cubicBezTo>
                <a:cubicBezTo>
                  <a:pt x="2648034" y="6559951"/>
                  <a:pt x="2504638" y="6501905"/>
                  <a:pt x="2256634" y="6503326"/>
                </a:cubicBezTo>
                <a:cubicBezTo>
                  <a:pt x="2008630" y="6504747"/>
                  <a:pt x="1915710" y="6473690"/>
                  <a:pt x="1754038" y="6503326"/>
                </a:cubicBezTo>
                <a:cubicBezTo>
                  <a:pt x="1592366" y="6532962"/>
                  <a:pt x="1404640" y="6443737"/>
                  <a:pt x="1083909" y="6503326"/>
                </a:cubicBezTo>
                <a:cubicBezTo>
                  <a:pt x="613382" y="6469233"/>
                  <a:pt x="-32156" y="6069405"/>
                  <a:pt x="0" y="5419417"/>
                </a:cubicBezTo>
                <a:cubicBezTo>
                  <a:pt x="-18078" y="5208791"/>
                  <a:pt x="50495" y="5082472"/>
                  <a:pt x="0" y="4964189"/>
                </a:cubicBezTo>
                <a:cubicBezTo>
                  <a:pt x="-50495" y="4845906"/>
                  <a:pt x="23238" y="4624125"/>
                  <a:pt x="0" y="4335540"/>
                </a:cubicBezTo>
                <a:cubicBezTo>
                  <a:pt x="-23238" y="4046955"/>
                  <a:pt x="51941" y="3892568"/>
                  <a:pt x="0" y="3750246"/>
                </a:cubicBezTo>
                <a:cubicBezTo>
                  <a:pt x="-51941" y="3607924"/>
                  <a:pt x="53657" y="3333559"/>
                  <a:pt x="0" y="3208308"/>
                </a:cubicBezTo>
                <a:cubicBezTo>
                  <a:pt x="-53657" y="3083057"/>
                  <a:pt x="42133" y="2946737"/>
                  <a:pt x="0" y="2709725"/>
                </a:cubicBezTo>
                <a:cubicBezTo>
                  <a:pt x="-42133" y="2472713"/>
                  <a:pt x="48739" y="2443132"/>
                  <a:pt x="0" y="2254496"/>
                </a:cubicBezTo>
                <a:cubicBezTo>
                  <a:pt x="-48739" y="2065860"/>
                  <a:pt x="15846" y="2021672"/>
                  <a:pt x="0" y="1842623"/>
                </a:cubicBezTo>
                <a:cubicBezTo>
                  <a:pt x="-15846" y="1663574"/>
                  <a:pt x="80104" y="1388313"/>
                  <a:pt x="0" y="1083909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3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srgbClr val="FFFFFF"/>
              </a:solidFill>
            </a:endParaRPr>
          </a:p>
        </p:txBody>
      </p:sp>
      <p:pic>
        <p:nvPicPr>
          <p:cNvPr id="3" name="Picture 2" descr="Download Vegetable Clip Art ~ Free Clipart of Vegetables: Mushroom,  Tomatoe, Carrot &amp;amp; More | Fruits drawing, Clip art, Free clip art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2598" y="4301808"/>
            <a:ext cx="13335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2"/>
          <p:cNvSpPr txBox="1">
            <a:spLocks noChangeArrowheads="1"/>
          </p:cNvSpPr>
          <p:nvPr/>
        </p:nvSpPr>
        <p:spPr bwMode="auto">
          <a:xfrm>
            <a:off x="5006023" y="1118870"/>
            <a:ext cx="2590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1912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432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1912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2</a:t>
            </a:r>
          </a:p>
        </p:txBody>
      </p:sp>
      <p:sp>
        <p:nvSpPr>
          <p:cNvPr id="5" name="TextBox 15"/>
          <p:cNvSpPr txBox="1">
            <a:spLocks noChangeArrowheads="1"/>
          </p:cNvSpPr>
          <p:nvPr/>
        </p:nvSpPr>
        <p:spPr bwMode="auto">
          <a:xfrm>
            <a:off x="4690110" y="1417320"/>
            <a:ext cx="9667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1912A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x</a:t>
            </a:r>
          </a:p>
        </p:txBody>
      </p:sp>
      <p:sp>
        <p:nvSpPr>
          <p:cNvPr id="6" name="Rectangle 5"/>
          <p:cNvSpPr/>
          <p:nvPr/>
        </p:nvSpPr>
        <p:spPr>
          <a:xfrm>
            <a:off x="3597910" y="2550795"/>
            <a:ext cx="4633913" cy="690563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294" tIns="45647" rIns="91294" bIns="45647" anchor="ctr"/>
          <a:lstStyle/>
          <a:p>
            <a:pPr eaLnBrk="1" hangingPunct="1">
              <a:buClr>
                <a:srgbClr val="000000"/>
              </a:buClr>
              <a:defRPr/>
            </a:pPr>
            <a:r>
              <a:rPr lang="vi-VN" sz="3300" kern="0" dirty="0">
                <a:solidFill>
                  <a:srgbClr val="FFE1A8"/>
                </a:solidFill>
                <a:ea typeface="Arial-Rounded" pitchFamily="34" charset="0"/>
                <a:cs typeface="Arial-Rounded" pitchFamily="34" charset="0"/>
                <a:sym typeface="Arial"/>
              </a:rPr>
              <a:t> </a:t>
            </a:r>
            <a:r>
              <a:rPr lang="en-US" sz="3300" kern="0" dirty="0">
                <a:solidFill>
                  <a:srgbClr val="FFE1A8"/>
                </a:solidFill>
                <a:ea typeface="Arial-Rounded" pitchFamily="34" charset="0"/>
                <a:cs typeface="Arial-Rounded" pitchFamily="34" charset="0"/>
                <a:sym typeface="Arial"/>
              </a:rPr>
              <a:t>  </a:t>
            </a:r>
            <a:r>
              <a:rPr lang="en-US" sz="3300" kern="0" dirty="0">
                <a:solidFill>
                  <a:srgbClr val="002060"/>
                </a:solidFill>
                <a:ea typeface="Arial-Rounded" pitchFamily="34" charset="0"/>
                <a:cs typeface="Arial-Rounded" pitchFamily="34" charset="0"/>
                <a:sym typeface="Arial"/>
              </a:rPr>
              <a:t>A</a:t>
            </a:r>
            <a:r>
              <a:rPr lang="en-US" sz="3300" kern="0">
                <a:solidFill>
                  <a:srgbClr val="002060"/>
                </a:solidFill>
                <a:ea typeface="Arial-Rounded" pitchFamily="34" charset="0"/>
                <a:cs typeface="Arial-Rounded" pitchFamily="34" charset="0"/>
                <a:sym typeface="Arial"/>
              </a:rPr>
              <a:t>. 864</a:t>
            </a:r>
            <a:endParaRPr lang="en-US" sz="3300" kern="0" dirty="0">
              <a:solidFill>
                <a:srgbClr val="002060"/>
              </a:solidFill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47123" y="4527233"/>
            <a:ext cx="4633912" cy="708025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294" tIns="45647" rIns="91294" bIns="45647" anchor="ctr"/>
          <a:lstStyle/>
          <a:p>
            <a:pPr eaLnBrk="1" hangingPunct="1">
              <a:buClr>
                <a:srgbClr val="000000"/>
              </a:buClr>
              <a:defRPr/>
            </a:pPr>
            <a:r>
              <a:rPr lang="en-US" sz="3300" kern="0">
                <a:solidFill>
                  <a:srgbClr val="002060"/>
                </a:solidFill>
                <a:ea typeface="Arial-Rounded" pitchFamily="34" charset="0"/>
                <a:cs typeface="Arial-Rounded" pitchFamily="34" charset="0"/>
                <a:sym typeface="Arial"/>
              </a:rPr>
              <a:t>   C. 446</a:t>
            </a:r>
            <a:endParaRPr lang="en-US" sz="3300" kern="0" dirty="0">
              <a:solidFill>
                <a:srgbClr val="002060"/>
              </a:solidFill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823" y="2666683"/>
            <a:ext cx="544512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173" y="4695508"/>
            <a:ext cx="550862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562985" y="3593783"/>
            <a:ext cx="4633913" cy="688975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294" tIns="45647" rIns="91294" bIns="45647" anchor="ctr"/>
          <a:lstStyle/>
          <a:p>
            <a:pPr eaLnBrk="1" hangingPunct="1">
              <a:buClr>
                <a:srgbClr val="000000"/>
              </a:buClr>
              <a:defRPr/>
            </a:pPr>
            <a:r>
              <a:rPr lang="en-US" sz="3300" kern="0" dirty="0">
                <a:solidFill>
                  <a:srgbClr val="000000"/>
                </a:solidFill>
                <a:ea typeface="Arial-Rounded" pitchFamily="34" charset="0"/>
                <a:cs typeface="Arial-Rounded" pitchFamily="34" charset="0"/>
                <a:sym typeface="Arial"/>
              </a:rPr>
              <a:t>    </a:t>
            </a:r>
            <a:r>
              <a:rPr lang="en-US" sz="3300" kern="0" dirty="0">
                <a:solidFill>
                  <a:srgbClr val="002060"/>
                </a:solidFill>
                <a:ea typeface="Arial-Rounded" pitchFamily="34" charset="0"/>
                <a:cs typeface="Arial-Rounded" pitchFamily="34" charset="0"/>
                <a:sym typeface="Arial"/>
              </a:rPr>
              <a:t>B</a:t>
            </a:r>
            <a:r>
              <a:rPr lang="en-US" sz="3300" kern="0">
                <a:solidFill>
                  <a:srgbClr val="002060"/>
                </a:solidFill>
                <a:ea typeface="Arial-Rounded" pitchFamily="34" charset="0"/>
                <a:cs typeface="Arial-Rounded" pitchFamily="34" charset="0"/>
                <a:sym typeface="Arial"/>
              </a:rPr>
              <a:t>. 684</a:t>
            </a:r>
            <a:endParaRPr lang="en-US" sz="3300" kern="0" dirty="0">
              <a:solidFill>
                <a:srgbClr val="002060"/>
              </a:solidFill>
              <a:ea typeface="Arial-Rounded" pitchFamily="34" charset="0"/>
              <a:cs typeface="Arial-Rounded" pitchFamily="34" charset="0"/>
              <a:sym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610" y="3677920"/>
            <a:ext cx="550863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sóc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773" y="2242820"/>
            <a:ext cx="1023937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cú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50000" b="68265"/>
          <a:stretch>
            <a:fillRect/>
          </a:stretch>
        </p:blipFill>
        <p:spPr bwMode="auto">
          <a:xfrm>
            <a:off x="3275648" y="4398645"/>
            <a:ext cx="777875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mè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973" y="3315970"/>
            <a:ext cx="966787" cy="96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5" name="Straight Connector 14"/>
          <p:cNvCxnSpPr>
            <a:cxnSpLocks/>
          </p:cNvCxnSpPr>
          <p:nvPr/>
        </p:nvCxnSpPr>
        <p:spPr bwMode="auto">
          <a:xfrm>
            <a:off x="5414010" y="2277745"/>
            <a:ext cx="1090613" cy="0"/>
          </a:xfrm>
          <a:prstGeom prst="line">
            <a:avLst/>
          </a:prstGeom>
          <a:ln>
            <a:solidFill>
              <a:srgbClr val="1912AE"/>
            </a:solidFill>
            <a:headEnd type="none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7824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2890948" y="2596313"/>
            <a:ext cx="4610261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kern="800" noProof="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DẶN DÒ</a:t>
            </a:r>
            <a:endParaRPr kumimoji="0" lang="zh-CN" altLang="en-US" sz="8000" b="0" i="0" u="none" strike="noStrike" kern="800" cap="none" spc="0" normalizeH="0" baseline="0" noProof="0">
              <a:ln w="28575">
                <a:noFill/>
              </a:ln>
              <a:solidFill>
                <a:srgbClr val="002060"/>
              </a:solidFill>
              <a:effectLst/>
              <a:uLnTx/>
              <a:uFillTx/>
              <a:latin typeface="UTM Davida" panose="02040603050506020204" pitchFamily="18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1471744" y="3928535"/>
            <a:ext cx="7146829" cy="1974850"/>
          </a:xfrm>
          <a:prstGeom prst="rect">
            <a:avLst/>
          </a:prstGeom>
        </p:spPr>
        <p:txBody>
          <a:bodyPr anchor="ctr"/>
          <a:lstStyle/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SG" altLang="vi-VN" sz="4000" b="1">
                <a:solidFill>
                  <a:srgbClr val="002060"/>
                </a:solidFill>
                <a:sym typeface="+mn-ea"/>
              </a:rPr>
              <a:t>1. </a:t>
            </a:r>
          </a:p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SG" altLang="en-US" sz="4000" b="1">
                <a:solidFill>
                  <a:srgbClr val="002060"/>
                </a:solidFill>
                <a:sym typeface="+mn-ea"/>
              </a:rPr>
              <a:t>2. </a:t>
            </a:r>
            <a:endParaRPr lang="vi-VN" altLang="en-US" sz="40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32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ECDAE9-559D-4AC9-9C3C-DD81DE2E6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B972BE1-5531-4B2B-9EC7-FA2D5EB60D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4590"/>
            <a:ext cx="9144000" cy="2387600"/>
          </a:xfrm>
        </p:spPr>
        <p:txBody>
          <a:bodyPr>
            <a:noAutofit/>
          </a:bodyPr>
          <a:lstStyle/>
          <a:p>
            <a:pPr>
              <a:lnSpc>
                <a:spcPct val="105000"/>
              </a:lnSpc>
              <a:spcBef>
                <a:spcPts val="0"/>
              </a:spcBef>
            </a:pPr>
            <a: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  <a:t>Chúc các em</a:t>
            </a:r>
            <a:b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</a:br>
            <a: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  <a:t>học tốt</a:t>
            </a:r>
          </a:p>
        </p:txBody>
      </p:sp>
    </p:spTree>
    <p:extLst>
      <p:ext uri="{BB962C8B-B14F-4D97-AF65-F5344CB8AC3E}">
        <p14:creationId xmlns:p14="http://schemas.microsoft.com/office/powerpoint/2010/main" val="325697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50;p20"/>
          <p:cNvPicPr preferRelativeResize="0"/>
          <p:nvPr/>
        </p:nvPicPr>
        <p:blipFill rotWithShape="1">
          <a:blip r:embed="rId2">
            <a:alphaModFix/>
          </a:blip>
          <a:srcRect l="6027" t="45612" r="46939" b="16614"/>
          <a:stretch/>
        </p:blipFill>
        <p:spPr>
          <a:xfrm>
            <a:off x="383835" y="772768"/>
            <a:ext cx="11709690" cy="5426981"/>
          </a:xfrm>
          <a:prstGeom prst="rect">
            <a:avLst/>
          </a:prstGeom>
          <a:noFill/>
          <a:ln>
            <a:noFill/>
          </a:ln>
          <a:effectLst>
            <a:outerShdw blurRad="50800" dist="63500" dir="5400000" sx="102000" sy="102000" algn="ctr" rotWithShape="0">
              <a:srgbClr val="000000">
                <a:alpha val="42745"/>
              </a:srgbClr>
            </a:outerShdw>
          </a:effectLst>
        </p:spPr>
      </p:pic>
      <p:pic>
        <p:nvPicPr>
          <p:cNvPr id="3" name="Google Shape;251;p20"/>
          <p:cNvPicPr preferRelativeResize="0"/>
          <p:nvPr/>
        </p:nvPicPr>
        <p:blipFill rotWithShape="1">
          <a:blip r:embed="rId3">
            <a:alphaModFix/>
          </a:blip>
          <a:srcRect r="7135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52;p20"/>
          <p:cNvPicPr preferRelativeResize="0"/>
          <p:nvPr/>
        </p:nvPicPr>
        <p:blipFill rotWithShape="1">
          <a:blip r:embed="rId4">
            <a:alphaModFix/>
          </a:blip>
          <a:srcRect l="27294" t="7312" r="32213" b="28913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779332" y="1665027"/>
            <a:ext cx="5204608" cy="28007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>
                <a:ln/>
                <a:solidFill>
                  <a:schemeClr val="accent2">
                    <a:lumMod val="75000"/>
                  </a:schemeClr>
                </a:solidFill>
                <a:latin typeface="UTM Alexander" panose="02040603050506020204" pitchFamily="18" charset="0"/>
              </a:rPr>
              <a:t>Tạm biệt các em!</a:t>
            </a:r>
          </a:p>
        </p:txBody>
      </p:sp>
    </p:spTree>
    <p:extLst>
      <p:ext uri="{BB962C8B-B14F-4D97-AF65-F5344CB8AC3E}">
        <p14:creationId xmlns:p14="http://schemas.microsoft.com/office/powerpoint/2010/main" val="416324535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4">
            <a:extLst>
              <a:ext uri="{FF2B5EF4-FFF2-40B4-BE49-F238E27FC236}">
                <a16:creationId xmlns:a16="http://schemas.microsoft.com/office/drawing/2014/main" id="{09BE856E-7F57-4754-9904-D09FD46EC4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7" name="图片 2">
            <a:extLst>
              <a:ext uri="{FF2B5EF4-FFF2-40B4-BE49-F238E27FC236}">
                <a16:creationId xmlns:a16="http://schemas.microsoft.com/office/drawing/2014/main" id="{B93B0815-5B49-45F4-857C-85B853EBB8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84741" flipH="1">
            <a:off x="4872832" y="287581"/>
            <a:ext cx="6376448" cy="573421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64FA54A-0D95-4C40-AA1B-0307DB61F8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1002" y="657126"/>
            <a:ext cx="8998476" cy="521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835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/>
          <p:cNvSpPr/>
          <p:nvPr/>
        </p:nvSpPr>
        <p:spPr>
          <a:xfrm>
            <a:off x="1569720" y="1757045"/>
            <a:ext cx="9144000" cy="3681413"/>
          </a:xfrm>
          <a:prstGeom prst="rect">
            <a:avLst/>
          </a:prstGeom>
          <a:solidFill>
            <a:srgbClr val="CEF8F7"/>
          </a:solidFill>
          <a:ln>
            <a:solidFill>
              <a:srgbClr val="CEF8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4"/>
          <a:stretch>
            <a:fillRect/>
          </a:stretch>
        </p:blipFill>
        <p:spPr bwMode="auto">
          <a:xfrm>
            <a:off x="3227070" y="496570"/>
            <a:ext cx="5829300" cy="322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Rectangle 53"/>
          <p:cNvSpPr/>
          <p:nvPr/>
        </p:nvSpPr>
        <p:spPr>
          <a:xfrm>
            <a:off x="1036320" y="4239192"/>
            <a:ext cx="9919940" cy="992579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6600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Dancing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6000" b="1" dirty="0">
                <a:ln w="6600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Dancing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ln w="6600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Dancing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ch</a:t>
            </a:r>
            <a:r>
              <a:rPr lang="vi-VN" sz="6000" b="1" dirty="0">
                <a:ln w="6600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Dancing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6000" b="1" dirty="0" err="1">
                <a:ln w="6600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Dancing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sz="6000" b="1" dirty="0">
                <a:ln w="6600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Dancing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ln w="6600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Dancing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hộp</a:t>
            </a:r>
            <a:r>
              <a:rPr lang="en-US" sz="6000" b="1" dirty="0">
                <a:ln w="6600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Dancing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ln w="6600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Dancing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quà</a:t>
            </a:r>
            <a:r>
              <a:rPr lang="en-US" sz="6000" b="1" dirty="0">
                <a:ln w="6600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Dancing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ln w="6600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Dancing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bí</a:t>
            </a:r>
            <a:r>
              <a:rPr lang="en-US" sz="6000" b="1" dirty="0">
                <a:ln w="6600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Dancing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ln w="6600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Dancing Script" pitchFamily="2" charset="0"/>
                <a:ea typeface="Tahoma" panose="020B0604030504040204" pitchFamily="34" charset="0"/>
                <a:cs typeface="Tahoma" panose="020B0604030504040204" pitchFamily="34" charset="0"/>
              </a:rPr>
              <a:t>mật</a:t>
            </a:r>
            <a:endParaRPr lang="en-US" sz="6000" b="1" dirty="0">
              <a:ln w="6600">
                <a:solidFill>
                  <a:schemeClr val="accent5">
                    <a:lumMod val="5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Dancing Scrip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5" name="chrysanthemum">
            <a:hlinkClick r:id="" action="ppaction://media"/>
          </p:cNvPr>
          <p:cNvPicPr>
            <a:picLocks noChangeAspect="1" noChangeArrowheads="1"/>
          </p:cNvPicPr>
          <p:nvPr>
            <a:wavAudioFile r:embed="rId1" name="892F7989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8770" y="113157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807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>
          <a:xfrm>
            <a:off x="1463040" y="1421765"/>
            <a:ext cx="9144000" cy="3681413"/>
          </a:xfrm>
          <a:prstGeom prst="rect">
            <a:avLst/>
          </a:prstGeom>
          <a:solidFill>
            <a:srgbClr val="CEF8F7"/>
          </a:solidFill>
          <a:ln>
            <a:solidFill>
              <a:srgbClr val="CEF8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1463040" y="2175828"/>
            <a:ext cx="9144000" cy="855662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1463040" y="4677728"/>
            <a:ext cx="9144000" cy="855662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590" y="1431290"/>
            <a:ext cx="1477963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253" y="1047115"/>
            <a:ext cx="1544637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47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328" y="1431290"/>
            <a:ext cx="1476375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403" y="1047115"/>
            <a:ext cx="154622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478" y="1431290"/>
            <a:ext cx="1477962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140" y="1047115"/>
            <a:ext cx="1544638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51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665" y="4058603"/>
            <a:ext cx="1476375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740" y="3674428"/>
            <a:ext cx="154622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53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478" y="4058603"/>
            <a:ext cx="1476375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54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553" y="3674428"/>
            <a:ext cx="154622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36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040" y="5528628"/>
            <a:ext cx="45720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37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040" y="5528628"/>
            <a:ext cx="45720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38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040" y="3026728"/>
            <a:ext cx="4572000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3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040" y="3026728"/>
            <a:ext cx="4572000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Right Arrow 59">
            <a:hlinkClick r:id="rId20" action="ppaction://hlinksldjump"/>
          </p:cNvPr>
          <p:cNvSpPr/>
          <p:nvPr/>
        </p:nvSpPr>
        <p:spPr>
          <a:xfrm>
            <a:off x="9519603" y="5201603"/>
            <a:ext cx="1081087" cy="738187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271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CEF8F7"/>
          </a:solidFill>
          <a:ln>
            <a:solidFill>
              <a:srgbClr val="CEF8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7" name="Picture 4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7503" y="682625"/>
            <a:ext cx="1455737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8728" y="4502150"/>
            <a:ext cx="1476375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3803" y="4119563"/>
            <a:ext cx="1546225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Rectangle: Folded Corner 8"/>
          <p:cNvSpPr/>
          <p:nvPr/>
        </p:nvSpPr>
        <p:spPr>
          <a:xfrm>
            <a:off x="8984615" y="3797300"/>
            <a:ext cx="1103313" cy="995363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b="1">
                <a:latin typeface="Calibri" panose="020F0502020204030204" pitchFamily="34" charset="0"/>
                <a:cs typeface="Tahoma" panose="020B0604030504040204" pitchFamily="34" charset="0"/>
              </a:rPr>
              <a:t>Phần thưởng là 2 ngôi sao may mắn </a:t>
            </a:r>
          </a:p>
        </p:txBody>
      </p:sp>
      <p:sp>
        <p:nvSpPr>
          <p:cNvPr id="51" name="Rectangle: Folded Corner 26"/>
          <p:cNvSpPr/>
          <p:nvPr/>
        </p:nvSpPr>
        <p:spPr>
          <a:xfrm>
            <a:off x="4345940" y="2170113"/>
            <a:ext cx="2743200" cy="11176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500" b="1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 x 5 = ?</a:t>
            </a:r>
          </a:p>
        </p:txBody>
      </p:sp>
      <p:sp>
        <p:nvSpPr>
          <p:cNvPr id="52" name="Rectangle: Folded Corner 27"/>
          <p:cNvSpPr/>
          <p:nvPr/>
        </p:nvSpPr>
        <p:spPr>
          <a:xfrm>
            <a:off x="6339840" y="2328863"/>
            <a:ext cx="762000" cy="846137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500" b="1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</a:t>
            </a:r>
          </a:p>
        </p:txBody>
      </p:sp>
      <p:sp>
        <p:nvSpPr>
          <p:cNvPr id="53" name="Rectangle 52"/>
          <p:cNvSpPr/>
          <p:nvPr/>
        </p:nvSpPr>
        <p:spPr>
          <a:xfrm rot="5600923">
            <a:off x="4368959" y="4779169"/>
            <a:ext cx="1828800" cy="188912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54" name="Arrow: Pentagon 30">
            <a:hlinkClick r:id="rId8" action="ppaction://hlinksldjump"/>
          </p:cNvPr>
          <p:cNvSpPr/>
          <p:nvPr/>
        </p:nvSpPr>
        <p:spPr>
          <a:xfrm rot="586976" flipH="1">
            <a:off x="4347528" y="4086225"/>
            <a:ext cx="1731962" cy="674688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100" b="1">
                <a:solidFill>
                  <a:srgbClr val="FFFFFF"/>
                </a:solidFill>
                <a:latin typeface="Calibri" panose="020F0502020204030204" pitchFamily="34" charset="0"/>
                <a:cs typeface="Tahoma" panose="020B0604030504040204" pitchFamily="34" charset="0"/>
              </a:rPr>
              <a:t>Quay về</a:t>
            </a:r>
          </a:p>
        </p:txBody>
      </p:sp>
      <p:sp>
        <p:nvSpPr>
          <p:cNvPr id="55" name="Flowchart: Summing Junction 54"/>
          <p:cNvSpPr/>
          <p:nvPr/>
        </p:nvSpPr>
        <p:spPr>
          <a:xfrm>
            <a:off x="4558665" y="400299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pic>
        <p:nvPicPr>
          <p:cNvPr id="56" name="Picture 5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278" y="3797300"/>
            <a:ext cx="37147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图片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15" y="3324225"/>
            <a:ext cx="3236913" cy="323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4040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1" grpId="0" animBg="1"/>
      <p:bldP spid="5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EF8F7"/>
          </a:solidFill>
          <a:ln>
            <a:solidFill>
              <a:srgbClr val="CEF8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7" name="Picture 4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4835" y="720725"/>
            <a:ext cx="1455738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0648" y="4502150"/>
            <a:ext cx="1476375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5723" y="4119563"/>
            <a:ext cx="1546225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Rectangle: Folded Corner 8"/>
          <p:cNvSpPr/>
          <p:nvPr/>
        </p:nvSpPr>
        <p:spPr>
          <a:xfrm>
            <a:off x="9106535" y="3678238"/>
            <a:ext cx="1103313" cy="1114425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altLang="en-US" b="1">
              <a:latin typeface="Calibri" panose="020F0502020204030204" pitchFamily="34" charset="0"/>
              <a:cs typeface="Tahoma" panose="020B0604030504040204" pitchFamily="34" charset="0"/>
            </a:endParaRPr>
          </a:p>
          <a:p>
            <a:pPr algn="ctr">
              <a:defRPr/>
            </a:pPr>
            <a:r>
              <a:rPr lang="en-US" altLang="en-US" b="1">
                <a:latin typeface="Calibri" panose="020F0502020204030204" pitchFamily="34" charset="0"/>
                <a:cs typeface="Tahoma" panose="020B0604030504040204" pitchFamily="34" charset="0"/>
              </a:rPr>
              <a:t>Phần thưởng là 3 ngôi sao may mắn </a:t>
            </a:r>
          </a:p>
          <a:p>
            <a:pPr algn="ctr" eaLnBrk="1" hangingPunct="1">
              <a:defRPr/>
            </a:pPr>
            <a:r>
              <a:rPr lang="en-US" altLang="en-US" sz="1300" b="1">
                <a:solidFill>
                  <a:srgbClr val="000000"/>
                </a:solidFill>
                <a:latin typeface="Calibri" panose="020F050202020403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51" name="Rectangle: Folded Corner 26"/>
          <p:cNvSpPr/>
          <p:nvPr/>
        </p:nvSpPr>
        <p:spPr>
          <a:xfrm>
            <a:off x="4237673" y="2374900"/>
            <a:ext cx="2605087" cy="9398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500" b="1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x 7 = ?</a:t>
            </a:r>
          </a:p>
        </p:txBody>
      </p:sp>
      <p:sp>
        <p:nvSpPr>
          <p:cNvPr id="52" name="Rectangle: Folded Corner 27"/>
          <p:cNvSpPr/>
          <p:nvPr/>
        </p:nvSpPr>
        <p:spPr>
          <a:xfrm>
            <a:off x="6004560" y="2405063"/>
            <a:ext cx="1147763" cy="84455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500" b="1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28</a:t>
            </a:r>
          </a:p>
        </p:txBody>
      </p:sp>
      <p:sp>
        <p:nvSpPr>
          <p:cNvPr id="53" name="Rectangle 52"/>
          <p:cNvSpPr/>
          <p:nvPr/>
        </p:nvSpPr>
        <p:spPr>
          <a:xfrm rot="5600923">
            <a:off x="3784442" y="4602956"/>
            <a:ext cx="1828800" cy="188913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54" name="Arrow: Pentagon 30">
            <a:hlinkClick r:id="rId8" action="ppaction://hlinksldjump"/>
          </p:cNvPr>
          <p:cNvSpPr/>
          <p:nvPr/>
        </p:nvSpPr>
        <p:spPr>
          <a:xfrm rot="586976" flipH="1">
            <a:off x="3761423" y="3908425"/>
            <a:ext cx="1733550" cy="674688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100" b="1">
                <a:solidFill>
                  <a:srgbClr val="FFFFFF"/>
                </a:solidFill>
                <a:latin typeface="Calibri" panose="020F0502020204030204" pitchFamily="34" charset="0"/>
                <a:cs typeface="Tahoma" panose="020B0604030504040204" pitchFamily="34" charset="0"/>
              </a:rPr>
              <a:t>Quay về</a:t>
            </a:r>
          </a:p>
        </p:txBody>
      </p:sp>
      <p:sp>
        <p:nvSpPr>
          <p:cNvPr id="55" name="Flowchart: Summing Junction 54"/>
          <p:cNvSpPr/>
          <p:nvPr/>
        </p:nvSpPr>
        <p:spPr>
          <a:xfrm>
            <a:off x="4680585" y="400299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56" name="Picture 5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3198" y="3797300"/>
            <a:ext cx="37147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5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9498" y="3724275"/>
            <a:ext cx="534987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图片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647" y="3641725"/>
            <a:ext cx="3236913" cy="323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957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1" grpId="0" animBg="1"/>
      <p:bldP spid="5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EF8F7"/>
          </a:solidFill>
          <a:ln>
            <a:solidFill>
              <a:srgbClr val="CEF8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8" name="Picture 4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4503" y="692150"/>
            <a:ext cx="1457325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2528" y="4502150"/>
            <a:ext cx="1476375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7603" y="4119563"/>
            <a:ext cx="1546225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Rectangle: Folded Corner 8"/>
          <p:cNvSpPr/>
          <p:nvPr/>
        </p:nvSpPr>
        <p:spPr>
          <a:xfrm>
            <a:off x="8908415" y="3797300"/>
            <a:ext cx="1103313" cy="995363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b="1">
                <a:latin typeface="Calibri" panose="020F0502020204030204" pitchFamily="34" charset="0"/>
                <a:cs typeface="Tahoma" panose="020B0604030504040204" pitchFamily="34" charset="0"/>
              </a:rPr>
              <a:t>Phần thưởng là 2 ngôi sao may mắn </a:t>
            </a:r>
          </a:p>
          <a:p>
            <a:pPr algn="ctr">
              <a:defRPr/>
            </a:pPr>
            <a:r>
              <a:rPr lang="en-US" altLang="en-US" b="1">
                <a:latin typeface="Calibri" panose="020F0502020204030204" pitchFamily="34" charset="0"/>
                <a:cs typeface="Tahoma" panose="020B0604030504040204" pitchFamily="34" charset="0"/>
              </a:rPr>
              <a:t> </a:t>
            </a:r>
          </a:p>
          <a:p>
            <a:pPr algn="ctr" eaLnBrk="1" hangingPunct="1">
              <a:defRPr/>
            </a:pPr>
            <a:endParaRPr lang="en-US" altLang="en-US" sz="1300" b="1">
              <a:solidFill>
                <a:srgbClr val="000000"/>
              </a:solidFill>
              <a:latin typeface="Calibri" panose="020F0502020204030204" pitchFamily="34" charset="0"/>
              <a:cs typeface="Tahoma" panose="020B0604030504040204" pitchFamily="34" charset="0"/>
            </a:endParaRPr>
          </a:p>
        </p:txBody>
      </p:sp>
      <p:sp>
        <p:nvSpPr>
          <p:cNvPr id="52" name="Rectangle: Folded Corner 26"/>
          <p:cNvSpPr/>
          <p:nvPr/>
        </p:nvSpPr>
        <p:spPr>
          <a:xfrm>
            <a:off x="3950653" y="2417763"/>
            <a:ext cx="2714625" cy="1127125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500" b="1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x 6 =</a:t>
            </a:r>
          </a:p>
        </p:txBody>
      </p:sp>
      <p:sp>
        <p:nvSpPr>
          <p:cNvPr id="53" name="Rectangle: Folded Corner 27"/>
          <p:cNvSpPr/>
          <p:nvPr/>
        </p:nvSpPr>
        <p:spPr>
          <a:xfrm>
            <a:off x="6068378" y="2582863"/>
            <a:ext cx="1017587" cy="846137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500" b="1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</a:t>
            </a:r>
          </a:p>
        </p:txBody>
      </p:sp>
      <p:sp>
        <p:nvSpPr>
          <p:cNvPr id="54" name="Rectangle 53"/>
          <p:cNvSpPr/>
          <p:nvPr/>
        </p:nvSpPr>
        <p:spPr>
          <a:xfrm rot="5600923">
            <a:off x="3586322" y="4602956"/>
            <a:ext cx="1828800" cy="188913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55" name="Arrow: Pentagon 30">
            <a:hlinkClick r:id="rId8" action="ppaction://hlinksldjump"/>
          </p:cNvPr>
          <p:cNvSpPr/>
          <p:nvPr/>
        </p:nvSpPr>
        <p:spPr>
          <a:xfrm rot="586976" flipH="1">
            <a:off x="3563303" y="3908425"/>
            <a:ext cx="1733550" cy="674688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2100" b="1">
                <a:solidFill>
                  <a:srgbClr val="FFFFFF"/>
                </a:solidFill>
                <a:latin typeface="Calibri" panose="020F0502020204030204" pitchFamily="34" charset="0"/>
                <a:cs typeface="Tahoma" panose="020B0604030504040204" pitchFamily="34" charset="0"/>
              </a:rPr>
              <a:t>Quay về</a:t>
            </a:r>
          </a:p>
        </p:txBody>
      </p:sp>
      <p:sp>
        <p:nvSpPr>
          <p:cNvPr id="56" name="Flowchart: Summing Junction 55"/>
          <p:cNvSpPr/>
          <p:nvPr/>
        </p:nvSpPr>
        <p:spPr>
          <a:xfrm>
            <a:off x="4482465" y="400299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57" name="Picture 5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5078" y="3797300"/>
            <a:ext cx="37147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5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1378" y="3724275"/>
            <a:ext cx="534987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图片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102" y="3951288"/>
            <a:ext cx="3236913" cy="323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2951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51" grpId="0" animBg="1"/>
      <p:bldP spid="51" grpId="1" animBg="1"/>
      <p:bldP spid="52" grpId="0" animBg="1"/>
      <p:bldP spid="5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EF8F7"/>
          </a:solidFill>
          <a:ln>
            <a:solidFill>
              <a:srgbClr val="CEF8F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7" name="Picture 4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0218" y="701675"/>
            <a:ext cx="1455737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768" y="4502150"/>
            <a:ext cx="1476375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843" y="4119563"/>
            <a:ext cx="1546225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Rectangle: Folded Corner 8"/>
          <p:cNvSpPr/>
          <p:nvPr/>
        </p:nvSpPr>
        <p:spPr>
          <a:xfrm>
            <a:off x="8923655" y="3797300"/>
            <a:ext cx="1103313" cy="995363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b="1">
                <a:latin typeface="Calibri" panose="020F0502020204030204" pitchFamily="34" charset="0"/>
                <a:cs typeface="Tahoma" panose="020B0604030504040204" pitchFamily="34" charset="0"/>
              </a:rPr>
              <a:t>Phần thưởng là 1 ngôi sao may mắn </a:t>
            </a:r>
          </a:p>
          <a:p>
            <a:pPr algn="ctr" eaLnBrk="1" hangingPunct="1">
              <a:defRPr/>
            </a:pPr>
            <a:r>
              <a:rPr lang="en-US" altLang="en-US" sz="1300" b="1">
                <a:solidFill>
                  <a:srgbClr val="000000"/>
                </a:solidFill>
                <a:latin typeface="Calibri" panose="020F050202020403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51" name="Rectangle: Folded Corner 26"/>
          <p:cNvSpPr/>
          <p:nvPr/>
        </p:nvSpPr>
        <p:spPr>
          <a:xfrm>
            <a:off x="4310380" y="2616200"/>
            <a:ext cx="2614613" cy="84613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500" b="1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35 : 5= ?</a:t>
            </a:r>
          </a:p>
        </p:txBody>
      </p:sp>
      <p:sp>
        <p:nvSpPr>
          <p:cNvPr id="52" name="Rectangle: Folded Corner 27"/>
          <p:cNvSpPr/>
          <p:nvPr/>
        </p:nvSpPr>
        <p:spPr>
          <a:xfrm>
            <a:off x="6126480" y="2622550"/>
            <a:ext cx="882650" cy="84613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500" b="1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</a:p>
        </p:txBody>
      </p:sp>
      <p:sp>
        <p:nvSpPr>
          <p:cNvPr id="53" name="Rectangle 52"/>
          <p:cNvSpPr/>
          <p:nvPr/>
        </p:nvSpPr>
        <p:spPr>
          <a:xfrm rot="5600923">
            <a:off x="3601562" y="4602956"/>
            <a:ext cx="1828800" cy="188913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54" name="Arrow: Pentagon 30">
            <a:hlinkClick r:id="rId8" action="ppaction://hlinksldjump"/>
          </p:cNvPr>
          <p:cNvSpPr/>
          <p:nvPr/>
        </p:nvSpPr>
        <p:spPr>
          <a:xfrm rot="586976" flipH="1">
            <a:off x="3578543" y="3908425"/>
            <a:ext cx="1733550" cy="674688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100" b="1">
                <a:solidFill>
                  <a:srgbClr val="FFFFFF"/>
                </a:solidFill>
                <a:latin typeface="Calibri" panose="020F0502020204030204" pitchFamily="34" charset="0"/>
                <a:cs typeface="Tahoma" panose="020B0604030504040204" pitchFamily="34" charset="0"/>
              </a:rPr>
              <a:t>Quay về</a:t>
            </a:r>
          </a:p>
        </p:txBody>
      </p:sp>
      <p:sp>
        <p:nvSpPr>
          <p:cNvPr id="55" name="Flowchart: Summing Junction 54"/>
          <p:cNvSpPr/>
          <p:nvPr/>
        </p:nvSpPr>
        <p:spPr>
          <a:xfrm>
            <a:off x="4497705" y="400299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pic>
        <p:nvPicPr>
          <p:cNvPr id="56" name="Picture 5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318" y="3797300"/>
            <a:ext cx="371475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5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6618" y="3724275"/>
            <a:ext cx="534987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图片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242" y="3960813"/>
            <a:ext cx="3236913" cy="323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449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1" grpId="0" animBg="1"/>
      <p:bldP spid="5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1055</TotalTime>
  <Words>517</Words>
  <Application>Microsoft Office PowerPoint</Application>
  <PresentationFormat>Widescreen</PresentationFormat>
  <Paragraphs>154</Paragraphs>
  <Slides>28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6" baseType="lpstr">
      <vt:lpstr>UTM HelvetIns</vt:lpstr>
      <vt:lpstr>UTM Davida</vt:lpstr>
      <vt:lpstr>Bubblegum Sans</vt:lpstr>
      <vt:lpstr>Fujiyama</vt:lpstr>
      <vt:lpstr>Calibri Light</vt:lpstr>
      <vt:lpstr>Times New Roman</vt:lpstr>
      <vt:lpstr>Arial-Rounded</vt:lpstr>
      <vt:lpstr>Tahoma</vt:lpstr>
      <vt:lpstr>Calibri</vt:lpstr>
      <vt:lpstr>Microsoft YaHei</vt:lpstr>
      <vt:lpstr>UTM Alexander</vt:lpstr>
      <vt:lpstr>Arial</vt:lpstr>
      <vt:lpstr>Fredoka One</vt:lpstr>
      <vt:lpstr>Verdana</vt:lpstr>
      <vt:lpstr>方正少儿简体</vt:lpstr>
      <vt:lpstr>Dancing Script</vt:lpstr>
      <vt:lpstr>UTM Avo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Chúc các em học tốt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Vu Hoai Thu</dc:creator>
  <cp:lastModifiedBy>ADMIN</cp:lastModifiedBy>
  <cp:revision>54</cp:revision>
  <dcterms:created xsi:type="dcterms:W3CDTF">2023-04-09T01:12:44Z</dcterms:created>
  <dcterms:modified xsi:type="dcterms:W3CDTF">2023-07-20T02:33:07Z</dcterms:modified>
</cp:coreProperties>
</file>