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36" r:id="rId2"/>
    <p:sldMasterId id="2147483818" r:id="rId3"/>
    <p:sldMasterId id="2147483830" r:id="rId4"/>
    <p:sldMasterId id="2147483865" r:id="rId5"/>
    <p:sldMasterId id="2147483867" r:id="rId6"/>
  </p:sldMasterIdLst>
  <p:notesMasterIdLst>
    <p:notesMasterId r:id="rId29"/>
  </p:notesMasterIdLst>
  <p:sldIdLst>
    <p:sldId id="376" r:id="rId7"/>
    <p:sldId id="377" r:id="rId8"/>
    <p:sldId id="306" r:id="rId9"/>
    <p:sldId id="303" r:id="rId10"/>
    <p:sldId id="258" r:id="rId11"/>
    <p:sldId id="259" r:id="rId12"/>
    <p:sldId id="260" r:id="rId13"/>
    <p:sldId id="375" r:id="rId14"/>
    <p:sldId id="373" r:id="rId15"/>
    <p:sldId id="304" r:id="rId16"/>
    <p:sldId id="332" r:id="rId17"/>
    <p:sldId id="318" r:id="rId18"/>
    <p:sldId id="333" r:id="rId19"/>
    <p:sldId id="337" r:id="rId20"/>
    <p:sldId id="314" r:id="rId21"/>
    <p:sldId id="317" r:id="rId22"/>
    <p:sldId id="338" r:id="rId23"/>
    <p:sldId id="334" r:id="rId24"/>
    <p:sldId id="374" r:id="rId25"/>
    <p:sldId id="378" r:id="rId26"/>
    <p:sldId id="379" r:id="rId27"/>
    <p:sldId id="380" r:id="rId28"/>
  </p:sldIdLst>
  <p:sldSz cx="18288000" cy="10287000"/>
  <p:notesSz cx="6858000" cy="9144000"/>
  <p:embeddedFontLst>
    <p:embeddedFont>
      <p:font typeface="UTM HelvetIns" pitchFamily="2" charset="0"/>
      <p:regular r:id="rId30"/>
    </p:embeddedFont>
    <p:embeddedFont>
      <p:font typeface="UTM Davida" panose="02040603050506020204" pitchFamily="18" charset="0"/>
      <p:regular r:id="rId31"/>
    </p:embeddedFont>
    <p:embeddedFont>
      <p:font typeface="Fujiyama" panose="02020500000000000000" pitchFamily="18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icrosoft YaHei" panose="020B0503020204020204" pitchFamily="34" charset="-122"/>
      <p:regular r:id="rId41"/>
      <p:bold r:id="rId42"/>
    </p:embeddedFont>
    <p:embeddedFont>
      <p:font typeface="UTM Alexander" panose="02040603050506020204" pitchFamily="18" charset="0"/>
      <p:regular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  <p:embeddedFont>
      <p:font typeface="SimSun" panose="02010600030101010101" pitchFamily="2" charset="-122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6666FF"/>
    <a:srgbClr val="66CCFF"/>
    <a:srgbClr val="CC66FF"/>
    <a:srgbClr val="99FF66"/>
    <a:srgbClr val="FF6699"/>
    <a:srgbClr val="FF66FF"/>
    <a:srgbClr val="FFCCCC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>
        <p:scale>
          <a:sx n="33" d="100"/>
          <a:sy n="33" d="100"/>
        </p:scale>
        <p:origin x="1982" y="9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51E79-3E39-4F2A-A87E-A42C818B7A3C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6AEAD-BE68-4BDE-ADDC-A74E7CAFF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29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98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735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2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899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853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704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18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90438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2557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1710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901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71002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4429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64311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57634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95433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21367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2066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5489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9717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6249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75119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19322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96216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85662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1860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752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67517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4068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67123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41539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98373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18248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37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92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26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55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26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85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7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66052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9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7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73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14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03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36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7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99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9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00845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82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05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0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81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38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624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65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71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8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54484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289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881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054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49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49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7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727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9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822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0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16424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49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82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99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2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551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32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628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292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8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840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136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7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912907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011297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>
              <a:buClr>
                <a:srgbClr val="000000"/>
              </a:buClr>
            </a:pPr>
            <a:endParaRPr lang="vi-VN" kern="0"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318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2833" y="547688"/>
            <a:ext cx="1951350" cy="19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57" r:id="rId27"/>
    <p:sldLayoutId id="2147483858" r:id="rId28"/>
    <p:sldLayoutId id="2147483859" r:id="rId29"/>
    <p:sldLayoutId id="2147483860" r:id="rId30"/>
    <p:sldLayoutId id="2147483861" r:id="rId31"/>
    <p:sldLayoutId id="2147483862" r:id="rId32"/>
    <p:sldLayoutId id="2147483863" r:id="rId33"/>
    <p:sldLayoutId id="2147483864" r:id="rId3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11682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975" y="542925"/>
            <a:ext cx="1599753" cy="159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png"/><Relationship Id="rId5" Type="http://schemas.openxmlformats.org/officeDocument/2006/relationships/image" Target="../media/image13.gif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png"/><Relationship Id="rId5" Type="http://schemas.openxmlformats.org/officeDocument/2006/relationships/image" Target="../media/image13.gif"/><Relationship Id="rId10" Type="http://schemas.openxmlformats.org/officeDocument/2006/relationships/image" Target="../media/image19.jpeg"/><Relationship Id="rId4" Type="http://schemas.openxmlformats.org/officeDocument/2006/relationships/image" Target="../media/image5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gif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3.gif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3.gif"/><Relationship Id="rId7" Type="http://schemas.openxmlformats.org/officeDocument/2006/relationships/image" Target="../media/image1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7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1"/>
            <a:ext cx="18286476" cy="10288715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2499030" y="1067093"/>
            <a:ext cx="13291464" cy="5368775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8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68</a:t>
            </a:r>
            <a:endParaRPr kumimoji="0" lang="en-US" altLang="zh-CN" sz="8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CHIA CHO SỐ CÓ 1 CHỮ SỐ TRONG PHẠM VI 1 000 (</a:t>
            </a:r>
            <a:r>
              <a:rPr lang="en-US" altLang="zh-CN" sz="8000" kern="80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tiếp</a:t>
            </a:r>
            <a:r>
              <a:rPr lang="en-US" altLang="zh-CN" sz="8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theo</a:t>
            </a:r>
            <a:r>
              <a:rPr lang="en-US" altLang="zh-CN" sz="8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)</a:t>
            </a:r>
            <a:endParaRPr lang="zh-CN" altLang="en-US" sz="8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3551534" y="6397768"/>
            <a:ext cx="11186456" cy="7155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Sách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giáo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Toán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Trang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4500" noProof="0" dirty="0" smtClean="0">
                <a:solidFill>
                  <a:prstClr val="black"/>
                </a:solidFill>
                <a:latin typeface="Calibri" panose="020F0502020204030204"/>
              </a:rPr>
              <a:t>73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99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7">
            <a:extLst>
              <a:ext uri="{FF2B5EF4-FFF2-40B4-BE49-F238E27FC236}">
                <a16:creationId xmlns:a16="http://schemas.microsoft.com/office/drawing/2014/main" id="{46C745B4-E08C-458D-BFB5-3604C5ECB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24" y="7040398"/>
            <a:ext cx="18308823" cy="3246602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7B4C0133-E286-4C8E-8033-714DCBBB0D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24" y="7437169"/>
            <a:ext cx="2916424" cy="2366262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5D15280-F351-4AF5-A774-47A84C4102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4149" y="8124186"/>
            <a:ext cx="2249430" cy="1612621"/>
          </a:xfrm>
          <a:prstGeom prst="rect">
            <a:avLst/>
          </a:prstGeom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4F178F4D-5D8F-490E-8956-0F26B8E303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051" y="-136459"/>
            <a:ext cx="8644159" cy="2937747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5520F8CA-976B-48D8-9AEA-5D1618EDC5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416" y="-102115"/>
            <a:ext cx="3482502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586244-0820-43F9-A045-F425A8FD49CD}"/>
              </a:ext>
            </a:extLst>
          </p:cNvPr>
          <p:cNvSpPr/>
          <p:nvPr/>
        </p:nvSpPr>
        <p:spPr>
          <a:xfrm>
            <a:off x="2875392" y="844654"/>
            <a:ext cx="715978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>
              <a:defRPr/>
            </a:pPr>
            <a:r>
              <a:rPr lang="en-US" sz="60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0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268 : 4</a:t>
            </a:r>
            <a:endParaRPr lang="en-US" sz="6000" b="1" dirty="0">
              <a:ln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B00BF547-93E3-420D-9045-8B60C1ADB183}"/>
              </a:ext>
            </a:extLst>
          </p:cNvPr>
          <p:cNvSpPr/>
          <p:nvPr/>
        </p:nvSpPr>
        <p:spPr>
          <a:xfrm>
            <a:off x="967735" y="2573410"/>
            <a:ext cx="3855729" cy="128278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8043FB02-8E34-4E85-9D08-CC506251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747" y="2799305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268 : 4 </a:t>
            </a:r>
            <a:r>
              <a:rPr lang="en-US" altLang="en-US" sz="4800" b="1" dirty="0"/>
              <a:t>= ?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03CEBA86-4EA0-44A5-BAFE-5A4D90EF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000500"/>
            <a:ext cx="26852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268   4 </a:t>
            </a:r>
            <a:endParaRPr lang="en-US" altLang="en-US" sz="54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1597BB-1682-4E34-AA84-C3CAF315998E}"/>
              </a:ext>
            </a:extLst>
          </p:cNvPr>
          <p:cNvCxnSpPr/>
          <p:nvPr/>
        </p:nvCxnSpPr>
        <p:spPr>
          <a:xfrm>
            <a:off x="4213825" y="4236304"/>
            <a:ext cx="0" cy="25145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7DCF47-C23D-4CF5-BCE7-A925766D5750}"/>
              </a:ext>
            </a:extLst>
          </p:cNvPr>
          <p:cNvCxnSpPr>
            <a:cxnSpLocks/>
          </p:cNvCxnSpPr>
          <p:nvPr/>
        </p:nvCxnSpPr>
        <p:spPr>
          <a:xfrm>
            <a:off x="4231529" y="4799802"/>
            <a:ext cx="1066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4">
            <a:extLst>
              <a:ext uri="{FF2B5EF4-FFF2-40B4-BE49-F238E27FC236}">
                <a16:creationId xmlns:a16="http://schemas.microsoft.com/office/drawing/2014/main" id="{C9F8C0FE-177C-44AF-BD92-F26987D0C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416" y="4627336"/>
            <a:ext cx="106225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24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1E86AD84-DFC2-4EA0-A072-77A9C9D82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002" y="4806570"/>
            <a:ext cx="7130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6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9096A6-110F-498C-92A0-C87F712A6D22}"/>
              </a:ext>
            </a:extLst>
          </p:cNvPr>
          <p:cNvCxnSpPr>
            <a:cxnSpLocks/>
          </p:cNvCxnSpPr>
          <p:nvPr/>
        </p:nvCxnSpPr>
        <p:spPr>
          <a:xfrm>
            <a:off x="2740745" y="5429652"/>
            <a:ext cx="1151031" cy="93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4">
            <a:extLst>
              <a:ext uri="{FF2B5EF4-FFF2-40B4-BE49-F238E27FC236}">
                <a16:creationId xmlns:a16="http://schemas.microsoft.com/office/drawing/2014/main" id="{CB67B668-FD7A-46AE-B855-EF88D12D4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365" y="5928674"/>
            <a:ext cx="10562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7FCFC29F-40F7-49B5-8CD3-0F9F43802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363170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A8C31DDE-64BA-4C27-9E04-AF3E518A2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72202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E1F4180A-3A81-493A-BFA7-2636EADE6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3735" y="4799802"/>
            <a:ext cx="628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7    </a:t>
            </a:r>
            <a:endParaRPr lang="en-US" altLang="en-US" sz="5400" b="1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88AB11-6BC6-4AA9-8432-5972C10EA5F6}"/>
              </a:ext>
            </a:extLst>
          </p:cNvPr>
          <p:cNvCxnSpPr>
            <a:cxnSpLocks/>
          </p:cNvCxnSpPr>
          <p:nvPr/>
        </p:nvCxnSpPr>
        <p:spPr>
          <a:xfrm>
            <a:off x="3287576" y="6750903"/>
            <a:ext cx="798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">
            <a:extLst>
              <a:ext uri="{FF2B5EF4-FFF2-40B4-BE49-F238E27FC236}">
                <a16:creationId xmlns:a16="http://schemas.microsoft.com/office/drawing/2014/main" id="{0B9FCA05-6DE2-4C1A-BC91-F64B3753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177" y="6667500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</a:t>
            </a:r>
            <a:r>
              <a:rPr lang="en-US" altLang="en-US" sz="4800" b="1" dirty="0"/>
              <a:t>    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3EA66AC3-CDBE-4EFA-8E40-7E80DFDA6C57}"/>
              </a:ext>
            </a:extLst>
          </p:cNvPr>
          <p:cNvSpPr/>
          <p:nvPr/>
        </p:nvSpPr>
        <p:spPr>
          <a:xfrm rot="10800000">
            <a:off x="6322409" y="2789318"/>
            <a:ext cx="11353801" cy="2494071"/>
          </a:xfrm>
          <a:prstGeom prst="homePlat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Bằng</a:t>
            </a:r>
            <a:endParaRPr lang="en-US" dirty="0"/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EDF558C3-9185-4C8E-8A27-5EE1F90A3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429" y="2781440"/>
            <a:ext cx="92977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* 2 không chia được 4, lấy 26 chia 4 bằng 6, viết 6.</a:t>
            </a:r>
            <a:endParaRPr lang="en-US" altLang="en-US" sz="4800" b="1" dirty="0"/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C11FA6C0-312B-4972-A34A-2A7CE797D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0223" y="4178929"/>
            <a:ext cx="59620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</a:t>
            </a:r>
            <a:r>
              <a:rPr lang="en-US" altLang="en-US" sz="4800" b="1"/>
              <a:t>6 nhân 4 bằng 24.</a:t>
            </a:r>
            <a:endParaRPr lang="en-US" altLang="en-US" sz="4800" b="1" dirty="0"/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C0794D86-1B21-44DE-8BA9-E16656989B66}"/>
              </a:ext>
            </a:extLst>
          </p:cNvPr>
          <p:cNvSpPr/>
          <p:nvPr/>
        </p:nvSpPr>
        <p:spPr>
          <a:xfrm rot="10800000">
            <a:off x="6403786" y="6224360"/>
            <a:ext cx="11655613" cy="293774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BBAA0EF6-CB66-42B0-A559-0525AEE08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279" y="6661030"/>
            <a:ext cx="22859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 dirty="0"/>
              <a:t>* </a:t>
            </a:r>
            <a:r>
              <a:rPr lang="en-US" altLang="en-US" sz="4800" b="1" err="1"/>
              <a:t>Hạ</a:t>
            </a:r>
            <a:r>
              <a:rPr lang="en-US" altLang="en-US" sz="4800" b="1"/>
              <a:t> 8; </a:t>
            </a:r>
            <a:endParaRPr lang="en-US" altLang="en-US" sz="4800" b="1" dirty="0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2A3F5FD8-4304-4038-B6BF-743A179BC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853" y="8020932"/>
            <a:ext cx="58764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</a:t>
            </a:r>
            <a:r>
              <a:rPr lang="en-US" altLang="en-US" sz="4800" b="1"/>
              <a:t>7 </a:t>
            </a:r>
            <a:r>
              <a:rPr lang="en-US" altLang="en-US" sz="4800" b="1" err="1"/>
              <a:t>nhân</a:t>
            </a:r>
            <a:r>
              <a:rPr lang="en-US" altLang="en-US" sz="4800" b="1"/>
              <a:t> 4 </a:t>
            </a:r>
            <a:r>
              <a:rPr lang="en-US" altLang="en-US" sz="4800" b="1" err="1"/>
              <a:t>bằng</a:t>
            </a:r>
            <a:r>
              <a:rPr lang="en-US" altLang="en-US" sz="4800" b="1"/>
              <a:t> 28; </a:t>
            </a:r>
            <a:endParaRPr lang="en-US" altLang="en-US" sz="4800" b="1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33EEED25-F9B7-4702-A5E4-20F7A2A30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913" y="9420609"/>
            <a:ext cx="48323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 err="1">
                <a:solidFill>
                  <a:srgbClr val="FF0000"/>
                </a:solidFill>
              </a:rPr>
              <a:t>Vậy</a:t>
            </a:r>
            <a:r>
              <a:rPr lang="en-US" altLang="en-US" sz="4800" b="1">
                <a:solidFill>
                  <a:srgbClr val="FF0000"/>
                </a:solidFill>
              </a:rPr>
              <a:t> 268 : 4 = 67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39" name="148">
            <a:extLst>
              <a:ext uri="{FF2B5EF4-FFF2-40B4-BE49-F238E27FC236}">
                <a16:creationId xmlns:a16="http://schemas.microsoft.com/office/drawing/2014/main" id="{B8BABD68-511E-4BC3-A184-1E44762AD3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999" y="1043038"/>
            <a:ext cx="1029013" cy="76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147">
            <a:extLst>
              <a:ext uri="{FF2B5EF4-FFF2-40B4-BE49-F238E27FC236}">
                <a16:creationId xmlns:a16="http://schemas.microsoft.com/office/drawing/2014/main" id="{AED39967-6DB3-4305-9E71-97DED933FB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402" y="303435"/>
            <a:ext cx="976206" cy="74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141">
            <a:extLst>
              <a:ext uri="{FF2B5EF4-FFF2-40B4-BE49-F238E27FC236}">
                <a16:creationId xmlns:a16="http://schemas.microsoft.com/office/drawing/2014/main" id="{AD4353A6-7EE6-48AB-9908-1E9891AB23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04052">
            <a:off x="16030911" y="268730"/>
            <a:ext cx="1546141" cy="115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">
            <a:extLst>
              <a:ext uri="{FF2B5EF4-FFF2-40B4-BE49-F238E27FC236}">
                <a16:creationId xmlns:a16="http://schemas.microsoft.com/office/drawing/2014/main" id="{FCFD9F59-CAF7-4FCB-ADE2-FA48DCCA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1331" y="4279733"/>
            <a:ext cx="51009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26 trừ 24 bằng 2. </a:t>
            </a:r>
            <a:endParaRPr lang="en-US" altLang="en-US" sz="4800" b="1" dirty="0"/>
          </a:p>
        </p:txBody>
      </p:sp>
      <p:sp>
        <p:nvSpPr>
          <p:cNvPr id="50" name="Rectangle 4">
            <a:extLst>
              <a:ext uri="{FF2B5EF4-FFF2-40B4-BE49-F238E27FC236}">
                <a16:creationId xmlns:a16="http://schemas.microsoft.com/office/drawing/2014/main" id="{D20BF83C-08F4-4D95-83C6-2F0139078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3820" y="6636848"/>
            <a:ext cx="964624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được 28, 28 chia 4 bằng 7, </a:t>
            </a:r>
          </a:p>
          <a:p>
            <a:r>
              <a:rPr lang="en-US" altLang="en-US" sz="4800" b="1"/>
              <a:t>Viết 7.</a:t>
            </a:r>
            <a:endParaRPr lang="en-US" altLang="en-US" sz="4800" b="1" dirty="0"/>
          </a:p>
        </p:txBody>
      </p:sp>
      <p:sp>
        <p:nvSpPr>
          <p:cNvPr id="51" name="Rectangle 4">
            <a:extLst>
              <a:ext uri="{FF2B5EF4-FFF2-40B4-BE49-F238E27FC236}">
                <a16:creationId xmlns:a16="http://schemas.microsoft.com/office/drawing/2014/main" id="{1DF531C8-00F4-436F-9267-C0FFF8686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1331" y="8080504"/>
            <a:ext cx="53380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 28 </a:t>
            </a:r>
            <a:r>
              <a:rPr lang="en-US" altLang="en-US" sz="4800" b="1" err="1"/>
              <a:t>trừ</a:t>
            </a:r>
            <a:r>
              <a:rPr lang="en-US" altLang="en-US" sz="4800" b="1"/>
              <a:t> 28 </a:t>
            </a:r>
            <a:r>
              <a:rPr lang="en-US" altLang="en-US" sz="4800" b="1" dirty="0" err="1"/>
              <a:t>bằng</a:t>
            </a:r>
            <a:r>
              <a:rPr lang="en-US" altLang="en-US" sz="4800" b="1" dirty="0"/>
              <a:t> 0.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5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24" grpId="0"/>
      <p:bldP spid="25" grpId="0"/>
      <p:bldP spid="31" grpId="0"/>
      <p:bldP spid="32" grpId="0"/>
      <p:bldP spid="34" grpId="0"/>
      <p:bldP spid="35" grpId="0"/>
      <p:bldP spid="36" grpId="0"/>
      <p:bldP spid="37" grpId="0"/>
      <p:bldP spid="40" grpId="0"/>
      <p:bldP spid="29" grpId="0" animBg="1"/>
      <p:bldP spid="41" grpId="0"/>
      <p:bldP spid="44" grpId="0" animBg="1"/>
      <p:bldP spid="45" grpId="0"/>
      <p:bldP spid="46" grpId="0"/>
      <p:bldP spid="52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7">
            <a:extLst>
              <a:ext uri="{FF2B5EF4-FFF2-40B4-BE49-F238E27FC236}">
                <a16:creationId xmlns:a16="http://schemas.microsoft.com/office/drawing/2014/main" id="{46C745B4-E08C-458D-BFB5-3604C5ECB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4" y="9329819"/>
            <a:ext cx="18308823" cy="1001038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7B4C0133-E286-4C8E-8033-714DCBBB0D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24" y="7437169"/>
            <a:ext cx="2916424" cy="2366262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5D15280-F351-4AF5-A774-47A84C4102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600984" y="8817050"/>
            <a:ext cx="2249430" cy="1612621"/>
          </a:xfrm>
          <a:prstGeom prst="rect">
            <a:avLst/>
          </a:prstGeom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4F178F4D-5D8F-490E-8956-0F26B8E303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041" y="-156447"/>
            <a:ext cx="8644159" cy="2937747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5520F8CA-976B-48D8-9AEA-5D1618EDC5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27" y="21387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586244-0820-43F9-A045-F425A8FD49CD}"/>
              </a:ext>
            </a:extLst>
          </p:cNvPr>
          <p:cNvSpPr/>
          <p:nvPr/>
        </p:nvSpPr>
        <p:spPr>
          <a:xfrm>
            <a:off x="4213825" y="782222"/>
            <a:ext cx="715978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>
              <a:defRPr/>
            </a:pPr>
            <a:r>
              <a:rPr lang="en-US" sz="6000" b="1" dirty="0">
                <a:ln/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000" b="1" dirty="0" err="1">
                <a:ln/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b="1" dirty="0">
                <a:ln/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>
                <a:ln/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816 : 2</a:t>
            </a:r>
            <a:endParaRPr lang="en-US" sz="6000" b="1" dirty="0">
              <a:ln/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B00BF547-93E3-420D-9045-8B60C1ADB183}"/>
              </a:ext>
            </a:extLst>
          </p:cNvPr>
          <p:cNvSpPr/>
          <p:nvPr/>
        </p:nvSpPr>
        <p:spPr>
          <a:xfrm>
            <a:off x="967735" y="2573410"/>
            <a:ext cx="3855729" cy="1282789"/>
          </a:xfrm>
          <a:prstGeom prst="doubleWave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8043FB02-8E34-4E85-9D08-CC506251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747" y="2799305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816 : 2 </a:t>
            </a:r>
            <a:r>
              <a:rPr lang="en-US" altLang="en-US" sz="4800" b="1" dirty="0"/>
              <a:t>= ?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03CEBA86-4EA0-44A5-BAFE-5A4D90EF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000500"/>
            <a:ext cx="26852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816   2 </a:t>
            </a:r>
            <a:endParaRPr lang="en-US" altLang="en-US" sz="54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1597BB-1682-4E34-AA84-C3CAF315998E}"/>
              </a:ext>
            </a:extLst>
          </p:cNvPr>
          <p:cNvCxnSpPr/>
          <p:nvPr/>
        </p:nvCxnSpPr>
        <p:spPr>
          <a:xfrm>
            <a:off x="4213825" y="4236304"/>
            <a:ext cx="0" cy="25145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7DCF47-C23D-4CF5-BCE7-A925766D5750}"/>
              </a:ext>
            </a:extLst>
          </p:cNvPr>
          <p:cNvCxnSpPr>
            <a:cxnSpLocks/>
          </p:cNvCxnSpPr>
          <p:nvPr/>
        </p:nvCxnSpPr>
        <p:spPr>
          <a:xfrm>
            <a:off x="4231529" y="4799802"/>
            <a:ext cx="1066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4">
            <a:extLst>
              <a:ext uri="{FF2B5EF4-FFF2-40B4-BE49-F238E27FC236}">
                <a16:creationId xmlns:a16="http://schemas.microsoft.com/office/drawing/2014/main" id="{C9F8C0FE-177C-44AF-BD92-F26987D0C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118" y="4626822"/>
            <a:ext cx="5888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1E86AD84-DFC2-4EA0-A072-77A9C9D82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002" y="4806570"/>
            <a:ext cx="7130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4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9096A6-110F-498C-92A0-C87F712A6D22}"/>
              </a:ext>
            </a:extLst>
          </p:cNvPr>
          <p:cNvCxnSpPr>
            <a:cxnSpLocks/>
          </p:cNvCxnSpPr>
          <p:nvPr/>
        </p:nvCxnSpPr>
        <p:spPr>
          <a:xfrm>
            <a:off x="2791736" y="5429652"/>
            <a:ext cx="1151031" cy="93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4">
            <a:extLst>
              <a:ext uri="{FF2B5EF4-FFF2-40B4-BE49-F238E27FC236}">
                <a16:creationId xmlns:a16="http://schemas.microsoft.com/office/drawing/2014/main" id="{CB67B668-FD7A-46AE-B855-EF88D12D4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936" y="5982731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</a:t>
            </a:r>
            <a:r>
              <a:rPr lang="en-US" altLang="en-US" sz="4800" b="1" dirty="0"/>
              <a:t>    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7FCFC29F-40F7-49B5-8CD3-0F9F43802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4371" y="5360364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A8C31DDE-64BA-4C27-9E04-AF3E518A2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228" y="5351839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E1F4180A-3A81-493A-BFA7-2636EADE6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6033" y="4799802"/>
            <a:ext cx="628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   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88AB11-6BC6-4AA9-8432-5972C10EA5F6}"/>
              </a:ext>
            </a:extLst>
          </p:cNvPr>
          <p:cNvCxnSpPr>
            <a:cxnSpLocks/>
          </p:cNvCxnSpPr>
          <p:nvPr/>
        </p:nvCxnSpPr>
        <p:spPr>
          <a:xfrm>
            <a:off x="3287576" y="6750903"/>
            <a:ext cx="798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">
            <a:extLst>
              <a:ext uri="{FF2B5EF4-FFF2-40B4-BE49-F238E27FC236}">
                <a16:creationId xmlns:a16="http://schemas.microsoft.com/office/drawing/2014/main" id="{0B9FCA05-6DE2-4C1A-BC91-F64B3753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0694" y="6792848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3EA66AC3-CDBE-4EFA-8E40-7E80DFDA6C57}"/>
              </a:ext>
            </a:extLst>
          </p:cNvPr>
          <p:cNvSpPr/>
          <p:nvPr/>
        </p:nvSpPr>
        <p:spPr>
          <a:xfrm rot="10800000">
            <a:off x="6141276" y="2703785"/>
            <a:ext cx="11988619" cy="2787080"/>
          </a:xfrm>
          <a:prstGeom prst="homePlat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EDF558C3-9185-4C8E-8A27-5EE1F90A3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963" y="2762454"/>
            <a:ext cx="92977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* 8 chia 2 được 4, </a:t>
            </a:r>
            <a:r>
              <a:rPr lang="en-US" altLang="en-US" sz="4800" b="1" err="1"/>
              <a:t>viết</a:t>
            </a:r>
            <a:r>
              <a:rPr lang="en-US" altLang="en-US" sz="4800" b="1"/>
              <a:t> 4.</a:t>
            </a:r>
            <a:endParaRPr lang="en-US" altLang="en-US" sz="4800" b="1" dirty="0"/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C11FA6C0-312B-4972-A34A-2A7CE797D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930" y="4385055"/>
            <a:ext cx="88016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Hạ </a:t>
            </a:r>
            <a:r>
              <a:rPr lang="en-US" altLang="en-US" sz="4800" b="1"/>
              <a:t>1, 1 chia 2 được 0, viết 0 </a:t>
            </a:r>
            <a:endParaRPr lang="en-US" altLang="en-US" sz="4800" b="1" dirty="0"/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C0794D86-1B21-44DE-8BA9-E16656989B66}"/>
              </a:ext>
            </a:extLst>
          </p:cNvPr>
          <p:cNvSpPr/>
          <p:nvPr/>
        </p:nvSpPr>
        <p:spPr>
          <a:xfrm rot="10800000">
            <a:off x="5676753" y="5720409"/>
            <a:ext cx="12560255" cy="3423928"/>
          </a:xfrm>
          <a:prstGeom prst="homePlate">
            <a:avLst/>
          </a:prstGeom>
          <a:solidFill>
            <a:srgbClr val="FF66C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BBAA0EF6-CB66-42B0-A559-0525AEE08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3371" y="5824027"/>
            <a:ext cx="43798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1 trừ 0 bằng 1</a:t>
            </a:r>
            <a:endParaRPr lang="en-US" altLang="en-US" sz="4800" b="1" dirty="0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2A3F5FD8-4304-4038-B6BF-743A179BC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629" y="6432260"/>
            <a:ext cx="10848371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</a:t>
            </a:r>
            <a:r>
              <a:rPr lang="en-US" altLang="en-US" sz="4800" b="1"/>
              <a:t>Hạ 6, được 16, 16 chia 2 bằng 8, viết 8; </a:t>
            </a:r>
            <a:endParaRPr lang="en-US" altLang="en-US" sz="4800" b="1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33EEED25-F9B7-4702-A5E4-20F7A2A30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447" y="9353134"/>
            <a:ext cx="68471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 err="1">
                <a:solidFill>
                  <a:srgbClr val="FF0000"/>
                </a:solidFill>
              </a:rPr>
              <a:t>Vậy</a:t>
            </a:r>
            <a:r>
              <a:rPr lang="en-US" altLang="en-US" sz="4800" b="1">
                <a:solidFill>
                  <a:srgbClr val="FF0000"/>
                </a:solidFill>
              </a:rPr>
              <a:t> 816 : 2 = 408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30" name="148">
            <a:extLst>
              <a:ext uri="{FF2B5EF4-FFF2-40B4-BE49-F238E27FC236}">
                <a16:creationId xmlns:a16="http://schemas.microsoft.com/office/drawing/2014/main" id="{1B345E95-98D4-4500-A6D5-8EC5D070DF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999" y="1043038"/>
            <a:ext cx="1029013" cy="76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47">
            <a:extLst>
              <a:ext uri="{FF2B5EF4-FFF2-40B4-BE49-F238E27FC236}">
                <a16:creationId xmlns:a16="http://schemas.microsoft.com/office/drawing/2014/main" id="{6A7D24EC-4611-47DF-838D-52AEA7D053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402" y="303435"/>
            <a:ext cx="976206" cy="74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141">
            <a:extLst>
              <a:ext uri="{FF2B5EF4-FFF2-40B4-BE49-F238E27FC236}">
                <a16:creationId xmlns:a16="http://schemas.microsoft.com/office/drawing/2014/main" id="{C61F0D80-7931-48B8-A129-455D7AC5ED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04052">
            <a:off x="16030911" y="268730"/>
            <a:ext cx="1546141" cy="115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">
            <a:extLst>
              <a:ext uri="{FF2B5EF4-FFF2-40B4-BE49-F238E27FC236}">
                <a16:creationId xmlns:a16="http://schemas.microsoft.com/office/drawing/2014/main" id="{8F7CE977-19C6-4438-BAA8-B700EC90C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4710" y="5809873"/>
            <a:ext cx="5428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* 0 nhân 2 bằng 0. </a:t>
            </a:r>
            <a:endParaRPr lang="en-US" altLang="en-US" sz="4800" b="1" dirty="0"/>
          </a:p>
        </p:txBody>
      </p:sp>
      <p:sp>
        <p:nvSpPr>
          <p:cNvPr id="49" name="Rectangle 4">
            <a:extLst>
              <a:ext uri="{FF2B5EF4-FFF2-40B4-BE49-F238E27FC236}">
                <a16:creationId xmlns:a16="http://schemas.microsoft.com/office/drawing/2014/main" id="{8698277D-C657-4AEF-9CA3-16F1F6845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527" y="8015468"/>
            <a:ext cx="62381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8 nhân 2 bằng 16.</a:t>
            </a:r>
            <a:endParaRPr lang="en-US" altLang="en-US" sz="4800" b="1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00C4D8-CD05-A005-22F3-4DE030000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030" y="6801591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6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9457FD-FA6C-0F41-AAFE-FE54E9243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235" y="4814508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9E35FBC-2590-5EF4-CF9B-20C361BCD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8062" y="8015467"/>
            <a:ext cx="55409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/>
              <a:t>16 trừ 16 bằng 0.</a:t>
            </a:r>
            <a:endParaRPr lang="en-US" altLang="en-US" sz="4800" b="1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58CFE1-95A4-C1CE-0DB0-1A6718D58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571" y="3395124"/>
            <a:ext cx="60694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4 nhân 2 bằng 8. </a:t>
            </a:r>
            <a:endParaRPr lang="en-US" altLang="en-US" sz="4800" b="1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0B31D65-877E-8C29-DB0C-28D40DFEA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0209" y="3380970"/>
            <a:ext cx="60694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8 trừ 8 bằng 0</a:t>
            </a:r>
            <a:endParaRPr lang="en-US" altLang="en-US" sz="4800" b="1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D0411B2-7A3B-A29D-62A2-74D553DBD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936" y="7399414"/>
            <a:ext cx="9789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16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7F277-E36C-0C82-355B-0E16CD2A81CB}"/>
              </a:ext>
            </a:extLst>
          </p:cNvPr>
          <p:cNvCxnSpPr>
            <a:cxnSpLocks/>
          </p:cNvCxnSpPr>
          <p:nvPr/>
        </p:nvCxnSpPr>
        <p:spPr>
          <a:xfrm>
            <a:off x="3415559" y="8304954"/>
            <a:ext cx="798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">
            <a:extLst>
              <a:ext uri="{FF2B5EF4-FFF2-40B4-BE49-F238E27FC236}">
                <a16:creationId xmlns:a16="http://schemas.microsoft.com/office/drawing/2014/main" id="{2933BC87-7EF0-F7B9-AA84-2D188E620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124" y="8217990"/>
            <a:ext cx="628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6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24" grpId="0"/>
      <p:bldP spid="25" grpId="0"/>
      <p:bldP spid="31" grpId="0"/>
      <p:bldP spid="32" grpId="0"/>
      <p:bldP spid="34" grpId="0"/>
      <p:bldP spid="35" grpId="0"/>
      <p:bldP spid="36" grpId="0"/>
      <p:bldP spid="37" grpId="0"/>
      <p:bldP spid="40" grpId="0"/>
      <p:bldP spid="29" grpId="0" animBg="1"/>
      <p:bldP spid="41" grpId="0"/>
      <p:bldP spid="43" grpId="0"/>
      <p:bldP spid="44" grpId="0" animBg="1"/>
      <p:bldP spid="45" grpId="0"/>
      <p:bldP spid="46" grpId="0"/>
      <p:bldP spid="52" grpId="0"/>
      <p:bldP spid="48" grpId="0"/>
      <p:bldP spid="49" grpId="0"/>
      <p:bldP spid="3" grpId="0"/>
      <p:bldP spid="4" grpId="0"/>
      <p:bldP spid="6" grpId="0"/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6027" t="45612" r="46939" b="16614"/>
          <a:stretch/>
        </p:blipFill>
        <p:spPr>
          <a:xfrm>
            <a:off x="268115" y="37768"/>
            <a:ext cx="8184629" cy="6926860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26" name="Google Shape;98;p2">
            <a:extLst>
              <a:ext uri="{FF2B5EF4-FFF2-40B4-BE49-F238E27FC236}">
                <a16:creationId xmlns:a16="http://schemas.microsoft.com/office/drawing/2014/main" id="{32794299-7564-419D-A45A-9821FE23A4E7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027" t="45612" r="46939" b="16614"/>
          <a:stretch/>
        </p:blipFill>
        <p:spPr>
          <a:xfrm>
            <a:off x="9223336" y="228053"/>
            <a:ext cx="8184629" cy="6926860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2EA0F9EF-10E2-4608-9FA3-324B63E76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235" y="4754630"/>
            <a:ext cx="48323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FF0000"/>
                </a:solidFill>
              </a:rPr>
              <a:t>268 : 4 = 67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41" name="图片 17">
            <a:extLst>
              <a:ext uri="{FF2B5EF4-FFF2-40B4-BE49-F238E27FC236}">
                <a16:creationId xmlns:a16="http://schemas.microsoft.com/office/drawing/2014/main" id="{B7D334F2-DE6E-45C7-97EE-97FD056DA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36"/>
            <a:ext cx="18308823" cy="1732630"/>
          </a:xfrm>
          <a:prstGeom prst="rect">
            <a:avLst/>
          </a:prstGeom>
        </p:spPr>
      </p:pic>
      <p:pic>
        <p:nvPicPr>
          <p:cNvPr id="43" name="Google Shape;102;p2">
            <a:extLst>
              <a:ext uri="{FF2B5EF4-FFF2-40B4-BE49-F238E27FC236}">
                <a16:creationId xmlns:a16="http://schemas.microsoft.com/office/drawing/2014/main" id="{2AD2975F-5438-4C27-950B-8B5C94806D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7294" t="7312" r="32213" b="28913"/>
          <a:stretch/>
        </p:blipFill>
        <p:spPr>
          <a:xfrm rot="19522415">
            <a:off x="878421" y="6384690"/>
            <a:ext cx="1755993" cy="26681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uble Wave 4">
            <a:extLst>
              <a:ext uri="{FF2B5EF4-FFF2-40B4-BE49-F238E27FC236}">
                <a16:creationId xmlns:a16="http://schemas.microsoft.com/office/drawing/2014/main" id="{80A508A1-3ACA-42A3-A6BF-77D235F1EC4B}"/>
              </a:ext>
            </a:extLst>
          </p:cNvPr>
          <p:cNvSpPr/>
          <p:nvPr/>
        </p:nvSpPr>
        <p:spPr>
          <a:xfrm>
            <a:off x="2667000" y="7562993"/>
            <a:ext cx="15192712" cy="147461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Các</a:t>
            </a:r>
            <a:r>
              <a:rPr lang="en-US" sz="4400" b="1" dirty="0"/>
              <a:t> </a:t>
            </a:r>
            <a:r>
              <a:rPr lang="en-US" sz="4400" b="1" dirty="0" err="1"/>
              <a:t>em</a:t>
            </a:r>
            <a:r>
              <a:rPr lang="en-US" sz="4400" b="1" dirty="0"/>
              <a:t> </a:t>
            </a:r>
            <a:r>
              <a:rPr lang="en-US" sz="4400" b="1" dirty="0" err="1"/>
              <a:t>có</a:t>
            </a:r>
            <a:r>
              <a:rPr lang="en-US" sz="4400" b="1" dirty="0"/>
              <a:t> </a:t>
            </a:r>
            <a:r>
              <a:rPr lang="en-US" sz="4400" b="1" dirty="0" err="1"/>
              <a:t>nhận</a:t>
            </a:r>
            <a:r>
              <a:rPr lang="en-US" sz="4400" b="1" dirty="0"/>
              <a:t> </a:t>
            </a:r>
            <a:r>
              <a:rPr lang="en-US" sz="4400" b="1" dirty="0" err="1"/>
              <a:t>xét</a:t>
            </a:r>
            <a:r>
              <a:rPr lang="en-US" sz="4400" b="1" dirty="0"/>
              <a:t> </a:t>
            </a:r>
            <a:r>
              <a:rPr lang="en-US" sz="4400" b="1" dirty="0" err="1"/>
              <a:t>gì</a:t>
            </a:r>
            <a:r>
              <a:rPr lang="en-US" sz="4400" b="1" dirty="0"/>
              <a:t> </a:t>
            </a:r>
            <a:r>
              <a:rPr lang="en-US" sz="4400" b="1" dirty="0" err="1"/>
              <a:t>về</a:t>
            </a:r>
            <a:r>
              <a:rPr lang="en-US" sz="4400" b="1" dirty="0"/>
              <a:t> </a:t>
            </a:r>
            <a:r>
              <a:rPr lang="en-US" sz="4400" b="1" dirty="0" err="1"/>
              <a:t>thương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2 </a:t>
            </a:r>
            <a:r>
              <a:rPr lang="en-US" sz="4400" b="1" dirty="0" err="1"/>
              <a:t>phép</a:t>
            </a:r>
            <a:r>
              <a:rPr lang="en-US" sz="4400" b="1" dirty="0"/>
              <a:t> chia </a:t>
            </a:r>
            <a:r>
              <a:rPr lang="en-US" sz="4400" b="1" dirty="0" err="1"/>
              <a:t>trên</a:t>
            </a:r>
            <a:r>
              <a:rPr lang="en-US" sz="4400" b="1" dirty="0"/>
              <a:t>?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CF5727-FF99-4064-B0C5-8532B842E275}"/>
              </a:ext>
            </a:extLst>
          </p:cNvPr>
          <p:cNvSpPr/>
          <p:nvPr/>
        </p:nvSpPr>
        <p:spPr>
          <a:xfrm>
            <a:off x="2704438" y="7555297"/>
            <a:ext cx="15192713" cy="147461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FFFF00"/>
                </a:solidFill>
              </a:rPr>
              <a:t>Thương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err="1">
                <a:solidFill>
                  <a:srgbClr val="FFFF00"/>
                </a:solidFill>
              </a:rPr>
              <a:t>của</a:t>
            </a:r>
            <a:r>
              <a:rPr lang="en-US" sz="4400" b="1">
                <a:solidFill>
                  <a:srgbClr val="FFFF00"/>
                </a:solidFill>
              </a:rPr>
              <a:t> phép chia thứ 2  </a:t>
            </a:r>
            <a:r>
              <a:rPr lang="en-US" sz="4400" b="1" dirty="0" err="1">
                <a:solidFill>
                  <a:srgbClr val="FFFF00"/>
                </a:solidFill>
              </a:rPr>
              <a:t>có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chữ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số</a:t>
            </a:r>
            <a:r>
              <a:rPr lang="en-US" sz="4400" b="1" dirty="0">
                <a:solidFill>
                  <a:srgbClr val="FFFF00"/>
                </a:solidFill>
              </a:rPr>
              <a:t> 0 ở </a:t>
            </a:r>
            <a:r>
              <a:rPr lang="en-US" sz="4400" b="1" err="1">
                <a:solidFill>
                  <a:srgbClr val="FFFF00"/>
                </a:solidFill>
              </a:rPr>
              <a:t>hàng</a:t>
            </a:r>
            <a:r>
              <a:rPr lang="en-US" sz="4400" b="1">
                <a:solidFill>
                  <a:srgbClr val="FFFF00"/>
                </a:solidFill>
              </a:rPr>
              <a:t> chục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46" name="Google Shape;220;p16">
            <a:extLst>
              <a:ext uri="{FF2B5EF4-FFF2-40B4-BE49-F238E27FC236}">
                <a16:creationId xmlns:a16="http://schemas.microsoft.com/office/drawing/2014/main" id="{E1EDF501-491C-45FC-948E-323CD519597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2855" b="35336"/>
          <a:stretch/>
        </p:blipFill>
        <p:spPr>
          <a:xfrm>
            <a:off x="16002000" y="-150591"/>
            <a:ext cx="2590800" cy="207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18">
            <a:extLst>
              <a:ext uri="{FF2B5EF4-FFF2-40B4-BE49-F238E27FC236}">
                <a16:creationId xmlns:a16="http://schemas.microsoft.com/office/drawing/2014/main" id="{522F1646-EE59-419A-A020-4C3FBA53D9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0"/>
          <a:stretch/>
        </p:blipFill>
        <p:spPr>
          <a:xfrm rot="5567717" flipH="1">
            <a:off x="507675" y="-520818"/>
            <a:ext cx="1484346" cy="2554609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F1002194-EA92-B171-1B41-56F649DAA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728" y="900519"/>
            <a:ext cx="26852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268   4 </a:t>
            </a:r>
            <a:endParaRPr lang="en-US" altLang="en-US" sz="54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940DBC-8746-25C5-3421-3D9E790C931C}"/>
              </a:ext>
            </a:extLst>
          </p:cNvPr>
          <p:cNvCxnSpPr/>
          <p:nvPr/>
        </p:nvCxnSpPr>
        <p:spPr>
          <a:xfrm>
            <a:off x="3698353" y="1136323"/>
            <a:ext cx="0" cy="25145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4D1FEE-F059-B6C1-F839-AFDA803F8ADD}"/>
              </a:ext>
            </a:extLst>
          </p:cNvPr>
          <p:cNvCxnSpPr>
            <a:cxnSpLocks/>
          </p:cNvCxnSpPr>
          <p:nvPr/>
        </p:nvCxnSpPr>
        <p:spPr>
          <a:xfrm>
            <a:off x="3716057" y="1699821"/>
            <a:ext cx="1066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>
            <a:extLst>
              <a:ext uri="{FF2B5EF4-FFF2-40B4-BE49-F238E27FC236}">
                <a16:creationId xmlns:a16="http://schemas.microsoft.com/office/drawing/2014/main" id="{5FB07678-5837-2757-59FA-AED206AAB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44" y="1527355"/>
            <a:ext cx="106225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24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9F63E2-52B7-8510-8F2D-08942C440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1530" y="1706589"/>
            <a:ext cx="7130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6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A5B4F5-E134-2A35-BF77-BFA389554CC3}"/>
              </a:ext>
            </a:extLst>
          </p:cNvPr>
          <p:cNvCxnSpPr>
            <a:cxnSpLocks/>
          </p:cNvCxnSpPr>
          <p:nvPr/>
        </p:nvCxnSpPr>
        <p:spPr>
          <a:xfrm>
            <a:off x="2225273" y="2329671"/>
            <a:ext cx="1151031" cy="93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135EE9B1-34DF-FDC3-1A18-E5758FFCB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893" y="2828693"/>
            <a:ext cx="10562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8D55FC0-357C-795E-A958-F36DF4A4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728" y="2263189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2C87FE5-175C-5CCC-8F6A-A077285A7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728" y="2272221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027D2F88-7B6D-5E3E-DD86-78E33D337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263" y="1699821"/>
            <a:ext cx="628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7    </a:t>
            </a:r>
            <a:endParaRPr lang="en-US" altLang="en-US" sz="5400" b="1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568377-EB90-1206-2D4A-287723CF67D6}"/>
              </a:ext>
            </a:extLst>
          </p:cNvPr>
          <p:cNvCxnSpPr>
            <a:cxnSpLocks/>
          </p:cNvCxnSpPr>
          <p:nvPr/>
        </p:nvCxnSpPr>
        <p:spPr>
          <a:xfrm>
            <a:off x="2772104" y="3650922"/>
            <a:ext cx="798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4">
            <a:extLst>
              <a:ext uri="{FF2B5EF4-FFF2-40B4-BE49-F238E27FC236}">
                <a16:creationId xmlns:a16="http://schemas.microsoft.com/office/drawing/2014/main" id="{77806FD8-A926-BC0B-EE03-B2EB971F9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705" y="3567519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</a:t>
            </a:r>
            <a:r>
              <a:rPr lang="en-US" altLang="en-US" sz="4800" b="1" dirty="0"/>
              <a:t>    </a:t>
            </a:r>
          </a:p>
        </p:txBody>
      </p:sp>
      <p:sp>
        <p:nvSpPr>
          <p:cNvPr id="51" name="Rectangle 4">
            <a:extLst>
              <a:ext uri="{FF2B5EF4-FFF2-40B4-BE49-F238E27FC236}">
                <a16:creationId xmlns:a16="http://schemas.microsoft.com/office/drawing/2014/main" id="{FD070C70-F6BA-B06F-C86D-B9193E208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4180" y="898342"/>
            <a:ext cx="26852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816   2 </a:t>
            </a:r>
            <a:endParaRPr lang="en-US" altLang="en-US" sz="5400" b="1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5B341D-D758-DF25-0D63-21C763A8F945}"/>
              </a:ext>
            </a:extLst>
          </p:cNvPr>
          <p:cNvCxnSpPr>
            <a:cxnSpLocks/>
          </p:cNvCxnSpPr>
          <p:nvPr/>
        </p:nvCxnSpPr>
        <p:spPr>
          <a:xfrm>
            <a:off x="12658068" y="1136323"/>
            <a:ext cx="16737" cy="25124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37E3108-7AAC-0797-F0B4-49A5BBDADD78}"/>
              </a:ext>
            </a:extLst>
          </p:cNvPr>
          <p:cNvCxnSpPr>
            <a:cxnSpLocks/>
          </p:cNvCxnSpPr>
          <p:nvPr/>
        </p:nvCxnSpPr>
        <p:spPr>
          <a:xfrm>
            <a:off x="12692509" y="1697644"/>
            <a:ext cx="1066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4">
            <a:extLst>
              <a:ext uri="{FF2B5EF4-FFF2-40B4-BE49-F238E27FC236}">
                <a16:creationId xmlns:a16="http://schemas.microsoft.com/office/drawing/2014/main" id="{E0BD819B-BD6A-6124-7625-96F797983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0098" y="1524664"/>
            <a:ext cx="5888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29FAF1ED-1EE1-B17D-CD28-050DF69D7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7982" y="1704412"/>
            <a:ext cx="7130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4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29C3504-ECF4-B3BB-8B3B-2EEE604C94D2}"/>
              </a:ext>
            </a:extLst>
          </p:cNvPr>
          <p:cNvCxnSpPr>
            <a:cxnSpLocks/>
          </p:cNvCxnSpPr>
          <p:nvPr/>
        </p:nvCxnSpPr>
        <p:spPr>
          <a:xfrm>
            <a:off x="11252716" y="2327494"/>
            <a:ext cx="1151031" cy="93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4">
            <a:extLst>
              <a:ext uri="{FF2B5EF4-FFF2-40B4-BE49-F238E27FC236}">
                <a16:creationId xmlns:a16="http://schemas.microsoft.com/office/drawing/2014/main" id="{C91411D5-09E1-2256-7CE6-6EF7B4CB0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7916" y="2880573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</a:t>
            </a:r>
            <a:r>
              <a:rPr lang="en-US" altLang="en-US" sz="4800" b="1" dirty="0"/>
              <a:t>    </a:t>
            </a:r>
          </a:p>
        </p:txBody>
      </p:sp>
      <p:sp>
        <p:nvSpPr>
          <p:cNvPr id="58" name="Rectangle 4">
            <a:extLst>
              <a:ext uri="{FF2B5EF4-FFF2-40B4-BE49-F238E27FC236}">
                <a16:creationId xmlns:a16="http://schemas.microsoft.com/office/drawing/2014/main" id="{A4A023C2-AE80-CC0C-AC0D-1A36E2C63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5351" y="2258206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EC8E779F-EEDC-C58C-49AA-67E379E22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2208" y="2249681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0" name="Rectangle 4">
            <a:extLst>
              <a:ext uri="{FF2B5EF4-FFF2-40B4-BE49-F238E27FC236}">
                <a16:creationId xmlns:a16="http://schemas.microsoft.com/office/drawing/2014/main" id="{0DC41966-EF77-B836-5FDE-79C7211C0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7013" y="1697644"/>
            <a:ext cx="628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   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BD6152F-AF99-AFB9-561A-DE82BA58CE31}"/>
              </a:ext>
            </a:extLst>
          </p:cNvPr>
          <p:cNvCxnSpPr>
            <a:cxnSpLocks/>
          </p:cNvCxnSpPr>
          <p:nvPr/>
        </p:nvCxnSpPr>
        <p:spPr>
          <a:xfrm>
            <a:off x="11748556" y="3648745"/>
            <a:ext cx="798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4">
            <a:extLst>
              <a:ext uri="{FF2B5EF4-FFF2-40B4-BE49-F238E27FC236}">
                <a16:creationId xmlns:a16="http://schemas.microsoft.com/office/drawing/2014/main" id="{35CBE8A4-6420-B0F0-5298-B3FCAC902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1674" y="3690690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id="{8632B70C-93CE-0B01-9B5E-2AB39F6CB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3010" y="3699433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6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96" name="Rectangle 4">
            <a:extLst>
              <a:ext uri="{FF2B5EF4-FFF2-40B4-BE49-F238E27FC236}">
                <a16:creationId xmlns:a16="http://schemas.microsoft.com/office/drawing/2014/main" id="{AA7BB7DB-60C9-7A38-8D7E-6A1705886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5215" y="1712350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97" name="Rectangle 4">
            <a:extLst>
              <a:ext uri="{FF2B5EF4-FFF2-40B4-BE49-F238E27FC236}">
                <a16:creationId xmlns:a16="http://schemas.microsoft.com/office/drawing/2014/main" id="{6F42E53B-C286-3CC6-BBE0-CB00E8F0B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7916" y="4297256"/>
            <a:ext cx="9789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16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15909AF-4B0C-4FC3-0CDD-93B6C712F941}"/>
              </a:ext>
            </a:extLst>
          </p:cNvPr>
          <p:cNvCxnSpPr>
            <a:cxnSpLocks/>
          </p:cNvCxnSpPr>
          <p:nvPr/>
        </p:nvCxnSpPr>
        <p:spPr>
          <a:xfrm>
            <a:off x="11876539" y="5202796"/>
            <a:ext cx="798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4">
            <a:extLst>
              <a:ext uri="{FF2B5EF4-FFF2-40B4-BE49-F238E27FC236}">
                <a16:creationId xmlns:a16="http://schemas.microsoft.com/office/drawing/2014/main" id="{9EC6D709-1212-4CF4-2B53-2AF872E3B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1104" y="5115832"/>
            <a:ext cx="628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    </a:t>
            </a:r>
          </a:p>
        </p:txBody>
      </p:sp>
      <p:sp>
        <p:nvSpPr>
          <p:cNvPr id="107" name="Rectangle 4">
            <a:extLst>
              <a:ext uri="{FF2B5EF4-FFF2-40B4-BE49-F238E27FC236}">
                <a16:creationId xmlns:a16="http://schemas.microsoft.com/office/drawing/2014/main" id="{FBE3A2C3-CF46-D511-4117-DDB6E4E93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8067" y="4651854"/>
            <a:ext cx="48323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FF0000"/>
                </a:solidFill>
              </a:rPr>
              <a:t>816 : 2 = 408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302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6027" t="45612" r="46939" b="16614"/>
          <a:stretch/>
        </p:blipFill>
        <p:spPr>
          <a:xfrm>
            <a:off x="268115" y="37768"/>
            <a:ext cx="8184629" cy="6926860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26" name="Google Shape;98;p2">
            <a:extLst>
              <a:ext uri="{FF2B5EF4-FFF2-40B4-BE49-F238E27FC236}">
                <a16:creationId xmlns:a16="http://schemas.microsoft.com/office/drawing/2014/main" id="{32794299-7564-419D-A45A-9821FE23A4E7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6027" t="45612" r="46939" b="16614"/>
          <a:stretch/>
        </p:blipFill>
        <p:spPr>
          <a:xfrm>
            <a:off x="9223336" y="228053"/>
            <a:ext cx="8184629" cy="6926860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41" name="图片 17">
            <a:extLst>
              <a:ext uri="{FF2B5EF4-FFF2-40B4-BE49-F238E27FC236}">
                <a16:creationId xmlns:a16="http://schemas.microsoft.com/office/drawing/2014/main" id="{B7D334F2-DE6E-45C7-97EE-97FD056DA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36"/>
            <a:ext cx="18308823" cy="1732630"/>
          </a:xfrm>
          <a:prstGeom prst="rect">
            <a:avLst/>
          </a:prstGeom>
        </p:spPr>
      </p:pic>
      <p:sp>
        <p:nvSpPr>
          <p:cNvPr id="5" name="Double Wave 4">
            <a:extLst>
              <a:ext uri="{FF2B5EF4-FFF2-40B4-BE49-F238E27FC236}">
                <a16:creationId xmlns:a16="http://schemas.microsoft.com/office/drawing/2014/main" id="{80A508A1-3ACA-42A3-A6BF-77D235F1EC4B}"/>
              </a:ext>
            </a:extLst>
          </p:cNvPr>
          <p:cNvSpPr/>
          <p:nvPr/>
        </p:nvSpPr>
        <p:spPr>
          <a:xfrm>
            <a:off x="990600" y="6736163"/>
            <a:ext cx="6629400" cy="2579200"/>
          </a:xfrm>
          <a:prstGeom prst="doubleWave">
            <a:avLst/>
          </a:prstGeom>
          <a:solidFill>
            <a:srgbClr val="FF669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Ở </a:t>
            </a:r>
            <a:r>
              <a:rPr lang="en-US" sz="4400" b="1" dirty="0" err="1">
                <a:solidFill>
                  <a:schemeClr val="tx1"/>
                </a:solidFill>
              </a:rPr>
              <a:t>phép</a:t>
            </a:r>
            <a:r>
              <a:rPr lang="en-US" sz="4400" b="1" dirty="0">
                <a:solidFill>
                  <a:schemeClr val="tx1"/>
                </a:solidFill>
              </a:rPr>
              <a:t> chia </a:t>
            </a:r>
            <a:r>
              <a:rPr lang="en-US" sz="4400" b="1" dirty="0" err="1">
                <a:solidFill>
                  <a:schemeClr val="tx1"/>
                </a:solidFill>
              </a:rPr>
              <a:t>thứ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nhất</a:t>
            </a:r>
            <a:r>
              <a:rPr lang="en-US" sz="4400" b="1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là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phép</a:t>
            </a:r>
            <a:r>
              <a:rPr lang="en-US" sz="4400" b="1" dirty="0">
                <a:solidFill>
                  <a:schemeClr val="tx1"/>
                </a:solidFill>
              </a:rPr>
              <a:t> chia </a:t>
            </a:r>
            <a:r>
              <a:rPr lang="en-US" sz="4400" b="1" dirty="0" err="1">
                <a:solidFill>
                  <a:schemeClr val="tx1"/>
                </a:solidFill>
              </a:rPr>
              <a:t>hết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vì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có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dư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bằng</a:t>
            </a:r>
            <a:r>
              <a:rPr lang="en-US" sz="4400" b="1" dirty="0">
                <a:solidFill>
                  <a:schemeClr val="tx1"/>
                </a:solidFill>
              </a:rPr>
              <a:t> 0.</a:t>
            </a: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EE84F20A-580F-4C0C-B107-8F0426477F3A}"/>
              </a:ext>
            </a:extLst>
          </p:cNvPr>
          <p:cNvSpPr/>
          <p:nvPr/>
        </p:nvSpPr>
        <p:spPr>
          <a:xfrm>
            <a:off x="9992532" y="6789918"/>
            <a:ext cx="7838268" cy="2579200"/>
          </a:xfrm>
          <a:prstGeom prst="doubleWave">
            <a:avLst/>
          </a:prstGeom>
          <a:solidFill>
            <a:srgbClr val="99FF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Ở </a:t>
            </a:r>
            <a:r>
              <a:rPr lang="en-US" sz="4400" b="1" dirty="0" err="1">
                <a:solidFill>
                  <a:schemeClr val="tx1"/>
                </a:solidFill>
              </a:rPr>
              <a:t>phép</a:t>
            </a:r>
            <a:r>
              <a:rPr lang="en-US" sz="4400" b="1" dirty="0">
                <a:solidFill>
                  <a:schemeClr val="tx1"/>
                </a:solidFill>
              </a:rPr>
              <a:t> chia </a:t>
            </a:r>
            <a:r>
              <a:rPr lang="en-US" sz="4400" b="1" dirty="0" err="1">
                <a:solidFill>
                  <a:schemeClr val="tx1"/>
                </a:solidFill>
              </a:rPr>
              <a:t>thứ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err="1">
                <a:solidFill>
                  <a:schemeClr val="tx1"/>
                </a:solidFill>
              </a:rPr>
              <a:t>hai</a:t>
            </a:r>
            <a:r>
              <a:rPr lang="en-US" sz="4400" b="1">
                <a:solidFill>
                  <a:schemeClr val="tx1"/>
                </a:solidFill>
              </a:rPr>
              <a:t>,cũng là phép chia hết nhưng có thương là 0 ở hàng chục.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6" name="图片 8">
            <a:extLst>
              <a:ext uri="{FF2B5EF4-FFF2-40B4-BE49-F238E27FC236}">
                <a16:creationId xmlns:a16="http://schemas.microsoft.com/office/drawing/2014/main" id="{CAB67153-DDC2-4325-BC6B-227CF7204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41704">
            <a:off x="8557855" y="6211212"/>
            <a:ext cx="1987591" cy="1611060"/>
          </a:xfrm>
          <a:prstGeom prst="rect">
            <a:avLst/>
          </a:prstGeom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AE49E392-D897-4AFB-A429-FB7AE8235D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856" y="7805276"/>
            <a:ext cx="1421831" cy="1563842"/>
          </a:xfrm>
          <a:prstGeom prst="rect">
            <a:avLst/>
          </a:prstGeom>
        </p:spPr>
      </p:pic>
      <p:pic>
        <p:nvPicPr>
          <p:cNvPr id="48" name="Google Shape;220;p16">
            <a:extLst>
              <a:ext uri="{FF2B5EF4-FFF2-40B4-BE49-F238E27FC236}">
                <a16:creationId xmlns:a16="http://schemas.microsoft.com/office/drawing/2014/main" id="{A5C35B04-34A2-42D5-95F6-EB040AF8D1B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2855" b="35336"/>
          <a:stretch/>
        </p:blipFill>
        <p:spPr>
          <a:xfrm>
            <a:off x="16002000" y="-150591"/>
            <a:ext cx="2590800" cy="207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图片 18">
            <a:extLst>
              <a:ext uri="{FF2B5EF4-FFF2-40B4-BE49-F238E27FC236}">
                <a16:creationId xmlns:a16="http://schemas.microsoft.com/office/drawing/2014/main" id="{AB151095-16BA-49E9-ABD1-E7A4AB9FA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0"/>
          <a:stretch/>
        </p:blipFill>
        <p:spPr>
          <a:xfrm rot="5567717" flipH="1">
            <a:off x="344095" y="-365028"/>
            <a:ext cx="1484346" cy="2227059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59D2680D-E9E2-AC07-47EB-80427F564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235" y="4754630"/>
            <a:ext cx="48323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FF0000"/>
                </a:solidFill>
              </a:rPr>
              <a:t>268 : 4 = 67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2A1261-D54D-7C79-BADD-2C34CCFF8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728" y="900519"/>
            <a:ext cx="26852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268   4 </a:t>
            </a:r>
            <a:endParaRPr lang="en-US" altLang="en-US" sz="5400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53F161-DA04-0F81-0458-C28EB4ED6560}"/>
              </a:ext>
            </a:extLst>
          </p:cNvPr>
          <p:cNvCxnSpPr/>
          <p:nvPr/>
        </p:nvCxnSpPr>
        <p:spPr>
          <a:xfrm>
            <a:off x="3698353" y="1136323"/>
            <a:ext cx="0" cy="25145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0235D1-C6B0-A274-D27B-CEC99FEDE28A}"/>
              </a:ext>
            </a:extLst>
          </p:cNvPr>
          <p:cNvCxnSpPr>
            <a:cxnSpLocks/>
          </p:cNvCxnSpPr>
          <p:nvPr/>
        </p:nvCxnSpPr>
        <p:spPr>
          <a:xfrm>
            <a:off x="3716057" y="1699821"/>
            <a:ext cx="1066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6DA8A92D-96E7-54E8-E82E-580628DCE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44" y="1527355"/>
            <a:ext cx="106225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24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A0C4A39-C86F-6F87-9A2B-537829CEC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1530" y="1706589"/>
            <a:ext cx="7130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6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DF86D6-2642-20CD-8529-4C22F3A28BF8}"/>
              </a:ext>
            </a:extLst>
          </p:cNvPr>
          <p:cNvCxnSpPr>
            <a:cxnSpLocks/>
          </p:cNvCxnSpPr>
          <p:nvPr/>
        </p:nvCxnSpPr>
        <p:spPr>
          <a:xfrm>
            <a:off x="2225273" y="2329671"/>
            <a:ext cx="1151031" cy="93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6E855483-4F57-3990-4CFC-353EFB211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893" y="2828693"/>
            <a:ext cx="10562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FC6C2378-F526-49EA-C2CC-5EA8DB257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728" y="2263189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1049A45B-AF46-81D6-190B-A2F2688C5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728" y="2272221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6D9E1700-0F4B-5CC7-6F31-DD45CC9D8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263" y="1699821"/>
            <a:ext cx="628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7    </a:t>
            </a:r>
            <a:endParaRPr lang="en-US" altLang="en-US" sz="5400" b="1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EAE346-D982-60E8-8DF9-061DC93DDCD2}"/>
              </a:ext>
            </a:extLst>
          </p:cNvPr>
          <p:cNvCxnSpPr>
            <a:cxnSpLocks/>
          </p:cNvCxnSpPr>
          <p:nvPr/>
        </p:nvCxnSpPr>
        <p:spPr>
          <a:xfrm>
            <a:off x="2772104" y="3650922"/>
            <a:ext cx="798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">
            <a:extLst>
              <a:ext uri="{FF2B5EF4-FFF2-40B4-BE49-F238E27FC236}">
                <a16:creationId xmlns:a16="http://schemas.microsoft.com/office/drawing/2014/main" id="{0F7C346B-FEC1-0DFE-25AB-BCC0A6A64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705" y="3567519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</a:t>
            </a:r>
            <a:r>
              <a:rPr lang="en-US" altLang="en-US" sz="4800" b="1" dirty="0"/>
              <a:t>    </a:t>
            </a:r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45FCC8E3-AB88-8A30-D8CF-CFA89ACF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4180" y="898342"/>
            <a:ext cx="26852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816   2 </a:t>
            </a:r>
            <a:endParaRPr lang="en-US" altLang="en-US" sz="5400" b="1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4FE266-89BB-442F-473F-E6954C09BE5A}"/>
              </a:ext>
            </a:extLst>
          </p:cNvPr>
          <p:cNvCxnSpPr>
            <a:cxnSpLocks/>
          </p:cNvCxnSpPr>
          <p:nvPr/>
        </p:nvCxnSpPr>
        <p:spPr>
          <a:xfrm>
            <a:off x="12658068" y="1136323"/>
            <a:ext cx="16737" cy="25124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09F749A-4611-4E95-854E-88CD34A19930}"/>
              </a:ext>
            </a:extLst>
          </p:cNvPr>
          <p:cNvCxnSpPr>
            <a:cxnSpLocks/>
          </p:cNvCxnSpPr>
          <p:nvPr/>
        </p:nvCxnSpPr>
        <p:spPr>
          <a:xfrm>
            <a:off x="12692509" y="1697644"/>
            <a:ext cx="1066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4">
            <a:extLst>
              <a:ext uri="{FF2B5EF4-FFF2-40B4-BE49-F238E27FC236}">
                <a16:creationId xmlns:a16="http://schemas.microsoft.com/office/drawing/2014/main" id="{8C79EEF5-9B88-18A5-6EC3-489EFEABA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0098" y="1524664"/>
            <a:ext cx="5888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D2637657-CC84-C6F1-7AEA-D638DC1CF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7982" y="1704412"/>
            <a:ext cx="7130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4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F2E6758-B080-24EB-7840-FC1EAC20CAB3}"/>
              </a:ext>
            </a:extLst>
          </p:cNvPr>
          <p:cNvCxnSpPr>
            <a:cxnSpLocks/>
          </p:cNvCxnSpPr>
          <p:nvPr/>
        </p:nvCxnSpPr>
        <p:spPr>
          <a:xfrm>
            <a:off x="11252716" y="2327494"/>
            <a:ext cx="1151031" cy="93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">
            <a:extLst>
              <a:ext uri="{FF2B5EF4-FFF2-40B4-BE49-F238E27FC236}">
                <a16:creationId xmlns:a16="http://schemas.microsoft.com/office/drawing/2014/main" id="{564CA9A2-240C-27A7-B071-B06E3F90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7916" y="2880573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</a:t>
            </a:r>
            <a:r>
              <a:rPr lang="en-US" altLang="en-US" sz="4800" b="1" dirty="0"/>
              <a:t>    </a:t>
            </a:r>
          </a:p>
        </p:txBody>
      </p:sp>
      <p:sp>
        <p:nvSpPr>
          <p:cNvPr id="56" name="Rectangle 4">
            <a:extLst>
              <a:ext uri="{FF2B5EF4-FFF2-40B4-BE49-F238E27FC236}">
                <a16:creationId xmlns:a16="http://schemas.microsoft.com/office/drawing/2014/main" id="{CE88F5E1-F2F9-BC61-5E9F-B0711D9D9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5351" y="2258206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7" name="Rectangle 4">
            <a:extLst>
              <a:ext uri="{FF2B5EF4-FFF2-40B4-BE49-F238E27FC236}">
                <a16:creationId xmlns:a16="http://schemas.microsoft.com/office/drawing/2014/main" id="{2C9EC8D6-513F-DE09-C21A-B73F1954A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2208" y="2249681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8" name="Rectangle 4">
            <a:extLst>
              <a:ext uri="{FF2B5EF4-FFF2-40B4-BE49-F238E27FC236}">
                <a16:creationId xmlns:a16="http://schemas.microsoft.com/office/drawing/2014/main" id="{0366BF98-DC49-EE4E-439D-49E6983BD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7013" y="1697644"/>
            <a:ext cx="628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   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C1DA764-9F5C-C8A0-8ABE-CA7AF00233EF}"/>
              </a:ext>
            </a:extLst>
          </p:cNvPr>
          <p:cNvCxnSpPr>
            <a:cxnSpLocks/>
          </p:cNvCxnSpPr>
          <p:nvPr/>
        </p:nvCxnSpPr>
        <p:spPr>
          <a:xfrm>
            <a:off x="11748556" y="3648745"/>
            <a:ext cx="798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4">
            <a:extLst>
              <a:ext uri="{FF2B5EF4-FFF2-40B4-BE49-F238E27FC236}">
                <a16:creationId xmlns:a16="http://schemas.microsoft.com/office/drawing/2014/main" id="{3DC79217-A7C6-6612-6724-F33E19B89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1674" y="3690690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1" name="Rectangle 4">
            <a:extLst>
              <a:ext uri="{FF2B5EF4-FFF2-40B4-BE49-F238E27FC236}">
                <a16:creationId xmlns:a16="http://schemas.microsoft.com/office/drawing/2014/main" id="{74EF9297-685F-4C38-2F18-2DC67A092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3010" y="3699433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6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0CED1FA3-8CD9-F890-BB20-9FA6D58E4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5215" y="1712350"/>
            <a:ext cx="605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id="{41F7660B-C227-11F7-6E1F-E43E7890E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7916" y="4297256"/>
            <a:ext cx="9789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16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2698E84-2A33-2A2F-83E0-1018994A3837}"/>
              </a:ext>
            </a:extLst>
          </p:cNvPr>
          <p:cNvCxnSpPr>
            <a:cxnSpLocks/>
          </p:cNvCxnSpPr>
          <p:nvPr/>
        </p:nvCxnSpPr>
        <p:spPr>
          <a:xfrm>
            <a:off x="11876539" y="5202796"/>
            <a:ext cx="798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4">
            <a:extLst>
              <a:ext uri="{FF2B5EF4-FFF2-40B4-BE49-F238E27FC236}">
                <a16:creationId xmlns:a16="http://schemas.microsoft.com/office/drawing/2014/main" id="{5ABF8BD1-E0FA-064A-A85A-074F3A902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1104" y="5115832"/>
            <a:ext cx="628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    </a:t>
            </a:r>
          </a:p>
        </p:txBody>
      </p:sp>
      <p:sp>
        <p:nvSpPr>
          <p:cNvPr id="99" name="Rectangle 4">
            <a:extLst>
              <a:ext uri="{FF2B5EF4-FFF2-40B4-BE49-F238E27FC236}">
                <a16:creationId xmlns:a16="http://schemas.microsoft.com/office/drawing/2014/main" id="{5FF9151C-EB08-1E10-7EA1-2A2F69A0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8067" y="4651854"/>
            <a:ext cx="48323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FF0000"/>
                </a:solidFill>
              </a:rPr>
              <a:t>816 : 2 = 408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29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3">
            <a:extLst>
              <a:ext uri="{FF2B5EF4-FFF2-40B4-BE49-F238E27FC236}">
                <a16:creationId xmlns:a16="http://schemas.microsoft.com/office/drawing/2014/main" id="{F3CC8D70-1F91-4C4C-B0C5-182594500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" y="0"/>
            <a:ext cx="18281515" cy="10283352"/>
          </a:xfrm>
          <a:prstGeom prst="rect">
            <a:avLst/>
          </a:prstGeom>
        </p:spPr>
      </p:pic>
      <p:sp>
        <p:nvSpPr>
          <p:cNvPr id="17" name="MH_Number_1">
            <a:extLst>
              <a:ext uri="{FF2B5EF4-FFF2-40B4-BE49-F238E27FC236}">
                <a16:creationId xmlns:a16="http://schemas.microsoft.com/office/drawing/2014/main" id="{907E4690-9B01-4BF9-A9A8-B914B358D0F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620083" y="1049395"/>
            <a:ext cx="3549857" cy="2330625"/>
          </a:xfrm>
          <a:prstGeom prst="ellipse">
            <a:avLst/>
          </a:prstGeom>
          <a:solidFill>
            <a:srgbClr val="66CCFF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400" b="1" noProof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Ghi nhớ: </a:t>
            </a:r>
          </a:p>
        </p:txBody>
      </p:sp>
      <p:pic>
        <p:nvPicPr>
          <p:cNvPr id="18" name="图片 51">
            <a:extLst>
              <a:ext uri="{FF2B5EF4-FFF2-40B4-BE49-F238E27FC236}">
                <a16:creationId xmlns:a16="http://schemas.microsoft.com/office/drawing/2014/main" id="{32FFAE30-340D-4297-BFE8-2D6609F340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308674"/>
            <a:ext cx="2197234" cy="1906033"/>
          </a:xfrm>
          <a:prstGeom prst="rect">
            <a:avLst/>
          </a:prstGeom>
        </p:spPr>
      </p:pic>
      <p:sp>
        <p:nvSpPr>
          <p:cNvPr id="19" name="Text Box 161">
            <a:extLst>
              <a:ext uri="{FF2B5EF4-FFF2-40B4-BE49-F238E27FC236}">
                <a16:creationId xmlns:a16="http://schemas.microsoft.com/office/drawing/2014/main" id="{80E4C1F9-DA1D-4C1C-954A-FF02A34A0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328" y="3762171"/>
            <a:ext cx="1454322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Khi chia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4A3A4-5909-43D1-BC62-DAE72A4E5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80759"/>
            <a:ext cx="3733800" cy="3828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3C44B4-B7B4-4450-A4C9-89F9C414B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41" y="7360176"/>
            <a:ext cx="3853927" cy="29223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16AF96-431B-4FDC-9159-B70D4852C3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311" y="1044630"/>
            <a:ext cx="3133424" cy="2399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5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6" y="26805"/>
            <a:ext cx="18288000" cy="10286572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5562600" y="2034959"/>
            <a:ext cx="6858000" cy="3108541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98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98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98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1112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A4745-58B1-4B9C-9BEA-57E54C01B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-79924"/>
            <a:ext cx="18288000" cy="10333036"/>
          </a:xfrm>
          <a:prstGeom prst="rect">
            <a:avLst/>
          </a:prstGeom>
        </p:spPr>
      </p:pic>
      <p:pic>
        <p:nvPicPr>
          <p:cNvPr id="12" name="图片 86">
            <a:extLst>
              <a:ext uri="{FF2B5EF4-FFF2-40B4-BE49-F238E27FC236}">
                <a16:creationId xmlns:a16="http://schemas.microsoft.com/office/drawing/2014/main" id="{57B01D49-42A7-455C-BD03-076EAE9E0F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29"/>
          <a:stretch/>
        </p:blipFill>
        <p:spPr>
          <a:xfrm flipH="1">
            <a:off x="15683382" y="-169200"/>
            <a:ext cx="2886216" cy="360964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07457063-7106-475F-AB46-6026B04758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192" y="7674880"/>
            <a:ext cx="1655210" cy="2546463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48F793F-F598-4C76-B029-E72F6598DB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2" y="568036"/>
            <a:ext cx="1446574" cy="27476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B45D832-2730-4599-8FE1-3315D134F7C1}"/>
              </a:ext>
            </a:extLst>
          </p:cNvPr>
          <p:cNvGrpSpPr/>
          <p:nvPr/>
        </p:nvGrpSpPr>
        <p:grpSpPr>
          <a:xfrm>
            <a:off x="1602184" y="238832"/>
            <a:ext cx="4279504" cy="1441792"/>
            <a:chOff x="1677916" y="1308874"/>
            <a:chExt cx="4366574" cy="920702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8E894FD1-FDFC-4D34-BE38-5BEA1D6AFFA8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10800000">
              <a:off x="1677916" y="1308874"/>
              <a:ext cx="4366574" cy="920702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47BAB8"/>
            </a:solidFill>
            <a:ln w="38100">
              <a:solidFill>
                <a:schemeClr val="bg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Ins="25200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087BC845-AC29-4E90-ADC0-747486FFCCB5}"/>
                </a:ext>
              </a:extLst>
            </p:cNvPr>
            <p:cNvSpPr txBox="1">
              <a:spLocks/>
            </p:cNvSpPr>
            <p:nvPr/>
          </p:nvSpPr>
          <p:spPr>
            <a:xfrm>
              <a:off x="2442839" y="1446091"/>
              <a:ext cx="2992684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Bài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1: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图片 36">
            <a:extLst>
              <a:ext uri="{FF2B5EF4-FFF2-40B4-BE49-F238E27FC236}">
                <a16:creationId xmlns:a16="http://schemas.microsoft.com/office/drawing/2014/main" id="{389BBB51-C1F0-4125-8E99-E0F0C9435F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234" y="7786573"/>
            <a:ext cx="3133529" cy="2546463"/>
          </a:xfrm>
          <a:prstGeom prst="rect">
            <a:avLst/>
          </a:prstGeom>
          <a:effectLst/>
        </p:spPr>
      </p:pic>
      <p:sp>
        <p:nvSpPr>
          <p:cNvPr id="37" name="Rectangle 4">
            <a:extLst>
              <a:ext uri="{FF2B5EF4-FFF2-40B4-BE49-F238E27FC236}">
                <a16:creationId xmlns:a16="http://schemas.microsoft.com/office/drawing/2014/main" id="{0824F4A4-4D34-46C9-93D8-C1B482882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826" y="4319052"/>
            <a:ext cx="33215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171  3 </a:t>
            </a:r>
            <a:endParaRPr lang="en-US" altLang="en-US" sz="5400" b="1" dirty="0"/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55F75297-B1C6-4663-A921-4C2C7643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002" y="4438564"/>
            <a:ext cx="33215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  165   </a:t>
            </a:r>
            <a:r>
              <a:rPr lang="en-US" altLang="en-US" sz="5400" b="1" dirty="0"/>
              <a:t>5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F7C14B3-E54A-4EF4-BC9C-509EA810B95B}"/>
              </a:ext>
            </a:extLst>
          </p:cNvPr>
          <p:cNvCxnSpPr>
            <a:cxnSpLocks/>
          </p:cNvCxnSpPr>
          <p:nvPr/>
        </p:nvCxnSpPr>
        <p:spPr>
          <a:xfrm>
            <a:off x="10040885" y="5361894"/>
            <a:ext cx="97768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1976FA-AECD-4E03-BD09-303BCD644A20}"/>
              </a:ext>
            </a:extLst>
          </p:cNvPr>
          <p:cNvCxnSpPr>
            <a:cxnSpLocks/>
          </p:cNvCxnSpPr>
          <p:nvPr/>
        </p:nvCxnSpPr>
        <p:spPr>
          <a:xfrm>
            <a:off x="10037362" y="4551068"/>
            <a:ext cx="3523" cy="16011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">
            <a:extLst>
              <a:ext uri="{FF2B5EF4-FFF2-40B4-BE49-F238E27FC236}">
                <a16:creationId xmlns:a16="http://schemas.microsoft.com/office/drawing/2014/main" id="{32BBFDDE-8558-4D11-9B9A-BA6F00F78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8914" y="4315684"/>
            <a:ext cx="33215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  816   8 </a:t>
            </a:r>
            <a:endParaRPr lang="en-US" altLang="en-US" sz="5400" b="1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6090DC-DE96-4726-9CDF-8AFA1F36B937}"/>
              </a:ext>
            </a:extLst>
          </p:cNvPr>
          <p:cNvCxnSpPr>
            <a:cxnSpLocks/>
          </p:cNvCxnSpPr>
          <p:nvPr/>
        </p:nvCxnSpPr>
        <p:spPr>
          <a:xfrm>
            <a:off x="15102797" y="5239014"/>
            <a:ext cx="97768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4A6FA80-2BEE-41B5-A01D-385E931B9E1C}"/>
              </a:ext>
            </a:extLst>
          </p:cNvPr>
          <p:cNvCxnSpPr>
            <a:cxnSpLocks/>
          </p:cNvCxnSpPr>
          <p:nvPr/>
        </p:nvCxnSpPr>
        <p:spPr>
          <a:xfrm>
            <a:off x="15099274" y="4428188"/>
            <a:ext cx="3523" cy="16011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BADEC6C-2D4C-5A28-3FE8-91390706CA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816" y="1634925"/>
            <a:ext cx="14298330" cy="2318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AA7CC8-2233-D0BF-D8E1-2359FA63ED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4810" y="4428188"/>
            <a:ext cx="1042506" cy="163387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2AFD7DD6-84C3-E344-17C2-918EB0523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238" y="5051693"/>
            <a:ext cx="9845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15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E70D817-1CE7-C464-4869-AD06299B3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5956" y="5306681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3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D7A6F0D-8FAF-3B63-4F64-56D5BC683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093" y="5802257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16F891D-19C8-C160-4AA2-750575D5B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455" y="519055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5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CDE283-27F0-D162-F0AE-59A347C0F393}"/>
              </a:ext>
            </a:extLst>
          </p:cNvPr>
          <p:cNvCxnSpPr>
            <a:cxnSpLocks/>
          </p:cNvCxnSpPr>
          <p:nvPr/>
        </p:nvCxnSpPr>
        <p:spPr>
          <a:xfrm>
            <a:off x="2669279" y="5814902"/>
            <a:ext cx="9234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4">
            <a:extLst>
              <a:ext uri="{FF2B5EF4-FFF2-40B4-BE49-F238E27FC236}">
                <a16:creationId xmlns:a16="http://schemas.microsoft.com/office/drawing/2014/main" id="{5CF92478-006E-28F3-9F02-1F38D1D6F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480" y="582059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02F20F60-D085-E11A-119D-C200A89AE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400" y="519055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7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45EB0472-F5B8-1E2F-7A96-3D44F7FD8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562" y="6528708"/>
            <a:ext cx="11059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21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8B1508-284E-BE67-9E11-40BBCBCF2228}"/>
              </a:ext>
            </a:extLst>
          </p:cNvPr>
          <p:cNvCxnSpPr>
            <a:cxnSpLocks/>
          </p:cNvCxnSpPr>
          <p:nvPr/>
        </p:nvCxnSpPr>
        <p:spPr>
          <a:xfrm>
            <a:off x="3053819" y="7452038"/>
            <a:ext cx="9234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4">
            <a:extLst>
              <a:ext uri="{FF2B5EF4-FFF2-40B4-BE49-F238E27FC236}">
                <a16:creationId xmlns:a16="http://schemas.microsoft.com/office/drawing/2014/main" id="{4B9499BD-F9A2-2CEF-A1E7-C24A07EF9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974" y="7405196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EABDF243-67F7-8063-C7D1-1783D1E94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3995" y="5105959"/>
            <a:ext cx="10518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15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95631E75-CA9E-2D68-30D3-86216E8C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6505" y="587527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63B8F8B-DD47-315D-6C8D-B8D7CA5F3E8B}"/>
              </a:ext>
            </a:extLst>
          </p:cNvPr>
          <p:cNvCxnSpPr>
            <a:cxnSpLocks/>
          </p:cNvCxnSpPr>
          <p:nvPr/>
        </p:nvCxnSpPr>
        <p:spPr>
          <a:xfrm>
            <a:off x="8599828" y="5952534"/>
            <a:ext cx="9234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0BC6E83-36EE-374A-2367-CA5F15334FBA}"/>
              </a:ext>
            </a:extLst>
          </p:cNvPr>
          <p:cNvCxnSpPr>
            <a:cxnSpLocks/>
          </p:cNvCxnSpPr>
          <p:nvPr/>
        </p:nvCxnSpPr>
        <p:spPr>
          <a:xfrm>
            <a:off x="8989938" y="7405196"/>
            <a:ext cx="9234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A2894BF-7F3B-34F1-24A3-8B4AFB4DC9C6}"/>
              </a:ext>
            </a:extLst>
          </p:cNvPr>
          <p:cNvCxnSpPr>
            <a:cxnSpLocks/>
          </p:cNvCxnSpPr>
          <p:nvPr/>
        </p:nvCxnSpPr>
        <p:spPr>
          <a:xfrm>
            <a:off x="14049077" y="7481037"/>
            <a:ext cx="9234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4">
            <a:extLst>
              <a:ext uri="{FF2B5EF4-FFF2-40B4-BE49-F238E27FC236}">
                <a16:creationId xmlns:a16="http://schemas.microsoft.com/office/drawing/2014/main" id="{7E882878-57E6-F4AE-9CDA-7D0EB495A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909" y="5875275"/>
            <a:ext cx="5957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5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A758B69B-7BC2-9ADB-FB58-3861F11DE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223" y="5317322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3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F97136BC-CE6F-1F67-0975-638DBA8B1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2493" y="7289648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4" name="Rectangle 4">
            <a:extLst>
              <a:ext uri="{FF2B5EF4-FFF2-40B4-BE49-F238E27FC236}">
                <a16:creationId xmlns:a16="http://schemas.microsoft.com/office/drawing/2014/main" id="{92F35AE3-6378-D116-54FC-DFBEEE686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6988" y="6490076"/>
            <a:ext cx="13771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15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015E4920-8A1C-A730-9C4D-279E777E0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0963" y="5105959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6" name="Rectangle 4">
            <a:extLst>
              <a:ext uri="{FF2B5EF4-FFF2-40B4-BE49-F238E27FC236}">
                <a16:creationId xmlns:a16="http://schemas.microsoft.com/office/drawing/2014/main" id="{232F3A88-326D-6B12-D130-E07E1072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7002" y="5029204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7" name="Rectangle 4">
            <a:extLst>
              <a:ext uri="{FF2B5EF4-FFF2-40B4-BE49-F238E27FC236}">
                <a16:creationId xmlns:a16="http://schemas.microsoft.com/office/drawing/2014/main" id="{ECDD8631-B737-E380-2349-A107A3E83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6502" y="8797523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8" name="Rectangle 4">
            <a:extLst>
              <a:ext uri="{FF2B5EF4-FFF2-40B4-BE49-F238E27FC236}">
                <a16:creationId xmlns:a16="http://schemas.microsoft.com/office/drawing/2014/main" id="{9B21E544-201E-432C-8B68-F31BE89E9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8011" y="582059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A7B51C89-0498-D1AC-77A5-D609E9DE1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7002" y="582059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83AD057-0547-6762-8B51-E90E223EA359}"/>
              </a:ext>
            </a:extLst>
          </p:cNvPr>
          <p:cNvCxnSpPr>
            <a:cxnSpLocks/>
          </p:cNvCxnSpPr>
          <p:nvPr/>
        </p:nvCxnSpPr>
        <p:spPr>
          <a:xfrm>
            <a:off x="13581499" y="5899801"/>
            <a:ext cx="83819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4">
            <a:extLst>
              <a:ext uri="{FF2B5EF4-FFF2-40B4-BE49-F238E27FC236}">
                <a16:creationId xmlns:a16="http://schemas.microsoft.com/office/drawing/2014/main" id="{E3DD4637-A5F0-E5AD-46D8-0AD70476F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4402" y="512593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F85DA334-77E0-2134-20D5-39F16D888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1035" y="6528708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45FF13C-089F-313F-78E5-9BDB8368976D}"/>
              </a:ext>
            </a:extLst>
          </p:cNvPr>
          <p:cNvCxnSpPr>
            <a:cxnSpLocks/>
          </p:cNvCxnSpPr>
          <p:nvPr/>
        </p:nvCxnSpPr>
        <p:spPr>
          <a:xfrm>
            <a:off x="14274545" y="8891191"/>
            <a:ext cx="9234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4">
            <a:extLst>
              <a:ext uri="{FF2B5EF4-FFF2-40B4-BE49-F238E27FC236}">
                <a16:creationId xmlns:a16="http://schemas.microsoft.com/office/drawing/2014/main" id="{9A6B0066-C969-2DAF-389E-42DB00F8E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3423" y="7413406"/>
            <a:ext cx="6233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5" name="Rectangle 4">
            <a:extLst>
              <a:ext uri="{FF2B5EF4-FFF2-40B4-BE49-F238E27FC236}">
                <a16:creationId xmlns:a16="http://schemas.microsoft.com/office/drawing/2014/main" id="{C8BCDE66-BEE7-BDBE-1098-1E628F8F3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4645" y="7437312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6 </a:t>
            </a:r>
            <a:r>
              <a:rPr lang="en-US" altLang="en-US" sz="4800" b="1" dirty="0"/>
              <a:t>    </a:t>
            </a:r>
          </a:p>
        </p:txBody>
      </p:sp>
      <p:sp>
        <p:nvSpPr>
          <p:cNvPr id="66" name="Rectangle 4">
            <a:extLst>
              <a:ext uri="{FF2B5EF4-FFF2-40B4-BE49-F238E27FC236}">
                <a16:creationId xmlns:a16="http://schemas.microsoft.com/office/drawing/2014/main" id="{FF4D0231-554B-87B2-C8A8-D58E6A97F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0772" y="512593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7" name="Rectangle 4">
            <a:extLst>
              <a:ext uri="{FF2B5EF4-FFF2-40B4-BE49-F238E27FC236}">
                <a16:creationId xmlns:a16="http://schemas.microsoft.com/office/drawing/2014/main" id="{6EA5D34B-8A2D-1862-C2A6-19754CE67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3262" y="8018892"/>
            <a:ext cx="11706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16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7" grpId="0"/>
      <p:bldP spid="6" grpId="0"/>
      <p:bldP spid="7" grpId="0"/>
      <p:bldP spid="8" grpId="0"/>
      <p:bldP spid="9" grpId="0"/>
      <p:bldP spid="22" grpId="0"/>
      <p:bldP spid="23" grpId="0"/>
      <p:bldP spid="24" grpId="0"/>
      <p:bldP spid="27" grpId="0"/>
      <p:bldP spid="40" grpId="0"/>
      <p:bldP spid="41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1" grpId="0"/>
      <p:bldP spid="62" grpId="0"/>
      <p:bldP spid="64" grpId="0"/>
      <p:bldP spid="65" grpId="0"/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A4745-58B1-4B9C-9BEA-57E54C01B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" y="94324"/>
            <a:ext cx="18288000" cy="10333036"/>
          </a:xfrm>
          <a:prstGeom prst="rect">
            <a:avLst/>
          </a:prstGeom>
        </p:spPr>
      </p:pic>
      <p:pic>
        <p:nvPicPr>
          <p:cNvPr id="12" name="图片 86">
            <a:extLst>
              <a:ext uri="{FF2B5EF4-FFF2-40B4-BE49-F238E27FC236}">
                <a16:creationId xmlns:a16="http://schemas.microsoft.com/office/drawing/2014/main" id="{57B01D49-42A7-455C-BD03-076EAE9E0F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29"/>
          <a:stretch/>
        </p:blipFill>
        <p:spPr>
          <a:xfrm flipH="1">
            <a:off x="15683382" y="-169200"/>
            <a:ext cx="2886216" cy="360964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07457063-7106-475F-AB46-6026B04758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399" y="7617960"/>
            <a:ext cx="1655210" cy="2546463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48F793F-F598-4C76-B029-E72F6598DB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2" y="568036"/>
            <a:ext cx="1446574" cy="27476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B45D832-2730-4599-8FE1-3315D134F7C1}"/>
              </a:ext>
            </a:extLst>
          </p:cNvPr>
          <p:cNvGrpSpPr/>
          <p:nvPr/>
        </p:nvGrpSpPr>
        <p:grpSpPr>
          <a:xfrm>
            <a:off x="1602183" y="238832"/>
            <a:ext cx="6993986" cy="1441792"/>
            <a:chOff x="1677916" y="1308874"/>
            <a:chExt cx="4366574" cy="920702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8E894FD1-FDFC-4D34-BE38-5BEA1D6AFFA8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10800000">
              <a:off x="1677916" y="1308874"/>
              <a:ext cx="4366574" cy="920702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47BAB8"/>
            </a:solidFill>
            <a:ln w="38100">
              <a:solidFill>
                <a:schemeClr val="bg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Ins="25200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087BC845-AC29-4E90-ADC0-747486FFCCB5}"/>
                </a:ext>
              </a:extLst>
            </p:cNvPr>
            <p:cNvSpPr txBox="1">
              <a:spLocks/>
            </p:cNvSpPr>
            <p:nvPr/>
          </p:nvSpPr>
          <p:spPr>
            <a:xfrm>
              <a:off x="2231031" y="1498236"/>
              <a:ext cx="3719384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Bài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: </a:t>
              </a: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đặt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ính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: rồi 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图片 36">
            <a:extLst>
              <a:ext uri="{FF2B5EF4-FFF2-40B4-BE49-F238E27FC236}">
                <a16:creationId xmlns:a16="http://schemas.microsoft.com/office/drawing/2014/main" id="{389BBB51-C1F0-4125-8E99-E0F0C9435F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0422" y="3181933"/>
            <a:ext cx="3089939" cy="3356527"/>
          </a:xfrm>
          <a:prstGeom prst="rect">
            <a:avLst/>
          </a:prstGeom>
          <a:effectLst/>
        </p:spPr>
      </p:pic>
      <p:sp>
        <p:nvSpPr>
          <p:cNvPr id="47" name="Rectangle 4">
            <a:extLst>
              <a:ext uri="{FF2B5EF4-FFF2-40B4-BE49-F238E27FC236}">
                <a16:creationId xmlns:a16="http://schemas.microsoft.com/office/drawing/2014/main" id="{32BBFDDE-8558-4D11-9B9A-BA6F00F78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894" y="4808153"/>
            <a:ext cx="33215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  246   3 </a:t>
            </a:r>
            <a:endParaRPr lang="en-US" altLang="en-US" sz="5400" b="1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6090DC-DE96-4726-9CDF-8AFA1F36B937}"/>
              </a:ext>
            </a:extLst>
          </p:cNvPr>
          <p:cNvCxnSpPr>
            <a:cxnSpLocks/>
          </p:cNvCxnSpPr>
          <p:nvPr/>
        </p:nvCxnSpPr>
        <p:spPr>
          <a:xfrm>
            <a:off x="4263326" y="5642128"/>
            <a:ext cx="11716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4A6FA80-2BEE-41B5-A01D-385E931B9E1C}"/>
              </a:ext>
            </a:extLst>
          </p:cNvPr>
          <p:cNvCxnSpPr>
            <a:cxnSpLocks/>
          </p:cNvCxnSpPr>
          <p:nvPr/>
        </p:nvCxnSpPr>
        <p:spPr>
          <a:xfrm>
            <a:off x="4263326" y="5048722"/>
            <a:ext cx="3523" cy="16011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4">
            <a:extLst>
              <a:ext uri="{FF2B5EF4-FFF2-40B4-BE49-F238E27FC236}">
                <a16:creationId xmlns:a16="http://schemas.microsoft.com/office/drawing/2014/main" id="{E4BFDD32-46B5-4C6D-ABD5-7CA792E35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582" y="5556699"/>
            <a:ext cx="14369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24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6B381297-8289-4A29-9417-D0E9C8B66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306" y="552033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63CC2E-C397-4615-B394-622F0BD88E1E}"/>
              </a:ext>
            </a:extLst>
          </p:cNvPr>
          <p:cNvCxnSpPr>
            <a:cxnSpLocks/>
          </p:cNvCxnSpPr>
          <p:nvPr/>
        </p:nvCxnSpPr>
        <p:spPr>
          <a:xfrm>
            <a:off x="2830747" y="6318952"/>
            <a:ext cx="83819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">
            <a:extLst>
              <a:ext uri="{FF2B5EF4-FFF2-40B4-BE49-F238E27FC236}">
                <a16:creationId xmlns:a16="http://schemas.microsoft.com/office/drawing/2014/main" id="{6D0D6504-9741-4CEE-81E0-B2BD8748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5480" y="6211020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42" name="Rectangle 4">
            <a:extLst>
              <a:ext uri="{FF2B5EF4-FFF2-40B4-BE49-F238E27FC236}">
                <a16:creationId xmlns:a16="http://schemas.microsoft.com/office/drawing/2014/main" id="{017DDF1A-AA48-4DE1-ADAA-D6D8F29ED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754" y="6232849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6</a:t>
            </a:r>
            <a:r>
              <a:rPr lang="en-US" altLang="en-US" sz="5400" b="1"/>
              <a:t>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F8DFAAD3-F50D-4374-AB63-0E36FE804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0771" y="5520335"/>
            <a:ext cx="7104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0" name="Rectangle 4">
            <a:extLst>
              <a:ext uri="{FF2B5EF4-FFF2-40B4-BE49-F238E27FC236}">
                <a16:creationId xmlns:a16="http://schemas.microsoft.com/office/drawing/2014/main" id="{2AAFBFEE-B0CB-4C9A-A2AA-D973151D3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8662" y="6833063"/>
            <a:ext cx="10179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6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1" name="Rectangle 4">
            <a:extLst>
              <a:ext uri="{FF2B5EF4-FFF2-40B4-BE49-F238E27FC236}">
                <a16:creationId xmlns:a16="http://schemas.microsoft.com/office/drawing/2014/main" id="{612F982D-B0F0-4679-B855-DE486D48F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224" y="765754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0 </a:t>
            </a:r>
            <a:r>
              <a:rPr lang="en-US" altLang="en-US" sz="4800" b="1" dirty="0"/>
              <a:t>    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13197D9-D902-4598-8D49-9F1A277CBDC7}"/>
              </a:ext>
            </a:extLst>
          </p:cNvPr>
          <p:cNvCxnSpPr>
            <a:cxnSpLocks/>
          </p:cNvCxnSpPr>
          <p:nvPr/>
        </p:nvCxnSpPr>
        <p:spPr>
          <a:xfrm>
            <a:off x="3436070" y="7647241"/>
            <a:ext cx="55895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4">
            <a:extLst>
              <a:ext uri="{FF2B5EF4-FFF2-40B4-BE49-F238E27FC236}">
                <a16:creationId xmlns:a16="http://schemas.microsoft.com/office/drawing/2014/main" id="{4B0A9BAF-4EAB-468B-9348-B95E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8105" y="9078661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CDFCE1-2729-C3F0-BBC2-71BF2D14DC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1692664"/>
            <a:ext cx="14020800" cy="2745012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2F345AEB-0DC5-341D-7AB8-81A972952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388" y="4828202"/>
            <a:ext cx="33215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  276   </a:t>
            </a:r>
            <a:r>
              <a:rPr lang="en-US" altLang="en-US" sz="5400" b="1" dirty="0"/>
              <a:t>6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DFFD10-BA35-4A2E-B891-6C50CB5915F0}"/>
              </a:ext>
            </a:extLst>
          </p:cNvPr>
          <p:cNvCxnSpPr>
            <a:cxnSpLocks/>
          </p:cNvCxnSpPr>
          <p:nvPr/>
        </p:nvCxnSpPr>
        <p:spPr>
          <a:xfrm>
            <a:off x="9095820" y="5662177"/>
            <a:ext cx="11716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1CB553-DDF9-3337-5154-ED42232EBC23}"/>
              </a:ext>
            </a:extLst>
          </p:cNvPr>
          <p:cNvCxnSpPr>
            <a:cxnSpLocks/>
          </p:cNvCxnSpPr>
          <p:nvPr/>
        </p:nvCxnSpPr>
        <p:spPr>
          <a:xfrm>
            <a:off x="9095820" y="5068771"/>
            <a:ext cx="3523" cy="16011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121ECED5-B558-8FB7-DBF6-C53AB81AA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076" y="5576748"/>
            <a:ext cx="9671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</a:t>
            </a:r>
            <a:r>
              <a:rPr lang="en-US" altLang="en-US" sz="5400" b="1" dirty="0"/>
              <a:t>4</a:t>
            </a:r>
            <a:r>
              <a:rPr lang="en-US" altLang="en-US" sz="5400" b="1"/>
              <a:t>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013857-B361-266E-3399-F30CF4756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5335" y="5633152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4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ECFB74-370A-D6FA-6F6F-6043CEB45663}"/>
              </a:ext>
            </a:extLst>
          </p:cNvPr>
          <p:cNvCxnSpPr>
            <a:cxnSpLocks/>
          </p:cNvCxnSpPr>
          <p:nvPr/>
        </p:nvCxnSpPr>
        <p:spPr>
          <a:xfrm>
            <a:off x="7607289" y="6318952"/>
            <a:ext cx="83819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">
            <a:extLst>
              <a:ext uri="{FF2B5EF4-FFF2-40B4-BE49-F238E27FC236}">
                <a16:creationId xmlns:a16="http://schemas.microsoft.com/office/drawing/2014/main" id="{84C9ECB9-428E-D968-C4D8-467472CED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401" y="6211020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3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2F9475F2-4EFC-68AF-A808-1B4AF3629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792" y="9099041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A319ADD5-00E5-A189-C055-CA53D922F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7801" y="5630118"/>
            <a:ext cx="7104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6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3103A583-9BCA-E531-18C2-93E629662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467" y="6833063"/>
            <a:ext cx="106280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60AC5EB9-B97A-1400-77DB-0355281A7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542" y="7755756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3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EE776F-911D-096A-CEF9-7CBC7774B74F}"/>
              </a:ext>
            </a:extLst>
          </p:cNvPr>
          <p:cNvCxnSpPr>
            <a:cxnSpLocks/>
          </p:cNvCxnSpPr>
          <p:nvPr/>
        </p:nvCxnSpPr>
        <p:spPr>
          <a:xfrm flipV="1">
            <a:off x="8117684" y="7718797"/>
            <a:ext cx="615338" cy="119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>
            <a:extLst>
              <a:ext uri="{FF2B5EF4-FFF2-40B4-BE49-F238E27FC236}">
                <a16:creationId xmlns:a16="http://schemas.microsoft.com/office/drawing/2014/main" id="{BE582635-10EA-01F5-2EF6-258117E4D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698" y="7759857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6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4EBC73BD-5A81-21D4-21B8-E264BDE54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716" y="8367827"/>
            <a:ext cx="10872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36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1400B902-DFC6-8CAA-C8EE-FC97A6BC4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7572" y="5621116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899489-80EB-8FA8-3BE1-3FE06B371038}"/>
              </a:ext>
            </a:extLst>
          </p:cNvPr>
          <p:cNvCxnSpPr>
            <a:cxnSpLocks/>
          </p:cNvCxnSpPr>
          <p:nvPr/>
        </p:nvCxnSpPr>
        <p:spPr>
          <a:xfrm flipV="1">
            <a:off x="8201746" y="9138352"/>
            <a:ext cx="818522" cy="290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">
            <a:extLst>
              <a:ext uri="{FF2B5EF4-FFF2-40B4-BE49-F238E27FC236}">
                <a16:creationId xmlns:a16="http://schemas.microsoft.com/office/drawing/2014/main" id="{ECC541B8-C172-FB16-D756-D47A0D85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7939" y="4799177"/>
            <a:ext cx="33215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    832   8 </a:t>
            </a:r>
            <a:endParaRPr lang="en-US" altLang="en-US" sz="5400" b="1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B658618-C8FE-5861-06A9-240B62B20566}"/>
              </a:ext>
            </a:extLst>
          </p:cNvPr>
          <p:cNvCxnSpPr>
            <a:cxnSpLocks/>
          </p:cNvCxnSpPr>
          <p:nvPr/>
        </p:nvCxnSpPr>
        <p:spPr>
          <a:xfrm>
            <a:off x="14431371" y="5633152"/>
            <a:ext cx="11716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BC68D4-B88F-4A1A-4145-A80355DED931}"/>
              </a:ext>
            </a:extLst>
          </p:cNvPr>
          <p:cNvCxnSpPr>
            <a:cxnSpLocks/>
          </p:cNvCxnSpPr>
          <p:nvPr/>
        </p:nvCxnSpPr>
        <p:spPr>
          <a:xfrm>
            <a:off x="14431371" y="5039746"/>
            <a:ext cx="3523" cy="16011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4">
            <a:extLst>
              <a:ext uri="{FF2B5EF4-FFF2-40B4-BE49-F238E27FC236}">
                <a16:creationId xmlns:a16="http://schemas.microsoft.com/office/drawing/2014/main" id="{0C422F52-FC55-E902-98DD-4200DCF51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85627" y="5547723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8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3EB49127-2553-2835-9DC0-1284679C7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8799" y="5633152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 dirty="0"/>
              <a:t>1 </a:t>
            </a:r>
            <a:r>
              <a:rPr lang="en-US" altLang="en-US" sz="4800" b="1" dirty="0"/>
              <a:t>   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1BF2E5-6674-D074-D997-CB124B3065F3}"/>
              </a:ext>
            </a:extLst>
          </p:cNvPr>
          <p:cNvCxnSpPr>
            <a:cxnSpLocks/>
          </p:cNvCxnSpPr>
          <p:nvPr/>
        </p:nvCxnSpPr>
        <p:spPr>
          <a:xfrm>
            <a:off x="12885627" y="6318952"/>
            <a:ext cx="76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4">
            <a:extLst>
              <a:ext uri="{FF2B5EF4-FFF2-40B4-BE49-F238E27FC236}">
                <a16:creationId xmlns:a16="http://schemas.microsoft.com/office/drawing/2014/main" id="{E987A4B6-089D-75B8-D0F2-86A4F5FCC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85627" y="626691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E68CD9B3-8F6C-777D-4EF6-44AC2E6A1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93856" y="6267414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3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DF63CAFD-EA1E-FC23-9D98-41E2A5A9F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8564" y="5630118"/>
            <a:ext cx="7104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4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54B174D5-58C0-A2B8-A2D9-AE7EEDE4F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7128" y="6899389"/>
            <a:ext cx="10179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AFA7343E-16F7-6655-81BC-660D62E8F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2095" y="7668208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3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CD207C-A463-4012-8C77-FCA3350646AE}"/>
              </a:ext>
            </a:extLst>
          </p:cNvPr>
          <p:cNvCxnSpPr>
            <a:cxnSpLocks/>
          </p:cNvCxnSpPr>
          <p:nvPr/>
        </p:nvCxnSpPr>
        <p:spPr>
          <a:xfrm>
            <a:off x="13415513" y="7723267"/>
            <a:ext cx="96670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">
            <a:extLst>
              <a:ext uri="{FF2B5EF4-FFF2-40B4-BE49-F238E27FC236}">
                <a16:creationId xmlns:a16="http://schemas.microsoft.com/office/drawing/2014/main" id="{703E0FB5-8151-0314-06C0-F110A6AE3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0122" y="7679035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2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54" name="Rectangle 4">
            <a:extLst>
              <a:ext uri="{FF2B5EF4-FFF2-40B4-BE49-F238E27FC236}">
                <a16:creationId xmlns:a16="http://schemas.microsoft.com/office/drawing/2014/main" id="{708BC136-14AA-43EE-9647-4D6ECD48F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3534" y="8367127"/>
            <a:ext cx="10872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32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sp>
        <p:nvSpPr>
          <p:cNvPr id="60" name="Rectangle 4">
            <a:extLst>
              <a:ext uri="{FF2B5EF4-FFF2-40B4-BE49-F238E27FC236}">
                <a16:creationId xmlns:a16="http://schemas.microsoft.com/office/drawing/2014/main" id="{263C78DF-8CE6-7EFD-BA37-180C96A55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2875" y="5642128"/>
            <a:ext cx="70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b="1"/>
              <a:t>0 </a:t>
            </a:r>
            <a:r>
              <a:rPr lang="en-US" altLang="en-US" sz="4800" b="1"/>
              <a:t>    </a:t>
            </a:r>
            <a:endParaRPr lang="en-US" altLang="en-US" sz="4800" b="1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688CE1-7493-7AC2-77E8-393CDB08CC7B}"/>
              </a:ext>
            </a:extLst>
          </p:cNvPr>
          <p:cNvCxnSpPr>
            <a:cxnSpLocks/>
          </p:cNvCxnSpPr>
          <p:nvPr/>
        </p:nvCxnSpPr>
        <p:spPr>
          <a:xfrm>
            <a:off x="13595032" y="9138352"/>
            <a:ext cx="83819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850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9" grpId="0"/>
      <p:bldP spid="30" grpId="0"/>
      <p:bldP spid="41" grpId="0"/>
      <p:bldP spid="42" grpId="0"/>
      <p:bldP spid="43" grpId="0"/>
      <p:bldP spid="50" grpId="0"/>
      <p:bldP spid="51" grpId="0"/>
      <p:bldP spid="58" grpId="0"/>
      <p:bldP spid="3" grpId="0"/>
      <p:bldP spid="7" grpId="0"/>
      <p:bldP spid="8" grpId="0"/>
      <p:bldP spid="11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33" grpId="0"/>
      <p:bldP spid="34" grpId="0"/>
      <p:bldP spid="36" grpId="0"/>
      <p:bldP spid="37" grpId="0"/>
      <p:bldP spid="38" grpId="0"/>
      <p:bldP spid="39" grpId="0"/>
      <p:bldP spid="44" grpId="0"/>
      <p:bldP spid="46" grpId="0"/>
      <p:bldP spid="54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B7107F-7972-4447-9EE5-52D565C13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33037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3688AB0-E7F3-48BC-BA8C-3E24F11C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70">
            <a:off x="427001" y="750943"/>
            <a:ext cx="17869022" cy="10523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BCEF0-C68B-4778-9C3F-CDCCAA089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1800" y="8267700"/>
            <a:ext cx="3733800" cy="1252114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127F2D52-0285-4795-B165-C383223F39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C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905" y="-132959"/>
            <a:ext cx="2133600" cy="2133600"/>
          </a:xfrm>
          <a:prstGeom prst="rect">
            <a:avLst/>
          </a:prstGeom>
        </p:spPr>
      </p:pic>
      <p:pic>
        <p:nvPicPr>
          <p:cNvPr id="9" name="140">
            <a:extLst>
              <a:ext uri="{FF2B5EF4-FFF2-40B4-BE49-F238E27FC236}">
                <a16:creationId xmlns:a16="http://schemas.microsoft.com/office/drawing/2014/main" id="{1F7AFF18-0DDF-4ADC-AEF0-831336066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1781">
            <a:off x="-340806" y="218916"/>
            <a:ext cx="2601698" cy="15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8">
            <a:extLst>
              <a:ext uri="{FF2B5EF4-FFF2-40B4-BE49-F238E27FC236}">
                <a16:creationId xmlns:a16="http://schemas.microsoft.com/office/drawing/2014/main" id="{97CDD51A-EBA5-4AD2-A6F2-2CA440380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8" y="8572500"/>
            <a:ext cx="1736725" cy="109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8">
            <a:extLst>
              <a:ext uri="{FF2B5EF4-FFF2-40B4-BE49-F238E27FC236}">
                <a16:creationId xmlns:a16="http://schemas.microsoft.com/office/drawing/2014/main" id="{190F4489-8E28-49AD-A65C-066326031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23" y="8572500"/>
            <a:ext cx="1736725" cy="109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38">
            <a:extLst>
              <a:ext uri="{FF2B5EF4-FFF2-40B4-BE49-F238E27FC236}">
                <a16:creationId xmlns:a16="http://schemas.microsoft.com/office/drawing/2014/main" id="{DD78710F-CDC5-4A9F-802B-81FF283813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85" y="8559971"/>
            <a:ext cx="1736725" cy="109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9362E00A-225F-4990-AB55-39229EB882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31" y="7581901"/>
            <a:ext cx="3657600" cy="274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A64ECB-C5D3-4D6D-A54A-2F409665621C}"/>
              </a:ext>
            </a:extLst>
          </p:cNvPr>
          <p:cNvSpPr txBox="1"/>
          <p:nvPr/>
        </p:nvSpPr>
        <p:spPr>
          <a:xfrm>
            <a:off x="1771053" y="1867683"/>
            <a:ext cx="14630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Có 230L dầu rót đầy vào các can, mỗi can 5L. Hỏi rót được bao nhiêu can dầu như vây?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B1B9B8-0065-43FE-9BA5-92EF9F77F6C6}"/>
              </a:ext>
            </a:extLst>
          </p:cNvPr>
          <p:cNvGrpSpPr/>
          <p:nvPr/>
        </p:nvGrpSpPr>
        <p:grpSpPr>
          <a:xfrm>
            <a:off x="2354010" y="96187"/>
            <a:ext cx="3837213" cy="1441792"/>
            <a:chOff x="1677916" y="1308874"/>
            <a:chExt cx="4484307" cy="920702"/>
          </a:xfrm>
        </p:grpSpPr>
        <p:sp>
          <p:nvSpPr>
            <p:cNvPr id="17" name="MH_SubTitle_1">
              <a:extLst>
                <a:ext uri="{FF2B5EF4-FFF2-40B4-BE49-F238E27FC236}">
                  <a16:creationId xmlns:a16="http://schemas.microsoft.com/office/drawing/2014/main" id="{CF517509-399E-4D1F-BE79-5C247B954399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10800000">
              <a:off x="1677916" y="1308874"/>
              <a:ext cx="4366574" cy="920702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FF6699"/>
            </a:solidFill>
            <a:ln w="38100">
              <a:solidFill>
                <a:schemeClr val="bg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Ins="25200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D2B01158-1D1E-48E2-81F0-D4992CA1E8C4}"/>
                </a:ext>
              </a:extLst>
            </p:cNvPr>
            <p:cNvSpPr txBox="1">
              <a:spLocks/>
            </p:cNvSpPr>
            <p:nvPr/>
          </p:nvSpPr>
          <p:spPr>
            <a:xfrm>
              <a:off x="2442839" y="1446091"/>
              <a:ext cx="3719384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Bài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: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344A33-1832-4FB5-8363-809AB374D5CD}"/>
              </a:ext>
            </a:extLst>
          </p:cNvPr>
          <p:cNvCxnSpPr>
            <a:cxnSpLocks/>
          </p:cNvCxnSpPr>
          <p:nvPr/>
        </p:nvCxnSpPr>
        <p:spPr>
          <a:xfrm>
            <a:off x="2403117" y="2705100"/>
            <a:ext cx="285468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EAAE9B-4D58-4906-B67C-480D987B4A83}"/>
              </a:ext>
            </a:extLst>
          </p:cNvPr>
          <p:cNvCxnSpPr>
            <a:cxnSpLocks/>
          </p:cNvCxnSpPr>
          <p:nvPr/>
        </p:nvCxnSpPr>
        <p:spPr>
          <a:xfrm>
            <a:off x="6289317" y="2705100"/>
            <a:ext cx="579219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2595F8-BC14-4267-909F-71A98450F666}"/>
              </a:ext>
            </a:extLst>
          </p:cNvPr>
          <p:cNvCxnSpPr>
            <a:cxnSpLocks/>
          </p:cNvCxnSpPr>
          <p:nvPr/>
        </p:nvCxnSpPr>
        <p:spPr>
          <a:xfrm>
            <a:off x="13030200" y="2705100"/>
            <a:ext cx="3371252" cy="397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5FBBB-6297-4C65-A07A-B79EE5E8A651}"/>
              </a:ext>
            </a:extLst>
          </p:cNvPr>
          <p:cNvCxnSpPr>
            <a:cxnSpLocks/>
          </p:cNvCxnSpPr>
          <p:nvPr/>
        </p:nvCxnSpPr>
        <p:spPr>
          <a:xfrm>
            <a:off x="3008553" y="3543300"/>
            <a:ext cx="22492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E12270-ACF6-47E2-8ACC-9FCB69A92DCC}"/>
              </a:ext>
            </a:extLst>
          </p:cNvPr>
          <p:cNvCxnSpPr>
            <a:cxnSpLocks/>
          </p:cNvCxnSpPr>
          <p:nvPr/>
        </p:nvCxnSpPr>
        <p:spPr>
          <a:xfrm>
            <a:off x="7028853" y="3543300"/>
            <a:ext cx="66109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AE3896AE-6FAE-42A0-BAD3-79BF73C9DE82}"/>
              </a:ext>
            </a:extLst>
          </p:cNvPr>
          <p:cNvSpPr txBox="1">
            <a:spLocks/>
          </p:cNvSpPr>
          <p:nvPr/>
        </p:nvSpPr>
        <p:spPr>
          <a:xfrm>
            <a:off x="6938429" y="3653366"/>
            <a:ext cx="3182670" cy="1073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Tóm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tắt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00CFC67-FC85-46CA-A85C-9B9885C8B4ED}"/>
              </a:ext>
            </a:extLst>
          </p:cNvPr>
          <p:cNvSpPr txBox="1">
            <a:spLocks/>
          </p:cNvSpPr>
          <p:nvPr/>
        </p:nvSpPr>
        <p:spPr>
          <a:xfrm>
            <a:off x="6090480" y="4681947"/>
            <a:ext cx="5991030" cy="1073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Can :   5 lít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D9BCEC6-FDC2-4F04-9BF2-50722CEE5A9B}"/>
              </a:ext>
            </a:extLst>
          </p:cNvPr>
          <p:cNvSpPr txBox="1">
            <a:spLocks/>
          </p:cNvSpPr>
          <p:nvPr/>
        </p:nvSpPr>
        <p:spPr>
          <a:xfrm>
            <a:off x="4048580" y="5491096"/>
            <a:ext cx="10058400" cy="1073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230 lít:   … can?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31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B7107F-7972-4447-9EE5-52D565C13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33037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3688AB0-E7F3-48BC-BA8C-3E24F11C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70">
            <a:off x="427001" y="750943"/>
            <a:ext cx="17869022" cy="10523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BCEF0-C68B-4778-9C3F-CDCCAA089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1800" y="8267700"/>
            <a:ext cx="3733800" cy="1252114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127F2D52-0285-4795-B165-C383223F39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C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905" y="-132959"/>
            <a:ext cx="2133600" cy="2133600"/>
          </a:xfrm>
          <a:prstGeom prst="rect">
            <a:avLst/>
          </a:prstGeom>
        </p:spPr>
      </p:pic>
      <p:pic>
        <p:nvPicPr>
          <p:cNvPr id="9" name="140">
            <a:extLst>
              <a:ext uri="{FF2B5EF4-FFF2-40B4-BE49-F238E27FC236}">
                <a16:creationId xmlns:a16="http://schemas.microsoft.com/office/drawing/2014/main" id="{1F7AFF18-0DDF-4ADC-AEF0-831336066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1781">
            <a:off x="-340806" y="218916"/>
            <a:ext cx="2601698" cy="15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8">
            <a:extLst>
              <a:ext uri="{FF2B5EF4-FFF2-40B4-BE49-F238E27FC236}">
                <a16:creationId xmlns:a16="http://schemas.microsoft.com/office/drawing/2014/main" id="{97CDD51A-EBA5-4AD2-A6F2-2CA440380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8" y="8572500"/>
            <a:ext cx="1736725" cy="109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8">
            <a:extLst>
              <a:ext uri="{FF2B5EF4-FFF2-40B4-BE49-F238E27FC236}">
                <a16:creationId xmlns:a16="http://schemas.microsoft.com/office/drawing/2014/main" id="{190F4489-8E28-49AD-A65C-066326031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23" y="8572500"/>
            <a:ext cx="1736725" cy="109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38">
            <a:extLst>
              <a:ext uri="{FF2B5EF4-FFF2-40B4-BE49-F238E27FC236}">
                <a16:creationId xmlns:a16="http://schemas.microsoft.com/office/drawing/2014/main" id="{DD78710F-CDC5-4A9F-802B-81FF283813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85" y="8559971"/>
            <a:ext cx="1736725" cy="109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9362E00A-225F-4990-AB55-39229EB882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31" y="7581901"/>
            <a:ext cx="3657600" cy="274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CB1B9B8-0065-43FE-9BA5-92EF9F77F6C6}"/>
              </a:ext>
            </a:extLst>
          </p:cNvPr>
          <p:cNvGrpSpPr/>
          <p:nvPr/>
        </p:nvGrpSpPr>
        <p:grpSpPr>
          <a:xfrm>
            <a:off x="2354011" y="96187"/>
            <a:ext cx="2522790" cy="1441792"/>
            <a:chOff x="1677916" y="1308874"/>
            <a:chExt cx="4484307" cy="920702"/>
          </a:xfrm>
        </p:grpSpPr>
        <p:sp>
          <p:nvSpPr>
            <p:cNvPr id="17" name="MH_SubTitle_1">
              <a:extLst>
                <a:ext uri="{FF2B5EF4-FFF2-40B4-BE49-F238E27FC236}">
                  <a16:creationId xmlns:a16="http://schemas.microsoft.com/office/drawing/2014/main" id="{CF517509-399E-4D1F-BE79-5C247B954399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10800000">
              <a:off x="1677916" y="1308874"/>
              <a:ext cx="4366574" cy="920702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FF6699"/>
            </a:solidFill>
            <a:ln w="38100">
              <a:solidFill>
                <a:schemeClr val="bg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Ins="25200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D2B01158-1D1E-48E2-81F0-D4992CA1E8C4}"/>
                </a:ext>
              </a:extLst>
            </p:cNvPr>
            <p:cNvSpPr txBox="1">
              <a:spLocks/>
            </p:cNvSpPr>
            <p:nvPr/>
          </p:nvSpPr>
          <p:spPr>
            <a:xfrm>
              <a:off x="2442839" y="1446091"/>
              <a:ext cx="3719384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Bài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: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AE3896AE-6FAE-42A0-BAD3-79BF73C9DE82}"/>
              </a:ext>
            </a:extLst>
          </p:cNvPr>
          <p:cNvSpPr txBox="1">
            <a:spLocks/>
          </p:cNvSpPr>
          <p:nvPr/>
        </p:nvSpPr>
        <p:spPr>
          <a:xfrm>
            <a:off x="6763473" y="2137514"/>
            <a:ext cx="3182670" cy="1073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5400" b="1" i="0" u="sng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giải: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00CFC67-FC85-46CA-A85C-9B9885C8B4ED}"/>
              </a:ext>
            </a:extLst>
          </p:cNvPr>
          <p:cNvSpPr txBox="1">
            <a:spLocks/>
          </p:cNvSpPr>
          <p:nvPr/>
        </p:nvSpPr>
        <p:spPr>
          <a:xfrm>
            <a:off x="3875113" y="3277334"/>
            <a:ext cx="9753600" cy="1073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 được số can dầu như vậy là: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D9BCEC6-FDC2-4F04-9BF2-50722CEE5A9B}"/>
              </a:ext>
            </a:extLst>
          </p:cNvPr>
          <p:cNvSpPr txBox="1">
            <a:spLocks/>
          </p:cNvSpPr>
          <p:nvPr/>
        </p:nvSpPr>
        <p:spPr>
          <a:xfrm>
            <a:off x="3325608" y="4417154"/>
            <a:ext cx="10058400" cy="1073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230 : 5 = 46 (can)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4339C-7875-6431-7960-6706A0313043}"/>
              </a:ext>
            </a:extLst>
          </p:cNvPr>
          <p:cNvSpPr txBox="1">
            <a:spLocks/>
          </p:cNvSpPr>
          <p:nvPr/>
        </p:nvSpPr>
        <p:spPr>
          <a:xfrm>
            <a:off x="5315585" y="5419962"/>
            <a:ext cx="10058400" cy="1073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Đáp số: 46 can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0877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25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1572244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62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62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62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62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62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62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62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62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62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62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68</a:t>
            </a:r>
            <a:endParaRPr lang="en-US" sz="62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Chia </a:t>
            </a: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cho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có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một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chữ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trong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</a:p>
          <a:p>
            <a:pPr algn="ctr" defTabSz="1219170">
              <a:lnSpc>
                <a:spcPct val="165000"/>
              </a:lnSpc>
            </a:pP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phạm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 vi 1 000 (</a:t>
            </a: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tiếp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6200" b="1" dirty="0" err="1" smtClean="0">
                <a:solidFill>
                  <a:schemeClr val="bg1"/>
                </a:solidFill>
                <a:latin typeface="Fujiyama" pitchFamily="50" charset="0"/>
              </a:rPr>
              <a:t>theo</a:t>
            </a:r>
            <a:r>
              <a:rPr lang="en-US" sz="6200" b="1" dirty="0" smtClean="0">
                <a:solidFill>
                  <a:schemeClr val="bg1"/>
                </a:solidFill>
                <a:latin typeface="Fujiyama" pitchFamily="50" charset="0"/>
              </a:rPr>
              <a:t>)</a:t>
            </a:r>
            <a:endParaRPr lang="en-US" sz="62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238"/>
            <a:ext cx="18347605" cy="10319238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3962400" y="4001752"/>
            <a:ext cx="6937930" cy="1446548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28800" y="5448300"/>
            <a:ext cx="10755184" cy="297193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5000" b="1" dirty="0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5000" b="1" dirty="0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8283428" cy="1028700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2286000" y="3162300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sz="11000" kern="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11000" kern="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11000" kern="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11000" kern="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11000" kern="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11000" kern="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11000" kern="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11000" kern="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11000" kern="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11000" kern="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11000" kern="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87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1167266" y="1153183"/>
            <a:ext cx="17322218" cy="8028167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8763000" y="1928093"/>
            <a:ext cx="8936831" cy="839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1068792" y="380415"/>
            <a:ext cx="4557484" cy="6768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33800" y="3325829"/>
            <a:ext cx="7699209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biệt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endParaRPr lang="en-US" sz="8800" b="1" dirty="0" smtClean="0">
              <a:ln/>
              <a:solidFill>
                <a:schemeClr val="accent2">
                  <a:lumMod val="75000"/>
                </a:schemeClr>
              </a:solidFill>
              <a:latin typeface="UTM Alexander" panose="02040603050506020204" pitchFamily="18" charset="0"/>
            </a:endParaRPr>
          </a:p>
          <a:p>
            <a:pPr algn="ctr"/>
            <a:r>
              <a:rPr lang="en-US" sz="88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các</a:t>
            </a:r>
            <a:r>
              <a:rPr lang="en-US" sz="8800" b="1" dirty="0" smtClean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em</a:t>
            </a:r>
            <a:r>
              <a:rPr lang="en-US" sz="8800" b="1" dirty="0" smtClean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!</a:t>
            </a:r>
            <a:endParaRPr lang="en-US" sz="8800" b="1" dirty="0">
              <a:ln/>
              <a:solidFill>
                <a:schemeClr val="accent2">
                  <a:lumMod val="75000"/>
                </a:schemeClr>
              </a:solidFill>
              <a:latin typeface="UTM Alexa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3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24" y="2973585"/>
            <a:ext cx="5671152" cy="7073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1" y="8473536"/>
            <a:ext cx="2880800" cy="1573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7153358"/>
            <a:ext cx="1896090" cy="21104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228600" y="240261"/>
            <a:ext cx="8115300" cy="2388639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10800" b="1">
                  <a:solidFill>
                    <a:srgbClr val="A0D468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10800" b="1" dirty="0">
                  <a:solidFill>
                    <a:srgbClr val="A0D468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990508"/>
            <a:ext cx="2479590" cy="22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5" y="661702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3" y="6414534"/>
            <a:ext cx="1319382" cy="131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6525833" y="5943601"/>
            <a:ext cx="11201400" cy="295757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83" y="7750298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219" y="7143963"/>
            <a:ext cx="3143036" cy="31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44" y="5764355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38054" y="639915"/>
            <a:ext cx="11887200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840" y="969720"/>
            <a:ext cx="14759696" cy="26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" y="1"/>
            <a:ext cx="18435902" cy="1480541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6959627" y="7999634"/>
            <a:ext cx="3404241" cy="2605569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1230227" y="6601"/>
            <a:ext cx="15751277" cy="31052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9921676" y="6157456"/>
            <a:ext cx="7025705" cy="12428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36</a:t>
            </a:r>
            <a:endParaRPr lang="en-US" sz="8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1196104" y="6229579"/>
            <a:ext cx="7025705" cy="12428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32</a:t>
            </a:r>
            <a:endParaRPr lang="en-US" sz="8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4275" y="60173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255014" y="5816268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217812" y="807120"/>
            <a:ext cx="11954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US" sz="80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72ml : 2 = ..?..</a:t>
            </a:r>
            <a:r>
              <a:rPr lang="en-US" sz="8000" b="1" i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ml</a:t>
            </a: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6878351"/>
            <a:ext cx="18390179" cy="7974260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5152850" y="8005108"/>
            <a:ext cx="7025705" cy="12428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15</a:t>
            </a:r>
            <a:endParaRPr lang="en-US" sz="8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6584" y="778157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2057400" y="11071451"/>
            <a:ext cx="24574500" cy="51363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22" y="7787663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6610739" y="7985249"/>
            <a:ext cx="3404241" cy="26055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7120" y="0"/>
            <a:ext cx="15751277" cy="34026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5344" y="6722584"/>
            <a:ext cx="7025705" cy="1196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5</a:t>
            </a:r>
            <a:endParaRPr lang="en-US" sz="8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0132" y="8516795"/>
            <a:ext cx="7025705" cy="1196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10</a:t>
            </a:r>
            <a:endParaRPr lang="en-US" sz="8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84613" y="6756377"/>
            <a:ext cx="7025705" cy="1196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8</a:t>
            </a:r>
            <a:endParaRPr lang="en-US" sz="8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988017" y="6502918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502431" y="827194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209606" y="625468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62738" y="943135"/>
            <a:ext cx="13743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45cm : 9  = ..?.. cm</a:t>
            </a: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17029" y="-5077"/>
            <a:ext cx="18605029" cy="10496334"/>
            <a:chOff x="-317029" y="-5077"/>
            <a:chExt cx="18605029" cy="104963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"/>
              <a:ext cx="18288000" cy="10287000"/>
            </a:xfrm>
            <a:prstGeom prst="rect">
              <a:avLst/>
            </a:prstGeom>
          </p:spPr>
        </p:pic>
        <p:pic>
          <p:nvPicPr>
            <p:cNvPr id="27" name="Picture 10" descr="Emoji Eat Sticker by B.Duck à¹à¸à¸à¸µ 2020 | à¸ªà¸à¸´à¸à¹à¸à¸­à¸£à¹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3908" y="5828904"/>
              <a:ext cx="2680556" cy="2680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Emoji Love Sticker by B.Duck for iOS &amp; Android | GIPH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29" y="6368995"/>
              <a:ext cx="3372528" cy="3372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508595">
              <a:off x="11605536" y="7799310"/>
              <a:ext cx="3404241" cy="26055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508595">
              <a:off x="14711916" y="7018191"/>
              <a:ext cx="3404241" cy="260556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508595">
              <a:off x="8597157" y="6240315"/>
              <a:ext cx="3404241" cy="260556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17029" y="4605169"/>
              <a:ext cx="5853815" cy="5136356"/>
            </a:xfrm>
            <a:prstGeom prst="rect">
              <a:avLst/>
            </a:prstGeom>
          </p:spPr>
        </p:pic>
        <p:pic>
          <p:nvPicPr>
            <p:cNvPr id="24" name="Picture 4" descr="Sticker of B.Duck on Behance | à¸ªà¸à¸´à¸à¹à¸à¸­à¸£à¹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122" y="7787663"/>
              <a:ext cx="2703593" cy="270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428269" y="-5077"/>
              <a:ext cx="15751277" cy="3807576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79785" y="8337649"/>
              <a:ext cx="7025705" cy="148361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8800" b="1" dirty="0">
                  <a:solidFill>
                    <a:prstClr val="white"/>
                  </a:solidFill>
                  <a:latin typeface="Montserrat Alternates Black" panose="00000A00000000000000" pitchFamily="50" charset="0"/>
                </a:rPr>
                <a:t>C. 19</a:t>
              </a:r>
              <a:endParaRPr lang="en-US" sz="88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14737" y="6174889"/>
              <a:ext cx="7025705" cy="148361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8800" b="1" dirty="0">
                  <a:solidFill>
                    <a:prstClr val="white"/>
                  </a:solidFill>
                  <a:latin typeface="Montserrat Alternates Black" panose="00000A00000000000000" pitchFamily="50" charset="0"/>
                </a:rPr>
                <a:t>B. 35</a:t>
              </a:r>
              <a:endParaRPr lang="en-US" sz="88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63910" y="6163941"/>
              <a:ext cx="7025705" cy="148361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8800" b="1" dirty="0">
                  <a:solidFill>
                    <a:prstClr val="white"/>
                  </a:solidFill>
                  <a:latin typeface="Montserrat Alternates Black" panose="00000A00000000000000" pitchFamily="50" charset="0"/>
                </a:rPr>
                <a:t>A. 34</a:t>
              </a:r>
              <a:endParaRPr lang="en-US" sz="8800" b="1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6880972" y="6029921"/>
              <a:ext cx="1638300" cy="1660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15429408" y="5950917"/>
              <a:ext cx="1638300" cy="1660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897803" y="8136723"/>
              <a:ext cx="2009397" cy="1766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124200" y="1229494"/>
              <a:ext cx="117106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8000" b="1" dirty="0">
                  <a:solidFill>
                    <a:prstClr val="white"/>
                  </a:solidFill>
                  <a:latin typeface="Montserrat Alternates Black" panose="00000A00000000000000" pitchFamily="50" charset="0"/>
                </a:rPr>
                <a:t>38 kg : 2 = …?..kg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17029" y="2"/>
            <a:ext cx="18605029" cy="10483113"/>
            <a:chOff x="-317029" y="2"/>
            <a:chExt cx="18605029" cy="104831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"/>
              <a:ext cx="18288000" cy="10287000"/>
            </a:xfrm>
            <a:prstGeom prst="rect">
              <a:avLst/>
            </a:prstGeom>
          </p:spPr>
        </p:pic>
        <p:pic>
          <p:nvPicPr>
            <p:cNvPr id="28" name="Picture 12" descr="Emoji Love Sticker by B.Duck for iOS &amp; Android | GIPHY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29" y="6368995"/>
              <a:ext cx="3372528" cy="3372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508595">
              <a:off x="14711916" y="7018191"/>
              <a:ext cx="3404241" cy="260556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17029" y="4605169"/>
              <a:ext cx="5853815" cy="5136356"/>
            </a:xfrm>
            <a:prstGeom prst="rect">
              <a:avLst/>
            </a:prstGeom>
          </p:spPr>
        </p:pic>
        <p:pic>
          <p:nvPicPr>
            <p:cNvPr id="24" name="Picture 4" descr="Sticker of B.Duck on Behance | à¸ªà¸à¸´à¸à¹à¸à¸­à¸£à¹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476" y="7779521"/>
              <a:ext cx="2703593" cy="2703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Happy Cartoon Sticker by B.Duck for iOS &amp; Android | GIPH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7464" y="6989720"/>
              <a:ext cx="3143036" cy="3143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Emoji Eat Sticker by B.Duck à¹à¸à¸à¸µ 2020 | à¸ªà¸à¸´à¸à¹à¸à¸­à¸£à¹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044" y="5885330"/>
              <a:ext cx="2680556" cy="2680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508595">
              <a:off x="11473104" y="7607411"/>
              <a:ext cx="3404241" cy="260556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143000" y="5680"/>
              <a:ext cx="15751277" cy="387282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596672" y="6346199"/>
              <a:ext cx="7025705" cy="154310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8800" b="1" dirty="0">
                  <a:solidFill>
                    <a:prstClr val="white"/>
                  </a:solidFill>
                  <a:latin typeface="Montserrat Alternates Black" panose="00000A00000000000000" pitchFamily="50" charset="0"/>
                </a:rPr>
                <a:t>B. 5</a:t>
              </a:r>
              <a:endParaRPr lang="en-US" sz="88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56716" y="8257646"/>
              <a:ext cx="7025705" cy="154310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8800" b="1" dirty="0">
                  <a:solidFill>
                    <a:prstClr val="white"/>
                  </a:solidFill>
                  <a:latin typeface="Montserrat Alternates Black" panose="00000A00000000000000" pitchFamily="50" charset="0"/>
                </a:rPr>
                <a:t>C. 6</a:t>
              </a:r>
              <a:endParaRPr lang="en-US" sz="88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71100" y="6418322"/>
              <a:ext cx="7025705" cy="154310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8800" b="1" dirty="0">
                  <a:solidFill>
                    <a:prstClr val="white"/>
                  </a:solidFill>
                  <a:latin typeface="Montserrat Alternates Black" panose="00000A00000000000000" pitchFamily="50" charset="0"/>
                </a:rPr>
                <a:t>A. 4</a:t>
              </a:r>
              <a:endParaRPr lang="en-US" sz="8800" b="1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6222053" y="6268777"/>
              <a:ext cx="1638300" cy="1660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9810740" y="8257646"/>
              <a:ext cx="1638300" cy="1660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4823101" y="6099821"/>
              <a:ext cx="2009397" cy="1766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2993417" y="1331223"/>
              <a:ext cx="136289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8000" b="1" dirty="0">
                  <a:solidFill>
                    <a:prstClr val="white"/>
                  </a:solidFill>
                  <a:latin typeface="Montserrat Alternates Black" panose="00000A00000000000000" pitchFamily="50" charset="0"/>
                </a:rPr>
                <a:t>25dm : 5 = …?...m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74" y="121920"/>
            <a:ext cx="12657333" cy="7122183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10" y="1212343"/>
            <a:ext cx="8610060" cy="300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55290-D54C-4534-8506-5143AB38D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041" y="3813273"/>
            <a:ext cx="10415919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8|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04922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7.8|5.3|1.8|3.3|2.3|3.2|3.1|2.9|3.3|4.7|1.6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04922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13.5|1.9|3.2|1.2|5.1|1.6|3.8|1.3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04922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13.5|1.9|3.2|1.2|5.1|1.6|3.8|1.3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04922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|3.5|18.5|4.8|2.2|3.3|3.7|4|2.5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7|10.2|6.7|5|3.1|3.4|2.2|2.3|2.2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5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3402</TotalTime>
  <Words>682</Words>
  <Application>Microsoft Office PowerPoint</Application>
  <PresentationFormat>Custom</PresentationFormat>
  <Paragraphs>208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UTM HelvetIns</vt:lpstr>
      <vt:lpstr>UTM Davida</vt:lpstr>
      <vt:lpstr>Fujiyama</vt:lpstr>
      <vt:lpstr>Calibri Light</vt:lpstr>
      <vt:lpstr>Times New Roman</vt:lpstr>
      <vt:lpstr>Tahoma</vt:lpstr>
      <vt:lpstr>Montserrat Alternates Black</vt:lpstr>
      <vt:lpstr>Calibri</vt:lpstr>
      <vt:lpstr>Microsoft YaHei</vt:lpstr>
      <vt:lpstr>UTM Alexander</vt:lpstr>
      <vt:lpstr>Arial</vt:lpstr>
      <vt:lpstr>Verdana</vt:lpstr>
      <vt:lpstr>#9Slide02 Noi dung dai</vt:lpstr>
      <vt:lpstr>方正少儿简体</vt:lpstr>
      <vt:lpstr>SimSun</vt:lpstr>
      <vt:lpstr>Office 主题​​</vt:lpstr>
      <vt:lpstr>6_Office 主题​​</vt:lpstr>
      <vt:lpstr>8_Office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Pink Floral Art Class Presentation</dc:title>
  <dc:creator>ASUS</dc:creator>
  <cp:lastModifiedBy>ADMIN</cp:lastModifiedBy>
  <cp:revision>123</cp:revision>
  <dcterms:created xsi:type="dcterms:W3CDTF">2006-08-16T00:00:00Z</dcterms:created>
  <dcterms:modified xsi:type="dcterms:W3CDTF">2023-07-20T03:42:25Z</dcterms:modified>
  <dc:identifier>DAEs8tMSfvI</dc:identifier>
</cp:coreProperties>
</file>