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7"/>
  </p:notesMasterIdLst>
  <p:sldIdLst>
    <p:sldId id="256" r:id="rId2"/>
    <p:sldId id="339" r:id="rId3"/>
    <p:sldId id="351" r:id="rId4"/>
    <p:sldId id="352" r:id="rId5"/>
    <p:sldId id="353" r:id="rId6"/>
    <p:sldId id="354" r:id="rId7"/>
    <p:sldId id="343" r:id="rId8"/>
    <p:sldId id="259" r:id="rId9"/>
    <p:sldId id="262" r:id="rId10"/>
    <p:sldId id="360" r:id="rId11"/>
    <p:sldId id="382" r:id="rId12"/>
    <p:sldId id="344" r:id="rId13"/>
    <p:sldId id="346" r:id="rId14"/>
    <p:sldId id="345" r:id="rId15"/>
    <p:sldId id="266" r:id="rId16"/>
  </p:sldIdLst>
  <p:sldSz cx="12192000" cy="6858000"/>
  <p:notesSz cx="6858000" cy="9144000"/>
  <p:embeddedFontLst>
    <p:embeddedFont>
      <p:font typeface="Fujiyama" panose="02020500000000000000" pitchFamily="18" charset="0"/>
      <p:regular r:id="rId18"/>
      <p:bold r:id="rId19"/>
      <p:italic r:id="rId20"/>
      <p:boldItalic r:id="rId21"/>
    </p:embeddedFont>
    <p:embeddedFont>
      <p:font typeface="UTM Alexander" panose="02040603050506020204" pitchFamily="18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HelvetIns" pitchFamily="2" charset="0"/>
      <p:regular r:id="rId29"/>
    </p:embeddedFont>
    <p:embeddedFont>
      <p:font typeface="UTM Davida" panose="02040603050506020204" pitchFamily="18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4717" autoAdjust="0"/>
  </p:normalViewPr>
  <p:slideViewPr>
    <p:cSldViewPr snapToGrid="0">
      <p:cViewPr>
        <p:scale>
          <a:sx n="66" d="100"/>
          <a:sy n="66" d="100"/>
        </p:scale>
        <p:origin x="1118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097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69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74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878D826D-DDC7-4ECF-A80D-581477E1B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FB9BC7A-006C-4777-85E5-2F79BA8A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27" y="241700"/>
            <a:ext cx="11735817" cy="632460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E36FEE9-806B-47DD-87F4-481D80A30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5" y="6015000"/>
            <a:ext cx="1058291" cy="46390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045D4F6-0810-438A-833D-92FA924F5A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0" y="6113508"/>
            <a:ext cx="917040" cy="41582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AFACC4B-4C5C-48FB-B43D-6923E7FE80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11" y="5685089"/>
            <a:ext cx="1270052" cy="85683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78823931-8363-4DAB-93BE-9334147A0E2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74" y="5822028"/>
            <a:ext cx="1290289" cy="7237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0D798A78-B6DD-43FE-9FF1-6DF5B590B1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05" y="5956024"/>
            <a:ext cx="1125672" cy="581857"/>
          </a:xfrm>
          <a:prstGeom prst="rect">
            <a:avLst/>
          </a:prstGeom>
        </p:spPr>
      </p:pic>
      <p:sp>
        <p:nvSpPr>
          <p:cNvPr id="106" name="Rectangle: Rounded Corners 4">
            <a:extLst>
              <a:ext uri="{FF2B5EF4-FFF2-40B4-BE49-F238E27FC236}">
                <a16:creationId xmlns:a16="http://schemas.microsoft.com/office/drawing/2014/main" id="{AE76DD23-5B7E-BE0F-2745-C60A5CE55E52}"/>
              </a:ext>
            </a:extLst>
          </p:cNvPr>
          <p:cNvSpPr/>
          <p:nvPr/>
        </p:nvSpPr>
        <p:spPr>
          <a:xfrm>
            <a:off x="301493" y="383445"/>
            <a:ext cx="1199129" cy="5846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4805BCD-5323-2CBD-77C4-072FC48EE6A6}"/>
              </a:ext>
            </a:extLst>
          </p:cNvPr>
          <p:cNvSpPr txBox="1"/>
          <p:nvPr/>
        </p:nvSpPr>
        <p:spPr>
          <a:xfrm>
            <a:off x="1718554" y="383445"/>
            <a:ext cx="10245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2800" b="1" kern="0">
                <a:latin typeface="Arial" panose="020B0604020202020204" pitchFamily="34" charset="0"/>
                <a:cs typeface="Arial" panose="020B0604020202020204" pitchFamily="34" charset="0"/>
              </a:rPr>
              <a:t>Khối lớp Ba có 153 bạn xếp thành các hàng, mỗi hàng có 9 bạn. Hỏi khối lớp Ba xếp được bao nhiêu hàng như vậy?</a:t>
            </a:r>
            <a:endParaRPr lang="vi-VN" sz="2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3B468E7-0DAA-B952-FD8B-B6C0B9BE7270}"/>
              </a:ext>
            </a:extLst>
          </p:cNvPr>
          <p:cNvSpPr txBox="1"/>
          <p:nvPr/>
        </p:nvSpPr>
        <p:spPr>
          <a:xfrm>
            <a:off x="343647" y="418230"/>
            <a:ext cx="1442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0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vi-VN" sz="30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6A8F9EC-205F-3A9B-8E18-1F424BB2B7A0}"/>
              </a:ext>
            </a:extLst>
          </p:cNvPr>
          <p:cNvSpPr txBox="1"/>
          <p:nvPr/>
        </p:nvSpPr>
        <p:spPr>
          <a:xfrm>
            <a:off x="1213544" y="2054798"/>
            <a:ext cx="1861044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u="sng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199" b="1" u="sng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0C9E949-E9F0-B023-64CD-48B73CA4844E}"/>
              </a:ext>
            </a:extLst>
          </p:cNvPr>
          <p:cNvSpPr txBox="1"/>
          <p:nvPr/>
        </p:nvSpPr>
        <p:spPr>
          <a:xfrm>
            <a:off x="638316" y="2740716"/>
            <a:ext cx="2858358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hàng: 9 bạn</a:t>
            </a:r>
            <a:endParaRPr lang="vi-VN" sz="3199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B2C26D1-87DD-01FA-E59B-8CA7DE19E56A}"/>
              </a:ext>
            </a:extLst>
          </p:cNvPr>
          <p:cNvSpPr txBox="1"/>
          <p:nvPr/>
        </p:nvSpPr>
        <p:spPr>
          <a:xfrm>
            <a:off x="638316" y="3232403"/>
            <a:ext cx="3796524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 bạn: ….hàng?</a:t>
            </a:r>
            <a:endParaRPr lang="vi-VN" sz="3199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0A3B5EB-7273-0EFF-1CB1-98B35E6AD0C7}"/>
              </a:ext>
            </a:extLst>
          </p:cNvPr>
          <p:cNvSpPr txBox="1"/>
          <p:nvPr/>
        </p:nvSpPr>
        <p:spPr>
          <a:xfrm>
            <a:off x="6974697" y="2347122"/>
            <a:ext cx="1861044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giải:</a:t>
            </a:r>
            <a:endParaRPr lang="vi-VN" sz="3199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A9F1DDF-B26C-7DB8-313C-CD57E1DFCD56}"/>
              </a:ext>
            </a:extLst>
          </p:cNvPr>
          <p:cNvCxnSpPr/>
          <p:nvPr/>
        </p:nvCxnSpPr>
        <p:spPr>
          <a:xfrm>
            <a:off x="4434840" y="2639445"/>
            <a:ext cx="0" cy="29419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736AE2F-3D53-7FAA-D2EB-CF0DF6C9887D}"/>
              </a:ext>
            </a:extLst>
          </p:cNvPr>
          <p:cNvCxnSpPr>
            <a:cxnSpLocks/>
          </p:cNvCxnSpPr>
          <p:nvPr/>
        </p:nvCxnSpPr>
        <p:spPr>
          <a:xfrm>
            <a:off x="2067495" y="860498"/>
            <a:ext cx="36761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F2DFFCE-5471-12C8-6162-491053DF5359}"/>
              </a:ext>
            </a:extLst>
          </p:cNvPr>
          <p:cNvCxnSpPr>
            <a:cxnSpLocks/>
          </p:cNvCxnSpPr>
          <p:nvPr/>
        </p:nvCxnSpPr>
        <p:spPr>
          <a:xfrm>
            <a:off x="9362012" y="860498"/>
            <a:ext cx="2418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E85419D-A3A2-9366-EA47-F401E9F11BB0}"/>
              </a:ext>
            </a:extLst>
          </p:cNvPr>
          <p:cNvCxnSpPr>
            <a:cxnSpLocks/>
          </p:cNvCxnSpPr>
          <p:nvPr/>
        </p:nvCxnSpPr>
        <p:spPr>
          <a:xfrm>
            <a:off x="1786616" y="1337552"/>
            <a:ext cx="712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D1B1204-6499-C421-80DE-C88C37D63BA4}"/>
              </a:ext>
            </a:extLst>
          </p:cNvPr>
          <p:cNvCxnSpPr>
            <a:cxnSpLocks/>
          </p:cNvCxnSpPr>
          <p:nvPr/>
        </p:nvCxnSpPr>
        <p:spPr>
          <a:xfrm>
            <a:off x="3105086" y="1337552"/>
            <a:ext cx="74957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9BCEBD0B-BA6D-2973-98F9-6B441651CAEE}"/>
              </a:ext>
            </a:extLst>
          </p:cNvPr>
          <p:cNvSpPr txBox="1"/>
          <p:nvPr/>
        </p:nvSpPr>
        <p:spPr>
          <a:xfrm>
            <a:off x="4564747" y="2905779"/>
            <a:ext cx="749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 lớp Ba xếp được số hàng như vậy là:</a:t>
            </a:r>
            <a:endParaRPr lang="vi-VN" sz="3199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6F557F5-2B64-29A0-A7AF-81CE778AA76B}"/>
              </a:ext>
            </a:extLst>
          </p:cNvPr>
          <p:cNvSpPr txBox="1"/>
          <p:nvPr/>
        </p:nvSpPr>
        <p:spPr>
          <a:xfrm>
            <a:off x="6476410" y="3573713"/>
            <a:ext cx="3326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153 : 9 = 17 (hàng)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B62F85E-FA83-9AE1-95D1-BEC26A6E5953}"/>
              </a:ext>
            </a:extLst>
          </p:cNvPr>
          <p:cNvSpPr txBox="1"/>
          <p:nvPr/>
        </p:nvSpPr>
        <p:spPr>
          <a:xfrm>
            <a:off x="7656137" y="4111732"/>
            <a:ext cx="4124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28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17 hàng</a:t>
            </a:r>
            <a:endParaRPr lang="vi-VN" sz="28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12" grpId="0"/>
      <p:bldP spid="118" grpId="0"/>
      <p:bldP spid="119" grpId="0"/>
      <p:bldP spid="1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9299C8-A9BC-4AFA-B208-8AE005C3C9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6B14A-3FE5-4EF6-83A5-2DE9FB9BE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4" name="ĐC SHARE MIỄN PHÍ BỞI NK POWERSKILLS">
            <a:extLst>
              <a:ext uri="{FF2B5EF4-FFF2-40B4-BE49-F238E27FC236}">
                <a16:creationId xmlns:a16="http://schemas.microsoft.com/office/drawing/2014/main" id="{25BAD896-33FC-4F91-A6A6-77AE61871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049" y="4250477"/>
            <a:ext cx="2301522" cy="2301522"/>
          </a:xfrm>
          <a:prstGeom prst="rect">
            <a:avLst/>
          </a:prstGeom>
        </p:spPr>
      </p:pic>
      <p:pic>
        <p:nvPicPr>
          <p:cNvPr id="5" name="ĐC SHARE MIỄN PHÍ BỞI NK POWERSKILLS">
            <a:extLst>
              <a:ext uri="{FF2B5EF4-FFF2-40B4-BE49-F238E27FC236}">
                <a16:creationId xmlns:a16="http://schemas.microsoft.com/office/drawing/2014/main" id="{BAF1FC36-B2E2-45AA-924E-0425290AA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58" y="4251677"/>
            <a:ext cx="2301522" cy="23015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CA8B9D-7098-4483-AE58-9F1AFBB0FE57}"/>
              </a:ext>
            </a:extLst>
          </p:cNvPr>
          <p:cNvGrpSpPr/>
          <p:nvPr/>
        </p:nvGrpSpPr>
        <p:grpSpPr>
          <a:xfrm>
            <a:off x="244023" y="385591"/>
            <a:ext cx="11608966" cy="635489"/>
            <a:chOff x="474530" y="421321"/>
            <a:chExt cx="3156982" cy="769263"/>
          </a:xfrm>
        </p:grpSpPr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9949C7CC-CED0-4004-B2B1-DABB550107ED}"/>
                </a:ext>
              </a:extLst>
            </p:cNvPr>
            <p:cNvSpPr/>
            <p:nvPr/>
          </p:nvSpPr>
          <p:spPr>
            <a:xfrm>
              <a:off x="474530" y="421321"/>
              <a:ext cx="3156982" cy="7692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F5B46D-9B52-4BE2-B697-2F78D55C82E4}"/>
                </a:ext>
              </a:extLst>
            </p:cNvPr>
            <p:cNvSpPr txBox="1"/>
            <p:nvPr/>
          </p:nvSpPr>
          <p:spPr>
            <a:xfrm>
              <a:off x="501894" y="470357"/>
              <a:ext cx="3129618" cy="63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>
                <a:defRPr/>
              </a:pPr>
              <a:r>
                <a:rPr lang="vi-VN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r>
                <a:rPr lang="vi-VN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miếng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r>
                <a:rPr lang="vi-VN" sz="28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E137B1B-218E-D4CF-09E8-8C06D8D34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623" y="2091546"/>
            <a:ext cx="1990725" cy="243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3A7EF6-8BEF-37C8-F2C1-D5D29553B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5789" y="1638016"/>
            <a:ext cx="3114675" cy="328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5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69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9C9EAE41-C056-488F-ABA7-2B66609447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EE22432-B139-49F2-8F2D-0F3B299C58E8}"/>
              </a:ext>
            </a:extLst>
          </p:cNvPr>
          <p:cNvGrpSpPr/>
          <p:nvPr/>
        </p:nvGrpSpPr>
        <p:grpSpPr>
          <a:xfrm>
            <a:off x="4100719" y="1050297"/>
            <a:ext cx="3990561" cy="3860606"/>
            <a:chOff x="4068420" y="1003852"/>
            <a:chExt cx="4784034" cy="4850295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C322532-D5E0-4ACB-B199-58C8F0A84704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8BCBD0D-A2CA-410D-9A66-33F692B5852B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4CC8868-BA24-49B6-941F-6FC7922F4C7A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4903D81-2606-4EE1-92A1-9D57F949833F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C5BFEA0-0F81-4846-91C4-337D8A77D367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8A12F8-49A0-481F-A8F1-42F83EF18E34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DCC3982-132C-438D-898C-C4C9A4950804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4D3578B-9376-47EC-87B9-A437B5AB079F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6F97730-C47A-4AC5-84D8-00D5DC8E8F7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5CB687B-FCB5-4325-BFA0-163ED6FFEEF5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87873ECD-5689-42C9-8010-6238C1E0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6916804" y="2215248"/>
            <a:ext cx="2077973" cy="199957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5118090-D238-4A14-BBE2-79158C0D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3270222" y="1250014"/>
            <a:ext cx="2626353" cy="2623104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BA1F2E1-B723-4080-9BAA-9E6636D36272}"/>
              </a:ext>
            </a:extLst>
          </p:cNvPr>
          <p:cNvSpPr txBox="1"/>
          <p:nvPr/>
        </p:nvSpPr>
        <p:spPr>
          <a:xfrm>
            <a:off x="2084527" y="4961121"/>
            <a:ext cx="8323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vi-VN" sz="7200" b="1" i="0" u="none" strike="noStrike" kern="1200" cap="none" spc="0" normalizeH="0" baseline="0" noProof="0" dirty="0">
              <a:ln>
                <a:solidFill>
                  <a:srgbClr val="F3AF78"/>
                </a:solidFill>
              </a:ln>
              <a:solidFill>
                <a:srgbClr val="E945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5" name="Picture 94" descr="Logo&#10;&#10;Description automatically generated">
            <a:extLst>
              <a:ext uri="{FF2B5EF4-FFF2-40B4-BE49-F238E27FC236}">
                <a16:creationId xmlns:a16="http://schemas.microsoft.com/office/drawing/2014/main" id="{44402C1C-67DE-41F4-B40C-93191CF05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-1"/>
            <a:ext cx="2006889" cy="5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3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6" dur="20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-1896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" name="3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602731" y="2308503"/>
            <a:ext cx="2411167" cy="35371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363" y="2199838"/>
            <a:ext cx="1451009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590924" y="2796045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2012577" y="1008389"/>
            <a:ext cx="8166846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 CHUỘT PHÔ MAI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8760296" y="5845642"/>
            <a:ext cx="1656184" cy="607695"/>
          </a:xfrm>
          <a:prstGeom prst="roundRect">
            <a:avLst/>
          </a:prstGeom>
          <a:solidFill>
            <a:srgbClr val="FE9E2F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3480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pic>
        <p:nvPicPr>
          <p:cNvPr id="15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4253" y="2515854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9055038" y="2441700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906013"/>
            <a:ext cx="1691680" cy="2355692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965" y="2622581"/>
            <a:ext cx="1608165" cy="2359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21 CuadroTexto"/>
          <p:cNvSpPr txBox="1"/>
          <p:nvPr/>
        </p:nvSpPr>
        <p:spPr>
          <a:xfrm>
            <a:off x="1686482" y="919779"/>
            <a:ext cx="212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 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28 CuadroTexto"/>
          <p:cNvSpPr txBox="1"/>
          <p:nvPr/>
        </p:nvSpPr>
        <p:spPr>
          <a:xfrm>
            <a:off x="9087139" y="91978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>
                <a:solidFill>
                  <a:prstClr val="black"/>
                </a:solidFill>
                <a:latin typeface="Calibri"/>
              </a:rPr>
              <a:t>60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113" y="2477258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24 Llamada ovalada"/>
          <p:cNvSpPr/>
          <p:nvPr/>
        </p:nvSpPr>
        <p:spPr>
          <a:xfrm>
            <a:off x="8439541" y="201660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 xác!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25 Rectángulo"/>
          <p:cNvSpPr/>
          <p:nvPr/>
        </p:nvSpPr>
        <p:spPr>
          <a:xfrm>
            <a:off x="1595060" y="6115516"/>
            <a:ext cx="9144000" cy="607568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s-ES_tradnl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360 : 4 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= ?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6" name="Picture 16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1" b="952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366" y="5940260"/>
            <a:ext cx="872391" cy="7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61471 -0.278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29" y="-1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2903" y="2449336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905363" y="2444327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1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894741"/>
            <a:ext cx="1691680" cy="2355691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1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0915" y="2564904"/>
            <a:ext cx="1608166" cy="2359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21 CuadroTexto"/>
          <p:cNvSpPr txBox="1"/>
          <p:nvPr/>
        </p:nvSpPr>
        <p:spPr>
          <a:xfrm>
            <a:off x="8632957" y="919780"/>
            <a:ext cx="2270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28 CuadroTexto"/>
          <p:cNvSpPr txBox="1"/>
          <p:nvPr/>
        </p:nvSpPr>
        <p:spPr>
          <a:xfrm>
            <a:off x="1808874" y="90704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1945" y="2449336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24 Llamada ovalada"/>
          <p:cNvSpPr/>
          <p:nvPr/>
        </p:nvSpPr>
        <p:spPr>
          <a:xfrm>
            <a:off x="2826185" y="2085583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Tuyệt vời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25 Rectángulo"/>
          <p:cNvSpPr/>
          <p:nvPr/>
        </p:nvSpPr>
        <p:spPr>
          <a:xfrm>
            <a:off x="826477" y="6102599"/>
            <a:ext cx="10539046" cy="60756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s-ES_trad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s-ES_trad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s-ES_trad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s-ES_tradnl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205 </a:t>
            </a:r>
            <a:r>
              <a:rPr kumimoji="0" lang="es-ES_trad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5 = 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5" name="Picture 1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1" b="952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44" y="6102599"/>
            <a:ext cx="872391" cy="7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4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03737 -0.2886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1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>
            <a:extLst>
              <a:ext uri="{FF2B5EF4-FFF2-40B4-BE49-F238E27FC236}">
                <a16:creationId xmlns:a16="http://schemas.microsoft.com/office/drawing/2014/main" id="{D23CECC3-49CB-4CEA-8A5C-AB6796DC1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86AAF2E6-9A4E-47D4-9078-D38C8FF31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sp>
        <p:nvSpPr>
          <p:cNvPr id="186" name="Rectangle: Rounded Corners 13">
            <a:extLst>
              <a:ext uri="{FF2B5EF4-FFF2-40B4-BE49-F238E27FC236}">
                <a16:creationId xmlns:a16="http://schemas.microsoft.com/office/drawing/2014/main" id="{0EB3775C-9B0C-483D-AB23-63129D66ABFC}"/>
              </a:ext>
            </a:extLst>
          </p:cNvPr>
          <p:cNvSpPr/>
          <p:nvPr/>
        </p:nvSpPr>
        <p:spPr>
          <a:xfrm>
            <a:off x="474530" y="270544"/>
            <a:ext cx="5027110" cy="5846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6C0E2A9F-F8BC-4AC6-8C82-1F71517E5F10}"/>
              </a:ext>
            </a:extLst>
          </p:cNvPr>
          <p:cNvSpPr txBox="1"/>
          <p:nvPr/>
        </p:nvSpPr>
        <p:spPr>
          <a:xfrm>
            <a:off x="474530" y="304801"/>
            <a:ext cx="502711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199" b="1" kern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199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nhẩm (theo mẫu)</a:t>
            </a:r>
            <a:endParaRPr lang="vi-VN" sz="3199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8" name="Table 187">
            <a:extLst>
              <a:ext uri="{FF2B5EF4-FFF2-40B4-BE49-F238E27FC236}">
                <a16:creationId xmlns:a16="http://schemas.microsoft.com/office/drawing/2014/main" id="{3B6CC4D7-2A05-6973-61D3-7E3EC01C0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947146"/>
              </p:ext>
            </p:extLst>
          </p:nvPr>
        </p:nvGraphicFramePr>
        <p:xfrm>
          <a:off x="474530" y="965651"/>
          <a:ext cx="9425226" cy="609600"/>
        </p:xfrm>
        <a:graphic>
          <a:graphicData uri="http://schemas.openxmlformats.org/drawingml/2006/table">
            <a:tbl>
              <a:tblPr/>
              <a:tblGrid>
                <a:gridCol w="4712613">
                  <a:extLst>
                    <a:ext uri="{9D8B030D-6E8A-4147-A177-3AD203B41FA5}">
                      <a16:colId xmlns:a16="http://schemas.microsoft.com/office/drawing/2014/main" val="1121343071"/>
                    </a:ext>
                  </a:extLst>
                </a:gridCol>
                <a:gridCol w="4712613">
                  <a:extLst>
                    <a:ext uri="{9D8B030D-6E8A-4147-A177-3AD203B41FA5}">
                      <a16:colId xmlns:a16="http://schemas.microsoft.com/office/drawing/2014/main" val="3753824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Mẫu: 80 : 2 = ? </a:t>
                      </a:r>
                      <a:endParaRPr lang="en-US" sz="4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900 : 3 = ?</a:t>
                      </a:r>
                      <a:endParaRPr lang="en-US" sz="4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658998"/>
                  </a:ext>
                </a:extLst>
              </a:tr>
            </a:tbl>
          </a:graphicData>
        </a:graphic>
      </p:graphicFrame>
      <p:sp>
        <p:nvSpPr>
          <p:cNvPr id="189" name="TextBox 188">
            <a:extLst>
              <a:ext uri="{FF2B5EF4-FFF2-40B4-BE49-F238E27FC236}">
                <a16:creationId xmlns:a16="http://schemas.microsoft.com/office/drawing/2014/main" id="{AC5B34A3-3B72-3C79-6D5E-F50654B0A24A}"/>
              </a:ext>
            </a:extLst>
          </p:cNvPr>
          <p:cNvSpPr txBox="1"/>
          <p:nvPr/>
        </p:nvSpPr>
        <p:spPr>
          <a:xfrm>
            <a:off x="868238" y="1542239"/>
            <a:ext cx="3381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Nhẩm: 8 chục : 2 =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E2A1CACB-AA91-35FD-237A-DCD35C223301}"/>
              </a:ext>
            </a:extLst>
          </p:cNvPr>
          <p:cNvSpPr txBox="1"/>
          <p:nvPr/>
        </p:nvSpPr>
        <p:spPr>
          <a:xfrm>
            <a:off x="4095908" y="1527474"/>
            <a:ext cx="173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chục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09A9394-40D8-1DF1-E69E-0E74A75E70A5}"/>
              </a:ext>
            </a:extLst>
          </p:cNvPr>
          <p:cNvSpPr txBox="1"/>
          <p:nvPr/>
        </p:nvSpPr>
        <p:spPr>
          <a:xfrm>
            <a:off x="-94987" y="2002917"/>
            <a:ext cx="646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Vậy: 80 chục : 2 = 40 chục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EF9FFC5-BC0F-18A4-BCDB-49BB73450606}"/>
              </a:ext>
            </a:extLst>
          </p:cNvPr>
          <p:cNvSpPr txBox="1"/>
          <p:nvPr/>
        </p:nvSpPr>
        <p:spPr>
          <a:xfrm>
            <a:off x="6489707" y="1542239"/>
            <a:ext cx="360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Nhẩm: 9 trăm : 3 =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53D059D-38CB-A0DF-0DA2-41428AB7CB6E}"/>
              </a:ext>
            </a:extLst>
          </p:cNvPr>
          <p:cNvSpPr txBox="1"/>
          <p:nvPr/>
        </p:nvSpPr>
        <p:spPr>
          <a:xfrm>
            <a:off x="9803137" y="1542239"/>
            <a:ext cx="1757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trăm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0E72E28-4F93-69DF-0FFA-93EA2FE9E46A}"/>
              </a:ext>
            </a:extLst>
          </p:cNvPr>
          <p:cNvSpPr txBox="1"/>
          <p:nvPr/>
        </p:nvSpPr>
        <p:spPr>
          <a:xfrm>
            <a:off x="6093467" y="2032447"/>
            <a:ext cx="507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Vậy:900 : 3 = 300 trăm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FBCABE7B-5828-EDD0-71BD-D8AD65C8D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073" y="2456904"/>
            <a:ext cx="7965632" cy="1457325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BF0A3E73-3F35-CFB2-27B2-2CDEA52AA0CD}"/>
              </a:ext>
            </a:extLst>
          </p:cNvPr>
          <p:cNvSpPr txBox="1"/>
          <p:nvPr/>
        </p:nvSpPr>
        <p:spPr>
          <a:xfrm>
            <a:off x="2540986" y="4106606"/>
            <a:ext cx="155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60 : 3 = 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4EB32861-125B-FAA0-B6D0-8124E1F30829}"/>
              </a:ext>
            </a:extLst>
          </p:cNvPr>
          <p:cNvSpPr txBox="1"/>
          <p:nvPr/>
        </p:nvSpPr>
        <p:spPr>
          <a:xfrm>
            <a:off x="2558833" y="5068292"/>
            <a:ext cx="155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80 : 4 = 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BE12B87-D854-2B2A-5966-B66509D89B4D}"/>
              </a:ext>
            </a:extLst>
          </p:cNvPr>
          <p:cNvSpPr txBox="1"/>
          <p:nvPr/>
        </p:nvSpPr>
        <p:spPr>
          <a:xfrm>
            <a:off x="6970871" y="4058829"/>
            <a:ext cx="2356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800 : 4 = 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1261470-B2D1-1145-8946-3CC66039B44B}"/>
              </a:ext>
            </a:extLst>
          </p:cNvPr>
          <p:cNvSpPr txBox="1"/>
          <p:nvPr/>
        </p:nvSpPr>
        <p:spPr>
          <a:xfrm>
            <a:off x="6974780" y="5054151"/>
            <a:ext cx="2356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600 : 2 = 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77E58FA8-5257-0A0D-2E51-EDD707F46609}"/>
              </a:ext>
            </a:extLst>
          </p:cNvPr>
          <p:cNvSpPr txBox="1"/>
          <p:nvPr/>
        </p:nvSpPr>
        <p:spPr>
          <a:xfrm>
            <a:off x="3877824" y="4091085"/>
            <a:ext cx="71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F135F1D-1AD4-895A-72B4-80390104B572}"/>
              </a:ext>
            </a:extLst>
          </p:cNvPr>
          <p:cNvSpPr txBox="1"/>
          <p:nvPr/>
        </p:nvSpPr>
        <p:spPr>
          <a:xfrm>
            <a:off x="3893551" y="5068292"/>
            <a:ext cx="71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E35AD2DB-D49A-3070-93B9-72F412DD29DE}"/>
              </a:ext>
            </a:extLst>
          </p:cNvPr>
          <p:cNvSpPr txBox="1"/>
          <p:nvPr/>
        </p:nvSpPr>
        <p:spPr>
          <a:xfrm>
            <a:off x="8470822" y="4058829"/>
            <a:ext cx="919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37BE77D7-7B2C-0B35-2777-780E4AD6ED55}"/>
              </a:ext>
            </a:extLst>
          </p:cNvPr>
          <p:cNvSpPr txBox="1"/>
          <p:nvPr/>
        </p:nvSpPr>
        <p:spPr>
          <a:xfrm>
            <a:off x="8530650" y="5044404"/>
            <a:ext cx="1063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91" grpId="0"/>
      <p:bldP spid="192" grpId="0"/>
      <p:bldP spid="193" grpId="0"/>
      <p:bldP spid="194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347">
            <a:extLst>
              <a:ext uri="{FF2B5EF4-FFF2-40B4-BE49-F238E27FC236}">
                <a16:creationId xmlns:a16="http://schemas.microsoft.com/office/drawing/2014/main" id="{2631AD7B-C65D-4876-AD11-71A203BA7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349" name="Picture 348">
            <a:extLst>
              <a:ext uri="{FF2B5EF4-FFF2-40B4-BE49-F238E27FC236}">
                <a16:creationId xmlns:a16="http://schemas.microsoft.com/office/drawing/2014/main" id="{95EF9A76-9AC7-44EE-87F9-1C5DC6BE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47" y="110282"/>
            <a:ext cx="11735817" cy="6657004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425B81B8-67BB-40B7-A429-2FE4E985A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8" y="4600689"/>
            <a:ext cx="1642071" cy="2021656"/>
          </a:xfrm>
          <a:prstGeom prst="rect">
            <a:avLst/>
          </a:prstGeom>
        </p:spPr>
      </p:pic>
      <p:pic>
        <p:nvPicPr>
          <p:cNvPr id="351" name="Picture 350">
            <a:extLst>
              <a:ext uri="{FF2B5EF4-FFF2-40B4-BE49-F238E27FC236}">
                <a16:creationId xmlns:a16="http://schemas.microsoft.com/office/drawing/2014/main" id="{680E4FFA-62D8-440D-96C8-94273DC93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9453" y="5682702"/>
            <a:ext cx="1125672" cy="899650"/>
          </a:xfrm>
          <a:prstGeom prst="rect">
            <a:avLst/>
          </a:prstGeom>
        </p:spPr>
      </p:pic>
      <p:sp>
        <p:nvSpPr>
          <p:cNvPr id="353" name="Rectangle: Rounded Corners 6">
            <a:extLst>
              <a:ext uri="{FF2B5EF4-FFF2-40B4-BE49-F238E27FC236}">
                <a16:creationId xmlns:a16="http://schemas.microsoft.com/office/drawing/2014/main" id="{4D72143D-0FEB-9D64-7FEA-C36D95F9F898}"/>
              </a:ext>
            </a:extLst>
          </p:cNvPr>
          <p:cNvSpPr/>
          <p:nvPr/>
        </p:nvSpPr>
        <p:spPr>
          <a:xfrm>
            <a:off x="474530" y="270544"/>
            <a:ext cx="3762190" cy="5846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59E1A389-E803-87F7-FED0-AD7175EF32E8}"/>
              </a:ext>
            </a:extLst>
          </p:cNvPr>
          <p:cNvSpPr txBox="1"/>
          <p:nvPr/>
        </p:nvSpPr>
        <p:spPr>
          <a:xfrm>
            <a:off x="589704" y="211568"/>
            <a:ext cx="376219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Đặt tính rồi tính</a:t>
            </a:r>
            <a:endParaRPr lang="vi-VN" sz="3199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5" name="Picture 354">
            <a:extLst>
              <a:ext uri="{FF2B5EF4-FFF2-40B4-BE49-F238E27FC236}">
                <a16:creationId xmlns:a16="http://schemas.microsoft.com/office/drawing/2014/main" id="{63DB928E-1EA0-F6B2-83F7-91D2EE780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8" y="982350"/>
            <a:ext cx="10411886" cy="1338352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EA719D20-73ED-44F4-87CE-9B65AEB327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4" y="809507"/>
            <a:ext cx="1070353" cy="837304"/>
          </a:xfrm>
          <a:prstGeom prst="rect">
            <a:avLst/>
          </a:prstGeom>
        </p:spPr>
      </p:pic>
      <p:sp>
        <p:nvSpPr>
          <p:cNvPr id="357" name="Rectangle 4">
            <a:extLst>
              <a:ext uri="{FF2B5EF4-FFF2-40B4-BE49-F238E27FC236}">
                <a16:creationId xmlns:a16="http://schemas.microsoft.com/office/drawing/2014/main" id="{359435D2-6FED-A037-7AAC-BE50D502D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950" y="2353161"/>
            <a:ext cx="26852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  <a:latin typeface="Arial"/>
              </a:rPr>
              <a:t>52   4 </a:t>
            </a:r>
          </a:p>
        </p:txBody>
      </p:sp>
      <p:sp>
        <p:nvSpPr>
          <p:cNvPr id="358" name="Rectangle 4">
            <a:extLst>
              <a:ext uri="{FF2B5EF4-FFF2-40B4-BE49-F238E27FC236}">
                <a16:creationId xmlns:a16="http://schemas.microsoft.com/office/drawing/2014/main" id="{B62ED91C-B8D8-FF77-4507-A46E47F21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112" y="2803132"/>
            <a:ext cx="5271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4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Rectangle 4">
            <a:extLst>
              <a:ext uri="{FF2B5EF4-FFF2-40B4-BE49-F238E27FC236}">
                <a16:creationId xmlns:a16="http://schemas.microsoft.com/office/drawing/2014/main" id="{00D575B7-EF79-6B6F-26BD-B9A1E4D89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193" y="2947014"/>
            <a:ext cx="4130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1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C76015F2-6862-98EE-0E1D-ED1FCB91AFC0}"/>
              </a:ext>
            </a:extLst>
          </p:cNvPr>
          <p:cNvCxnSpPr>
            <a:cxnSpLocks/>
          </p:cNvCxnSpPr>
          <p:nvPr/>
        </p:nvCxnSpPr>
        <p:spPr>
          <a:xfrm>
            <a:off x="1681792" y="3475182"/>
            <a:ext cx="724526" cy="205"/>
          </a:xfrm>
          <a:prstGeom prst="line">
            <a:avLst/>
          </a:prstGeom>
          <a:noFill/>
          <a:ln w="5715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61" name="Rectangle 4">
            <a:extLst>
              <a:ext uri="{FF2B5EF4-FFF2-40B4-BE49-F238E27FC236}">
                <a16:creationId xmlns:a16="http://schemas.microsoft.com/office/drawing/2014/main" id="{A09414B3-C63C-34A2-5968-452F53BCD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001" y="3909269"/>
            <a:ext cx="8761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12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Rectangle 4">
            <a:extLst>
              <a:ext uri="{FF2B5EF4-FFF2-40B4-BE49-F238E27FC236}">
                <a16:creationId xmlns:a16="http://schemas.microsoft.com/office/drawing/2014/main" id="{AE52747E-8350-AB4A-020D-2CD32A694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497" y="3361596"/>
            <a:ext cx="4443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2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Rectangle 4">
            <a:extLst>
              <a:ext uri="{FF2B5EF4-FFF2-40B4-BE49-F238E27FC236}">
                <a16:creationId xmlns:a16="http://schemas.microsoft.com/office/drawing/2014/main" id="{818CC63E-8130-0ADA-0A54-3AD7377E4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731" y="3361596"/>
            <a:ext cx="4291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1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Rectangle 4">
            <a:extLst>
              <a:ext uri="{FF2B5EF4-FFF2-40B4-BE49-F238E27FC236}">
                <a16:creationId xmlns:a16="http://schemas.microsoft.com/office/drawing/2014/main" id="{500344B5-EE46-F120-7189-DE7FB7F15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5955" y="2954446"/>
            <a:ext cx="6280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3    </a:t>
            </a:r>
            <a:endParaRPr lang="en-US" altLang="en-US" sz="40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4C23FEE5-BD7A-20E1-1891-25C56FA8008C}"/>
              </a:ext>
            </a:extLst>
          </p:cNvPr>
          <p:cNvCxnSpPr>
            <a:cxnSpLocks/>
          </p:cNvCxnSpPr>
          <p:nvPr/>
        </p:nvCxnSpPr>
        <p:spPr>
          <a:xfrm>
            <a:off x="1829130" y="4579731"/>
            <a:ext cx="571230" cy="7666"/>
          </a:xfrm>
          <a:prstGeom prst="line">
            <a:avLst/>
          </a:prstGeom>
          <a:noFill/>
          <a:ln w="5715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66" name="Rectangle 4">
            <a:extLst>
              <a:ext uri="{FF2B5EF4-FFF2-40B4-BE49-F238E27FC236}">
                <a16:creationId xmlns:a16="http://schemas.microsoft.com/office/drawing/2014/main" id="{E7C7BE8A-4096-B1B2-4C1F-B584EB5A9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379" y="4510823"/>
            <a:ext cx="4443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  <a:latin typeface="Arial"/>
              </a:rPr>
              <a:t>0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    </a:t>
            </a:r>
          </a:p>
        </p:txBody>
      </p:sp>
      <p:sp>
        <p:nvSpPr>
          <p:cNvPr id="367" name="Rectangle 4">
            <a:extLst>
              <a:ext uri="{FF2B5EF4-FFF2-40B4-BE49-F238E27FC236}">
                <a16:creationId xmlns:a16="http://schemas.microsoft.com/office/drawing/2014/main" id="{61CF88AB-86B1-A1C2-CEA4-34362F990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409" y="2455623"/>
            <a:ext cx="26852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245  7 </a:t>
            </a:r>
            <a:endParaRPr lang="en-US" altLang="en-US" sz="4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ctangle 4">
            <a:extLst>
              <a:ext uri="{FF2B5EF4-FFF2-40B4-BE49-F238E27FC236}">
                <a16:creationId xmlns:a16="http://schemas.microsoft.com/office/drawing/2014/main" id="{49EA4A5B-A8E8-9873-8073-341BF509D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247" y="2951107"/>
            <a:ext cx="7765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21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ctangle 4">
            <a:extLst>
              <a:ext uri="{FF2B5EF4-FFF2-40B4-BE49-F238E27FC236}">
                <a16:creationId xmlns:a16="http://schemas.microsoft.com/office/drawing/2014/main" id="{AFB787D3-F760-45AA-551B-402404DBB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256" y="2986606"/>
            <a:ext cx="3736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5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A7E4501D-F946-BC53-7378-C1623689ACA5}"/>
              </a:ext>
            </a:extLst>
          </p:cNvPr>
          <p:cNvCxnSpPr>
            <a:cxnSpLocks/>
          </p:cNvCxnSpPr>
          <p:nvPr/>
        </p:nvCxnSpPr>
        <p:spPr>
          <a:xfrm>
            <a:off x="5100247" y="3625382"/>
            <a:ext cx="727184" cy="0"/>
          </a:xfrm>
          <a:prstGeom prst="line">
            <a:avLst/>
          </a:prstGeom>
          <a:noFill/>
          <a:ln w="5715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71" name="Rectangle 4">
            <a:extLst>
              <a:ext uri="{FF2B5EF4-FFF2-40B4-BE49-F238E27FC236}">
                <a16:creationId xmlns:a16="http://schemas.microsoft.com/office/drawing/2014/main" id="{F3E40437-C0C9-DF76-8A76-B96FF72BD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131" y="4017887"/>
            <a:ext cx="10562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35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Rectangle 4">
            <a:extLst>
              <a:ext uri="{FF2B5EF4-FFF2-40B4-BE49-F238E27FC236}">
                <a16:creationId xmlns:a16="http://schemas.microsoft.com/office/drawing/2014/main" id="{92D8644A-4537-9004-84DE-8EAF9CD98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771" y="3559513"/>
            <a:ext cx="5430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5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Rectangle 4">
            <a:extLst>
              <a:ext uri="{FF2B5EF4-FFF2-40B4-BE49-F238E27FC236}">
                <a16:creationId xmlns:a16="http://schemas.microsoft.com/office/drawing/2014/main" id="{B93E852B-502A-03B9-EC0C-F2DC2C275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841" y="3540833"/>
            <a:ext cx="4023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3</a:t>
            </a:r>
            <a:r>
              <a:rPr lang="en-US" altLang="en-US" sz="36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Rectangle 4">
            <a:extLst>
              <a:ext uri="{FF2B5EF4-FFF2-40B4-BE49-F238E27FC236}">
                <a16:creationId xmlns:a16="http://schemas.microsoft.com/office/drawing/2014/main" id="{5DB6D766-AF45-4186-8CC8-3F707DFA4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548" y="2968925"/>
            <a:ext cx="422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rgbClr val="000000"/>
                </a:solidFill>
                <a:latin typeface="Arial"/>
              </a:rPr>
              <a:t>3    </a:t>
            </a:r>
            <a:endParaRPr lang="en-US" altLang="en-US" sz="40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D4CB6514-8A9C-E016-B85B-EBF724B1BCE4}"/>
              </a:ext>
            </a:extLst>
          </p:cNvPr>
          <p:cNvCxnSpPr>
            <a:cxnSpLocks/>
          </p:cNvCxnSpPr>
          <p:nvPr/>
        </p:nvCxnSpPr>
        <p:spPr>
          <a:xfrm>
            <a:off x="5488531" y="4708939"/>
            <a:ext cx="607469" cy="0"/>
          </a:xfrm>
          <a:prstGeom prst="line">
            <a:avLst/>
          </a:prstGeom>
          <a:noFill/>
          <a:ln w="5715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76" name="Rectangle 4">
            <a:extLst>
              <a:ext uri="{FF2B5EF4-FFF2-40B4-BE49-F238E27FC236}">
                <a16:creationId xmlns:a16="http://schemas.microsoft.com/office/drawing/2014/main" id="{9E188B9A-3EE3-2D32-1987-16BE0983C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100" y="4624263"/>
            <a:ext cx="6050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  <a:latin typeface="Arial"/>
              </a:rPr>
              <a:t>0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    </a:t>
            </a:r>
          </a:p>
        </p:txBody>
      </p:sp>
      <p:sp>
        <p:nvSpPr>
          <p:cNvPr id="377" name="Rectangle 4">
            <a:extLst>
              <a:ext uri="{FF2B5EF4-FFF2-40B4-BE49-F238E27FC236}">
                <a16:creationId xmlns:a16="http://schemas.microsoft.com/office/drawing/2014/main" id="{5AFA90C1-31A1-A803-CFE5-316EDB71E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8613" y="2353161"/>
            <a:ext cx="22468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864  8 </a:t>
            </a:r>
            <a:endParaRPr lang="en-US" altLang="en-US" sz="4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ctangle 4">
            <a:extLst>
              <a:ext uri="{FF2B5EF4-FFF2-40B4-BE49-F238E27FC236}">
                <a16:creationId xmlns:a16="http://schemas.microsoft.com/office/drawing/2014/main" id="{2D05615D-7E13-34D9-9C8B-E08B7B257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1493" y="2892891"/>
            <a:ext cx="5967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8</a:t>
            </a:r>
            <a:r>
              <a:rPr lang="en-US" altLang="en-US" sz="44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4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Rectangle 4">
            <a:extLst>
              <a:ext uri="{FF2B5EF4-FFF2-40B4-BE49-F238E27FC236}">
                <a16:creationId xmlns:a16="http://schemas.microsoft.com/office/drawing/2014/main" id="{D598D2A0-AB2F-8EF4-7748-F2AE04151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372" y="2930845"/>
            <a:ext cx="4751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1</a:t>
            </a:r>
            <a:r>
              <a:rPr lang="en-US" altLang="en-US" sz="44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44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542820C1-2C04-3910-713C-337E1467858E}"/>
              </a:ext>
            </a:extLst>
          </p:cNvPr>
          <p:cNvCxnSpPr>
            <a:cxnSpLocks/>
          </p:cNvCxnSpPr>
          <p:nvPr/>
        </p:nvCxnSpPr>
        <p:spPr>
          <a:xfrm>
            <a:off x="8568262" y="3615257"/>
            <a:ext cx="754902" cy="10125"/>
          </a:xfrm>
          <a:prstGeom prst="line">
            <a:avLst/>
          </a:prstGeom>
          <a:noFill/>
          <a:ln w="5715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81" name="Rectangle 4">
            <a:extLst>
              <a:ext uri="{FF2B5EF4-FFF2-40B4-BE49-F238E27FC236}">
                <a16:creationId xmlns:a16="http://schemas.microsoft.com/office/drawing/2014/main" id="{B99D6FD3-C7A2-2757-26D6-90D1C0898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821" y="4095325"/>
            <a:ext cx="5912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0</a:t>
            </a:r>
            <a:r>
              <a:rPr lang="en-US" altLang="en-US" sz="44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4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Rectangle 4">
            <a:extLst>
              <a:ext uri="{FF2B5EF4-FFF2-40B4-BE49-F238E27FC236}">
                <a16:creationId xmlns:a16="http://schemas.microsoft.com/office/drawing/2014/main" id="{11AC9EB1-BEAD-CBB4-9298-AAE14286A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12" y="3568473"/>
            <a:ext cx="6050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6</a:t>
            </a:r>
            <a:r>
              <a:rPr lang="en-US" altLang="en-US" sz="44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4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4">
            <a:extLst>
              <a:ext uri="{FF2B5EF4-FFF2-40B4-BE49-F238E27FC236}">
                <a16:creationId xmlns:a16="http://schemas.microsoft.com/office/drawing/2014/main" id="{13906895-028C-6604-8BC6-B4DAB9EF3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900" y="3540833"/>
            <a:ext cx="6050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0</a:t>
            </a:r>
            <a:r>
              <a:rPr lang="en-US" altLang="en-US" sz="44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4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ctangle 4">
            <a:extLst>
              <a:ext uri="{FF2B5EF4-FFF2-40B4-BE49-F238E27FC236}">
                <a16:creationId xmlns:a16="http://schemas.microsoft.com/office/drawing/2014/main" id="{96742F60-6E32-46DA-E6A7-53C6506BE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663" y="2933829"/>
            <a:ext cx="4043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0    </a:t>
            </a:r>
            <a:endParaRPr lang="en-US" altLang="en-US" sz="48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AF38E0FB-EA64-1EF1-78FC-E9566CC6DB59}"/>
              </a:ext>
            </a:extLst>
          </p:cNvPr>
          <p:cNvCxnSpPr>
            <a:cxnSpLocks/>
          </p:cNvCxnSpPr>
          <p:nvPr/>
        </p:nvCxnSpPr>
        <p:spPr>
          <a:xfrm flipV="1">
            <a:off x="8974161" y="4860197"/>
            <a:ext cx="554952" cy="4167"/>
          </a:xfrm>
          <a:prstGeom prst="line">
            <a:avLst/>
          </a:prstGeom>
          <a:noFill/>
          <a:ln w="5715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86" name="Rectangle 4">
            <a:extLst>
              <a:ext uri="{FF2B5EF4-FFF2-40B4-BE49-F238E27FC236}">
                <a16:creationId xmlns:a16="http://schemas.microsoft.com/office/drawing/2014/main" id="{F6206CB7-7B34-577B-54B6-A7DD4141B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810" y="4756145"/>
            <a:ext cx="6050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6</a:t>
            </a:r>
            <a:r>
              <a:rPr lang="en-US" altLang="en-US" sz="4400" b="1">
                <a:solidFill>
                  <a:srgbClr val="000000"/>
                </a:solidFill>
                <a:latin typeface="Arial"/>
              </a:rPr>
              <a:t>    </a:t>
            </a:r>
            <a:endParaRPr lang="en-US" altLang="en-US" sz="4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7" name="Picture 386">
            <a:extLst>
              <a:ext uri="{FF2B5EF4-FFF2-40B4-BE49-F238E27FC236}">
                <a16:creationId xmlns:a16="http://schemas.microsoft.com/office/drawing/2014/main" id="{089D24D4-8DCE-5838-51B3-B859957798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0799" y="2447839"/>
            <a:ext cx="861395" cy="1269240"/>
          </a:xfrm>
          <a:prstGeom prst="rect">
            <a:avLst/>
          </a:prstGeom>
        </p:spPr>
      </p:pic>
      <p:pic>
        <p:nvPicPr>
          <p:cNvPr id="388" name="Picture 387">
            <a:extLst>
              <a:ext uri="{FF2B5EF4-FFF2-40B4-BE49-F238E27FC236}">
                <a16:creationId xmlns:a16="http://schemas.microsoft.com/office/drawing/2014/main" id="{9820A3A5-4A67-AE8A-A495-3E0D91146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256" y="2518676"/>
            <a:ext cx="895694" cy="1359526"/>
          </a:xfrm>
          <a:prstGeom prst="rect">
            <a:avLst/>
          </a:prstGeom>
        </p:spPr>
      </p:pic>
      <p:pic>
        <p:nvPicPr>
          <p:cNvPr id="389" name="Picture 388">
            <a:extLst>
              <a:ext uri="{FF2B5EF4-FFF2-40B4-BE49-F238E27FC236}">
                <a16:creationId xmlns:a16="http://schemas.microsoft.com/office/drawing/2014/main" id="{278C45AB-CA38-2663-F084-BA568B2EC9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8384" y="2491337"/>
            <a:ext cx="1088735" cy="1591194"/>
          </a:xfrm>
          <a:prstGeom prst="rect">
            <a:avLst/>
          </a:prstGeom>
        </p:spPr>
      </p:pic>
      <p:sp>
        <p:nvSpPr>
          <p:cNvPr id="390" name="Rectangle 4">
            <a:extLst>
              <a:ext uri="{FF2B5EF4-FFF2-40B4-BE49-F238E27FC236}">
                <a16:creationId xmlns:a16="http://schemas.microsoft.com/office/drawing/2014/main" id="{E34251A9-FA8C-E707-C01B-94A9422A4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3164" y="4749135"/>
            <a:ext cx="6280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4    </a:t>
            </a:r>
            <a:endParaRPr lang="en-US" altLang="en-US" sz="4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Rectangle 4">
            <a:extLst>
              <a:ext uri="{FF2B5EF4-FFF2-40B4-BE49-F238E27FC236}">
                <a16:creationId xmlns:a16="http://schemas.microsoft.com/office/drawing/2014/main" id="{27D0CA59-8DCC-043B-7AF0-96BFD64B1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2183" y="5251580"/>
            <a:ext cx="9690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64    </a:t>
            </a:r>
            <a:endParaRPr lang="en-US" altLang="en-US" sz="48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2AEAFDB4-ABB3-33FB-3359-4014728C64C4}"/>
              </a:ext>
            </a:extLst>
          </p:cNvPr>
          <p:cNvCxnSpPr>
            <a:cxnSpLocks/>
          </p:cNvCxnSpPr>
          <p:nvPr/>
        </p:nvCxnSpPr>
        <p:spPr>
          <a:xfrm flipV="1">
            <a:off x="9124311" y="6000370"/>
            <a:ext cx="554952" cy="4167"/>
          </a:xfrm>
          <a:prstGeom prst="line">
            <a:avLst/>
          </a:prstGeom>
          <a:noFill/>
          <a:ln w="5715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93" name="Rectangle 4">
            <a:extLst>
              <a:ext uri="{FF2B5EF4-FFF2-40B4-BE49-F238E27FC236}">
                <a16:creationId xmlns:a16="http://schemas.microsoft.com/office/drawing/2014/main" id="{5163F7AB-409B-50D7-5F16-84779EDC2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660" y="5884387"/>
            <a:ext cx="6280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0    </a:t>
            </a:r>
            <a:endParaRPr lang="en-US" altLang="en-US" sz="4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Rectangle 4">
            <a:extLst>
              <a:ext uri="{FF2B5EF4-FFF2-40B4-BE49-F238E27FC236}">
                <a16:creationId xmlns:a16="http://schemas.microsoft.com/office/drawing/2014/main" id="{51A6C3D1-03E4-DA84-DF61-F4C491BD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2501" y="2942319"/>
            <a:ext cx="5024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000"/>
                </a:solidFill>
                <a:latin typeface="Arial"/>
              </a:rPr>
              <a:t>8    </a:t>
            </a:r>
            <a:endParaRPr lang="en-US" altLang="en-US" sz="48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  <p:bldP spid="358" grpId="0"/>
      <p:bldP spid="361" grpId="0"/>
      <p:bldP spid="362" grpId="0"/>
      <p:bldP spid="363" grpId="0"/>
      <p:bldP spid="364" grpId="0"/>
      <p:bldP spid="366" grpId="0"/>
      <p:bldP spid="367" grpId="0"/>
      <p:bldP spid="368" grpId="0"/>
      <p:bldP spid="369" grpId="0"/>
      <p:bldP spid="371" grpId="0"/>
      <p:bldP spid="372" grpId="0"/>
      <p:bldP spid="373" grpId="0"/>
      <p:bldP spid="374" grpId="0"/>
      <p:bldP spid="376" grpId="0"/>
      <p:bldP spid="377" grpId="0"/>
      <p:bldP spid="378" grpId="0"/>
      <p:bldP spid="379" grpId="0"/>
      <p:bldP spid="381" grpId="0"/>
      <p:bldP spid="382" grpId="0"/>
      <p:bldP spid="383" grpId="0"/>
      <p:bldP spid="384" grpId="0"/>
      <p:bldP spid="386" grpId="0"/>
      <p:bldP spid="390" grpId="0"/>
      <p:bldP spid="391" grpId="0"/>
      <p:bldP spid="393" grpId="0"/>
      <p:bldP spid="39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291</Words>
  <Application>Microsoft Office PowerPoint</Application>
  <PresentationFormat>Widescreen</PresentationFormat>
  <Paragraphs>85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方正少儿简体</vt:lpstr>
      <vt:lpstr>Arial</vt:lpstr>
      <vt:lpstr>Fujiyama</vt:lpstr>
      <vt:lpstr>UTM Alexander</vt:lpstr>
      <vt:lpstr>Calibri Light</vt:lpstr>
      <vt:lpstr>Calibri</vt:lpstr>
      <vt:lpstr>UTM HelvetIns</vt:lpstr>
      <vt:lpstr>UTM Davida</vt:lpstr>
      <vt:lpstr>Tahoma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63</cp:revision>
  <dcterms:created xsi:type="dcterms:W3CDTF">2023-04-09T01:12:44Z</dcterms:created>
  <dcterms:modified xsi:type="dcterms:W3CDTF">2023-07-20T03:47:47Z</dcterms:modified>
</cp:coreProperties>
</file>