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1" r:id="rId1"/>
  </p:sldMasterIdLst>
  <p:notesMasterIdLst>
    <p:notesMasterId r:id="rId13"/>
  </p:notesMasterIdLst>
  <p:sldIdLst>
    <p:sldId id="256" r:id="rId2"/>
    <p:sldId id="339" r:id="rId3"/>
    <p:sldId id="343" r:id="rId4"/>
    <p:sldId id="259" r:id="rId5"/>
    <p:sldId id="262" r:id="rId6"/>
    <p:sldId id="360" r:id="rId7"/>
    <p:sldId id="382" r:id="rId8"/>
    <p:sldId id="344" r:id="rId9"/>
    <p:sldId id="346" r:id="rId10"/>
    <p:sldId id="345" r:id="rId11"/>
    <p:sldId id="266" r:id="rId12"/>
  </p:sldIdLst>
  <p:sldSz cx="12192000" cy="6858000"/>
  <p:notesSz cx="6858000" cy="9144000"/>
  <p:embeddedFontLst>
    <p:embeddedFont>
      <p:font typeface="UTM HelvetIns" pitchFamily="2" charset="0"/>
      <p:regular r:id="rId14"/>
    </p:embeddedFont>
    <p:embeddedFont>
      <p:font typeface="UTM Davida" panose="02040603050506020204" pitchFamily="18" charset="0"/>
      <p:regular r:id="rId15"/>
    </p:embeddedFont>
    <p:embeddedFont>
      <p:font typeface="Fujiyama" panose="02020500000000000000" pitchFamily="18" charset="0"/>
      <p:regular r:id="rId16"/>
      <p:bold r:id="rId17"/>
      <p:italic r:id="rId18"/>
      <p:boldItalic r:id="rId19"/>
    </p:embeddedFont>
    <p:embeddedFont>
      <p:font typeface="Calibri Light" panose="020F0302020204030204" pitchFamily="34" charset="0"/>
      <p:regular r:id="rId20"/>
      <p:italic r:id="rId21"/>
    </p:embeddedFont>
    <p:embeddedFont>
      <p:font typeface="Tahoma" panose="020B0604030504040204" pitchFamily="34" charset="0"/>
      <p:regular r:id="rId22"/>
      <p:bold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Microsoft YaHei" panose="020B0503020204020204" pitchFamily="34" charset="-122"/>
      <p:regular r:id="rId28"/>
      <p:bold r:id="rId29"/>
    </p:embeddedFont>
    <p:embeddedFont>
      <p:font typeface="UTM Alexander" panose="02040603050506020204" pitchFamily="18" charset="0"/>
      <p:regular r:id="rId30"/>
    </p:embeddedFont>
    <p:embeddedFont>
      <p:font typeface="Verdana" panose="020B0604030504040204" pitchFamily="34" charset="0"/>
      <p:regular r:id="rId31"/>
      <p:bold r:id="rId32"/>
      <p:italic r:id="rId33"/>
      <p:boldItalic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2F0D9"/>
    <a:srgbClr val="FFFF00"/>
    <a:srgbClr val="99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92" autoAdjust="0"/>
    <p:restoredTop sz="94717" autoAdjust="0"/>
  </p:normalViewPr>
  <p:slideViewPr>
    <p:cSldViewPr snapToGrid="0">
      <p:cViewPr>
        <p:scale>
          <a:sx n="66" d="100"/>
          <a:sy n="66" d="100"/>
        </p:scale>
        <p:origin x="1118" y="42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962DCA-D9F6-4E8C-A3F5-487DFE93C47F}" type="datetimeFigureOut">
              <a:rPr lang="en-SG" smtClean="0"/>
              <a:t>20/7/2023</a:t>
            </a:fld>
            <a:endParaRPr lang="en-S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S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S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40EC4E-7516-4EFC-80E9-F720E43390B5}" type="slidenum">
              <a:rPr lang="en-SG" smtClean="0"/>
              <a:t>‹#›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4676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C40EC4E-7516-4EFC-80E9-F720E43390B5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0170580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F6D537-6F00-469E-B94E-C9313A35E4B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AA6869A-274A-41E0-B269-03C73C67E7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A82B2-A476-479B-9B7A-BDF243602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73A2DE-CD82-4F43-B93C-AAF2B4D2FD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14B423-DBFA-40F8-9650-CB7751C42D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41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171E0-D6F7-49F9-85AA-06666DE16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054026-3C16-4F95-82E9-4BC6334C60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5165BC-7821-4CCD-B7EB-6101E97FB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762C26-C8FF-42D6-971C-22E56E9F7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CF8B91-318A-43C2-9B0A-CC084C6FC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10639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9F06D5-B6C4-443E-B5B6-4B189F2FAA8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EBB4AC-6836-48D0-B8F6-632DE254A1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8DE90E-1ED4-4823-92B6-05F935B792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E9C3BB-3A12-404A-BCCA-12CB93A86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46E210-0C79-4AAE-AA42-DC30B0FF6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00326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A110DEB-4855-4762-AE95-09758409A22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05"/>
          <a:stretch/>
        </p:blipFill>
        <p:spPr>
          <a:xfrm>
            <a:off x="-25758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215580"/>
      </p:ext>
    </p:extLst>
  </p:cSld>
  <p:clrMapOvr>
    <a:masterClrMapping/>
  </p:clrMapOvr>
  <p:transition spd="slow" advTm="3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BBA79-4F5D-4EA2-868C-B7FFBBE09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2DAE7-E520-4424-9170-E230775EDB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FECCCF2-1621-49DD-9615-DC94C6F29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70106D-1575-423B-BD29-0639FB9AC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D5E140-ED6C-4278-8F50-5DBA52B967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86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20EB0-B956-4C22-8F5B-CD97629A4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1D5BDB3-1C9A-47C5-91E4-6B28B2DE28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54800A-D6C3-4BEE-A8E2-2FC1F65AC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CE4A41-AA4E-4321-AC9E-4AC25EF8D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FE5431-282D-4DCB-929F-53A5AE914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691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240A35-BD54-4328-8755-2545CE04A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52D34B-AA51-4309-9B46-5FCF0E01A4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E3C52-B1F1-44EE-A89B-B8AD3FFF1FD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6F4FF-047B-4F3B-8B87-832093AAF2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695DCB-427A-4099-A27D-DB77D8A07E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95CA1F-3CCF-4CFF-B6FD-64030E9FF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8566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3512D4-A0A3-4673-A370-92C55FA1C7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CFCAE4-DA44-4C23-984F-71544FE21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489FF4-7D8E-4F72-9B32-08B05BC4D0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613586-F8CF-4D20-B6AD-E980377AC3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F691A28-BB99-4D67-A247-764CB85ED9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F21831-190B-440E-8658-4E65282E9C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C7A2E7-5CA0-4B64-8F47-0C5D8DEC8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125A80-FCFC-4DAF-B3A4-58542721F6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56131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FBA5C-60C8-4FF1-87FA-FCFFD313C0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BD75D00-E85C-4246-8DA1-BD3F84618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DA8463C-AB1D-49FB-92C0-84F7D13C7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E3C4B7-10B1-480F-8441-0FD41D4829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6049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664C7F-36D9-4AA6-9532-4AB44233E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20F070-C212-4594-AE31-20677788BB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43A7A8-B8BC-46E6-9F6A-0D775E11F3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2556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739E0-DEB0-400A-B2F3-2B9D39E424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AAC73F-BCDE-425E-AC03-58477CD894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5FFDDF-D1E3-40B0-869B-6D7A4ADB3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80EC84F-476E-4C99-8C5F-C8C8562A4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A450D0-9B3F-4BD4-AE2E-32680987B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2D3374F-3A6E-4AD5-88AE-74232A2506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5229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0D3E63-E0DD-4D94-B1F4-2CB3706D5C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F0C4CA-03B1-445C-9C15-E310F3FF8EF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6DC2FC-CDC5-4CF4-9B44-F1BE0815B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FB4110-6DAD-491A-8C86-A6B2C40B4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500C22-69BC-4D8E-954A-BDEF0A6CC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177283-389D-4756-8BB9-234538984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589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4238AA3-A5E1-46EA-A696-9D87D29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F6E5AF-F572-4D4C-9399-6DAB425D75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A2C45D-F0B9-4978-8C2C-9A9468D031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DC8B05-6E27-4D59-B889-08AED862DC14}" type="datetimeFigureOut">
              <a:rPr lang="en-US" smtClean="0"/>
              <a:t>7/20/2023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CD01B1-D6B5-4DF0-AC75-9604245AC0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B73B7-BB6F-4EB5-9A9B-84CDDBF2E1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367D8-74DD-4010-AE28-B51B9F16E45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558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34">
            <a:extLst>
              <a:ext uri="{FF2B5EF4-FFF2-40B4-BE49-F238E27FC236}">
                <a16:creationId xmlns:a16="http://schemas.microsoft.com/office/drawing/2014/main" id="{7B782FF6-24ED-4C36-AF7E-72BCB0DD70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文本框 13">
            <a:extLst>
              <a:ext uri="{FF2B5EF4-FFF2-40B4-BE49-F238E27FC236}">
                <a16:creationId xmlns:a16="http://schemas.microsoft.com/office/drawing/2014/main" id="{DEB2D79C-9782-403F-A5AD-C40E8C25B4BF}"/>
              </a:ext>
            </a:extLst>
          </p:cNvPr>
          <p:cNvSpPr txBox="1"/>
          <p:nvPr/>
        </p:nvSpPr>
        <p:spPr>
          <a:xfrm>
            <a:off x="1666251" y="990893"/>
            <a:ext cx="8859499" cy="2187776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800" cap="none" spc="0" normalizeH="0" baseline="0" noProof="0" dirty="0" err="1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Bài</a:t>
            </a:r>
            <a:r>
              <a:rPr kumimoji="0" lang="en-US" altLang="zh-CN" sz="6000" b="0" i="0" u="none" strike="noStrike" kern="800" cap="none" spc="0" normalizeH="0" baseline="0" noProof="0" dirty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6000" kern="800" noProof="0" dirty="0" smtClean="0">
                <a:ln w="28575">
                  <a:noFill/>
                </a:ln>
                <a:solidFill>
                  <a:srgbClr val="4472C4">
                    <a:lumMod val="75000"/>
                  </a:srgbClr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71</a:t>
            </a:r>
            <a:endParaRPr kumimoji="0" lang="en-US" altLang="zh-CN" sz="6000" b="0" i="0" u="none" strike="noStrike" kern="800" cap="none" spc="0" normalizeH="0" baseline="0" noProof="0" dirty="0">
              <a:ln w="28575"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UTM HelvetIns" pitchFamily="2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  <a:p>
            <a:pPr lvl="0"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6000" kern="800" dirty="0" smtClean="0">
                <a:ln w="28575">
                  <a:noFill/>
                </a:ln>
                <a:solidFill>
                  <a:srgbClr val="C00000"/>
                </a:solidFill>
                <a:latin typeface="UTM HelvetIns" pitchFamily="2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6000" kern="800" dirty="0">
              <a:ln w="28575">
                <a:noFill/>
              </a:ln>
              <a:solidFill>
                <a:srgbClr val="C00000"/>
              </a:solidFill>
              <a:latin typeface="UTM HelvetIns" pitchFamily="2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7" name="Subtitle 3">
            <a:extLst>
              <a:ext uri="{FF2B5EF4-FFF2-40B4-BE49-F238E27FC236}">
                <a16:creationId xmlns:a16="http://schemas.microsoft.com/office/drawing/2014/main" id="{6734CE7D-5AFB-4EF2-BBED-165338F4FADE}"/>
              </a:ext>
            </a:extLst>
          </p:cNvPr>
          <p:cNvSpPr txBox="1">
            <a:spLocks/>
          </p:cNvSpPr>
          <p:nvPr/>
        </p:nvSpPr>
        <p:spPr>
          <a:xfrm>
            <a:off x="2648188" y="4158873"/>
            <a:ext cx="7456394" cy="507831"/>
          </a:xfrm>
          <a:prstGeom prst="rect">
            <a:avLst/>
          </a:prstGeom>
        </p:spPr>
        <p:txBody>
          <a:bodyPr vert="horz" wrap="square" lIns="91440" tIns="45720" rIns="91440" bIns="45720" rtlCol="0">
            <a:sp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Sách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khoa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Toán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Tập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một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lang="en-US" sz="3000" noProof="0" dirty="0" smtClean="0">
                <a:solidFill>
                  <a:prstClr val="black"/>
                </a:solidFill>
                <a:latin typeface="Calibri" panose="020F0502020204030204"/>
              </a:rPr>
              <a:t>77</a:t>
            </a:r>
            <a:r>
              <a:rPr kumimoji="0" lang="en-US" sz="3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6676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ECDAE9-559D-4AC9-9C3C-DD81DE2E6F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3B972BE1-5531-4B2B-9EC7-FA2D5EB60DD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4590"/>
            <a:ext cx="9144000" cy="2387600"/>
          </a:xfrm>
        </p:spPr>
        <p:txBody>
          <a:bodyPr>
            <a:noAutofit/>
          </a:bodyPr>
          <a:lstStyle/>
          <a:p>
            <a:pPr>
              <a:lnSpc>
                <a:spcPct val="105000"/>
              </a:lnSpc>
              <a:spcBef>
                <a:spcPts val="0"/>
              </a:spcBef>
            </a:pP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Chúc các em</a:t>
            </a:r>
            <a:b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</a:br>
            <a:r>
              <a:rPr lang="en-US" sz="9000">
                <a:solidFill>
                  <a:srgbClr val="C00000"/>
                </a:solidFill>
                <a:latin typeface="UTM Davida" panose="02040603050506020204" pitchFamily="18" charset="0"/>
              </a:rPr>
              <a:t>học tốt</a:t>
            </a:r>
          </a:p>
        </p:txBody>
      </p:sp>
    </p:spTree>
    <p:extLst>
      <p:ext uri="{BB962C8B-B14F-4D97-AF65-F5344CB8AC3E}">
        <p14:creationId xmlns:p14="http://schemas.microsoft.com/office/powerpoint/2010/main" val="32569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250;p20"/>
          <p:cNvPicPr preferRelativeResize="0"/>
          <p:nvPr/>
        </p:nvPicPr>
        <p:blipFill rotWithShape="1">
          <a:blip r:embed="rId2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3" name="Google Shape;251;p20"/>
          <p:cNvPicPr preferRelativeResize="0"/>
          <p:nvPr/>
        </p:nvPicPr>
        <p:blipFill rotWithShape="1">
          <a:blip r:embed="rId3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52;p20"/>
          <p:cNvPicPr preferRelativeResize="0"/>
          <p:nvPr/>
        </p:nvPicPr>
        <p:blipFill rotWithShape="1">
          <a:blip r:embed="rId4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/>
          <p:cNvSpPr txBox="1"/>
          <p:nvPr/>
        </p:nvSpPr>
        <p:spPr>
          <a:xfrm>
            <a:off x="2779332" y="1665027"/>
            <a:ext cx="5204608" cy="280076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8800" b="1">
                <a:ln/>
                <a:solidFill>
                  <a:schemeClr val="accent2">
                    <a:lumMod val="75000"/>
                  </a:schemeClr>
                </a:solidFill>
                <a:latin typeface="UTM Alexander" panose="02040603050506020204" pitchFamily="18" charset="0"/>
              </a:rPr>
              <a:t>Tạm biệt các em!</a:t>
            </a:r>
          </a:p>
        </p:txBody>
      </p:sp>
    </p:spTree>
    <p:extLst>
      <p:ext uri="{BB962C8B-B14F-4D97-AF65-F5344CB8AC3E}">
        <p14:creationId xmlns:p14="http://schemas.microsoft.com/office/powerpoint/2010/main" val="41632453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135" y="734912"/>
            <a:ext cx="11550672" cy="2733056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Thứ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ngày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tháng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 </a:t>
            </a: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….</a:t>
            </a: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>
                <a:solidFill>
                  <a:schemeClr val="bg1"/>
                </a:solidFill>
                <a:latin typeface="Fujiyama" pitchFamily="50" charset="0"/>
              </a:rPr>
              <a:t>Bài</a:t>
            </a:r>
            <a:r>
              <a:rPr lang="en-US" sz="4800" b="1" dirty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71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  <a:p>
            <a:pPr algn="ctr" defTabSz="1219170">
              <a:lnSpc>
                <a:spcPct val="165000"/>
              </a:lnSpc>
            </a:pP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Luyện</a:t>
            </a:r>
            <a:r>
              <a:rPr lang="en-US" sz="4800" b="1" dirty="0" smtClean="0">
                <a:solidFill>
                  <a:schemeClr val="bg1"/>
                </a:solidFill>
                <a:latin typeface="Fujiyama" pitchFamily="50" charset="0"/>
              </a:rPr>
              <a:t> </a:t>
            </a:r>
            <a:r>
              <a:rPr lang="en-US" sz="4800" b="1" dirty="0" err="1" smtClean="0">
                <a:solidFill>
                  <a:schemeClr val="bg1"/>
                </a:solidFill>
                <a:latin typeface="Fujiyama" pitchFamily="50" charset="0"/>
              </a:rPr>
              <a:t>tập</a:t>
            </a:r>
            <a:endParaRPr lang="en-US" sz="4800" b="1" dirty="0">
              <a:solidFill>
                <a:schemeClr val="bg1"/>
              </a:solidFill>
              <a:latin typeface="Fujiyama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253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666D68A-2816-4DFC-8031-6D13609A7D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BD650800-19D0-4D9B-9866-50C2826E7D8E}"/>
              </a:ext>
            </a:extLst>
          </p:cNvPr>
          <p:cNvSpPr txBox="1"/>
          <p:nvPr/>
        </p:nvSpPr>
        <p:spPr>
          <a:xfrm>
            <a:off x="3015658" y="1044160"/>
            <a:ext cx="5941911" cy="2554543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THỰC HÀNH</a:t>
            </a:r>
          </a:p>
          <a:p>
            <a:pPr algn="ctr" defTabSz="914354"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LUYỆN TẬP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61400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5" name="TextBox 214">
            <a:extLst>
              <a:ext uri="{FF2B5EF4-FFF2-40B4-BE49-F238E27FC236}">
                <a16:creationId xmlns:a16="http://schemas.microsoft.com/office/drawing/2014/main" id="{E508ECE7-C1D7-4FA0-8CF1-E27E3259FD39}"/>
              </a:ext>
            </a:extLst>
          </p:cNvPr>
          <p:cNvSpPr txBox="1"/>
          <p:nvPr/>
        </p:nvSpPr>
        <p:spPr>
          <a:xfrm>
            <a:off x="2260373" y="250628"/>
            <a:ext cx="963275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216" name="Oval 215">
            <a:extLst>
              <a:ext uri="{FF2B5EF4-FFF2-40B4-BE49-F238E27FC236}">
                <a16:creationId xmlns:a16="http://schemas.microsoft.com/office/drawing/2014/main" id="{889FE562-1DF9-4530-860A-504F5D6464C6}"/>
              </a:ext>
            </a:extLst>
          </p:cNvPr>
          <p:cNvSpPr/>
          <p:nvPr/>
        </p:nvSpPr>
        <p:spPr>
          <a:xfrm>
            <a:off x="1484538" y="218304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1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Panton Black" panose="00000A00000000000000" pitchFamily="50" charset="0"/>
              <a:ea typeface="+mn-ea"/>
              <a:cs typeface="+mn-cs"/>
            </a:endParaRPr>
          </a:p>
        </p:txBody>
      </p:sp>
      <p:pic>
        <p:nvPicPr>
          <p:cNvPr id="217" name="Picture 216">
            <a:extLst>
              <a:ext uri="{FF2B5EF4-FFF2-40B4-BE49-F238E27FC236}">
                <a16:creationId xmlns:a16="http://schemas.microsoft.com/office/drawing/2014/main" id="{E588F1A3-CCED-D541-F469-509DBFCB6D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580" y="866181"/>
            <a:ext cx="10066220" cy="5193656"/>
          </a:xfrm>
          <a:prstGeom prst="rect">
            <a:avLst/>
          </a:prstGeom>
        </p:spPr>
      </p:pic>
      <p:sp>
        <p:nvSpPr>
          <p:cNvPr id="218" name="Rectangle: Rounded Corners 11">
            <a:extLst>
              <a:ext uri="{FF2B5EF4-FFF2-40B4-BE49-F238E27FC236}">
                <a16:creationId xmlns:a16="http://schemas.microsoft.com/office/drawing/2014/main" id="{FB90448A-C304-1526-4794-F93AF05EA667}"/>
              </a:ext>
            </a:extLst>
          </p:cNvPr>
          <p:cNvSpPr/>
          <p:nvPr/>
        </p:nvSpPr>
        <p:spPr>
          <a:xfrm>
            <a:off x="6096000" y="1441341"/>
            <a:ext cx="862739" cy="6509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19" name="Rectangle: Rounded Corners 12">
            <a:extLst>
              <a:ext uri="{FF2B5EF4-FFF2-40B4-BE49-F238E27FC236}">
                <a16:creationId xmlns:a16="http://schemas.microsoft.com/office/drawing/2014/main" id="{217FE0EA-7303-829D-53C1-1F5FCFD69E20}"/>
              </a:ext>
            </a:extLst>
          </p:cNvPr>
          <p:cNvSpPr/>
          <p:nvPr/>
        </p:nvSpPr>
        <p:spPr>
          <a:xfrm>
            <a:off x="8402664" y="1441341"/>
            <a:ext cx="862739" cy="6509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20" name="Rectangle: Rounded Corners 13">
            <a:extLst>
              <a:ext uri="{FF2B5EF4-FFF2-40B4-BE49-F238E27FC236}">
                <a16:creationId xmlns:a16="http://schemas.microsoft.com/office/drawing/2014/main" id="{9825CB59-2A2F-15C9-5778-B39CC65C93EA}"/>
              </a:ext>
            </a:extLst>
          </p:cNvPr>
          <p:cNvSpPr/>
          <p:nvPr/>
        </p:nvSpPr>
        <p:spPr>
          <a:xfrm>
            <a:off x="6096000" y="3137544"/>
            <a:ext cx="862739" cy="6509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21" name="Rectangle: Rounded Corners 14">
            <a:extLst>
              <a:ext uri="{FF2B5EF4-FFF2-40B4-BE49-F238E27FC236}">
                <a16:creationId xmlns:a16="http://schemas.microsoft.com/office/drawing/2014/main" id="{182A4FDB-4437-D157-32FA-F1C43E560D0F}"/>
              </a:ext>
            </a:extLst>
          </p:cNvPr>
          <p:cNvSpPr/>
          <p:nvPr/>
        </p:nvSpPr>
        <p:spPr>
          <a:xfrm>
            <a:off x="8402663" y="3099660"/>
            <a:ext cx="862739" cy="6509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22" name="Rectangle: Rounded Corners 15">
            <a:extLst>
              <a:ext uri="{FF2B5EF4-FFF2-40B4-BE49-F238E27FC236}">
                <a16:creationId xmlns:a16="http://schemas.microsoft.com/office/drawing/2014/main" id="{6A69480B-625E-B9B5-98A5-A553AD36C2F3}"/>
              </a:ext>
            </a:extLst>
          </p:cNvPr>
          <p:cNvSpPr/>
          <p:nvPr/>
        </p:nvSpPr>
        <p:spPr>
          <a:xfrm>
            <a:off x="6095999" y="4833747"/>
            <a:ext cx="862739" cy="6509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23" name="Rectangle: Rounded Corners 16">
            <a:extLst>
              <a:ext uri="{FF2B5EF4-FFF2-40B4-BE49-F238E27FC236}">
                <a16:creationId xmlns:a16="http://schemas.microsoft.com/office/drawing/2014/main" id="{2DF531D9-6D06-194A-C7DF-296F235B84D2}"/>
              </a:ext>
            </a:extLst>
          </p:cNvPr>
          <p:cNvSpPr/>
          <p:nvPr/>
        </p:nvSpPr>
        <p:spPr>
          <a:xfrm>
            <a:off x="8402663" y="4833747"/>
            <a:ext cx="862739" cy="65092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4410489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 animBg="1"/>
      <p:bldP spid="219" grpId="0" animBg="1"/>
      <p:bldP spid="220" grpId="0" animBg="1"/>
      <p:bldP spid="221" grpId="0" animBg="1"/>
      <p:bldP spid="222" grpId="0" animBg="1"/>
      <p:bldP spid="2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Picture 4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85" name="TextBox 484">
            <a:extLst>
              <a:ext uri="{FF2B5EF4-FFF2-40B4-BE49-F238E27FC236}">
                <a16:creationId xmlns:a16="http://schemas.microsoft.com/office/drawing/2014/main" id="{2F681C2E-C995-4E6B-AE5F-8D1003B6F12D}"/>
              </a:ext>
            </a:extLst>
          </p:cNvPr>
          <p:cNvSpPr txBox="1"/>
          <p:nvPr/>
        </p:nvSpPr>
        <p:spPr>
          <a:xfrm>
            <a:off x="2120886" y="489021"/>
            <a:ext cx="536479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rồi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mẫu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86" name="Oval 485">
            <a:extLst>
              <a:ext uri="{FF2B5EF4-FFF2-40B4-BE49-F238E27FC236}">
                <a16:creationId xmlns:a16="http://schemas.microsoft.com/office/drawing/2014/main" id="{112C59B9-0265-4827-B1DF-1F7EF68186DE}"/>
              </a:ext>
            </a:extLst>
          </p:cNvPr>
          <p:cNvSpPr/>
          <p:nvPr/>
        </p:nvSpPr>
        <p:spPr>
          <a:xfrm>
            <a:off x="1484538" y="530820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2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Panton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487" name="TextBox 486">
            <a:extLst>
              <a:ext uri="{FF2B5EF4-FFF2-40B4-BE49-F238E27FC236}">
                <a16:creationId xmlns:a16="http://schemas.microsoft.com/office/drawing/2014/main" id="{D5D68FBD-2509-4B84-9AFE-882F534EE668}"/>
              </a:ext>
            </a:extLst>
          </p:cNvPr>
          <p:cNvSpPr txBox="1"/>
          <p:nvPr/>
        </p:nvSpPr>
        <p:spPr>
          <a:xfrm>
            <a:off x="3853070" y="1820142"/>
            <a:ext cx="763117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>
                <a:solidFill>
                  <a:srgbClr val="FF0000"/>
                </a:solidFill>
                <a:effectLst/>
                <a:latin typeface="+mj-lt"/>
              </a:rPr>
              <a:t>a, 54 : 4                  b, 77 : 6             c, 66 : 5</a:t>
            </a:r>
            <a:endParaRPr lang="en-US" sz="3200" b="1" i="0" dirty="0">
              <a:solidFill>
                <a:srgbClr val="FF0000"/>
              </a:solidFill>
              <a:effectLst/>
              <a:latin typeface="+mj-lt"/>
            </a:endParaRPr>
          </a:p>
        </p:txBody>
      </p:sp>
      <p:sp>
        <p:nvSpPr>
          <p:cNvPr id="488" name="TextBox 43">
            <a:extLst>
              <a:ext uri="{FF2B5EF4-FFF2-40B4-BE49-F238E27FC236}">
                <a16:creationId xmlns:a16="http://schemas.microsoft.com/office/drawing/2014/main" id="{539D89D7-8D90-0C9E-DE7B-061731872D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64719" y="1856694"/>
            <a:ext cx="6550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489" name="TextBox 49">
            <a:extLst>
              <a:ext uri="{FF2B5EF4-FFF2-40B4-BE49-F238E27FC236}">
                <a16:creationId xmlns:a16="http://schemas.microsoft.com/office/drawing/2014/main" id="{B9C5B52B-1152-9272-AF98-EE111E548E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5705" y="1850660"/>
            <a:ext cx="10483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53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490" name="Group 66">
            <a:extLst>
              <a:ext uri="{FF2B5EF4-FFF2-40B4-BE49-F238E27FC236}">
                <a16:creationId xmlns:a16="http://schemas.microsoft.com/office/drawing/2014/main" id="{B6F381C1-7088-A896-AD73-79117858C3C7}"/>
              </a:ext>
            </a:extLst>
          </p:cNvPr>
          <p:cNvGrpSpPr>
            <a:grpSpLocks/>
          </p:cNvGrpSpPr>
          <p:nvPr/>
        </p:nvGrpSpPr>
        <p:grpSpPr bwMode="auto">
          <a:xfrm>
            <a:off x="1505001" y="2046396"/>
            <a:ext cx="496609" cy="1046109"/>
            <a:chOff x="2299" y="1252"/>
            <a:chExt cx="516" cy="656"/>
          </a:xfrm>
        </p:grpSpPr>
        <p:cxnSp>
          <p:nvCxnSpPr>
            <p:cNvPr id="491" name="Straight Connector 490">
              <a:extLst>
                <a:ext uri="{FF2B5EF4-FFF2-40B4-BE49-F238E27FC236}">
                  <a16:creationId xmlns:a16="http://schemas.microsoft.com/office/drawing/2014/main" id="{9A2297E9-4E5A-1235-4F87-7171000F6E04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492" name="Straight Connector 491">
              <a:extLst>
                <a:ext uri="{FF2B5EF4-FFF2-40B4-BE49-F238E27FC236}">
                  <a16:creationId xmlns:a16="http://schemas.microsoft.com/office/drawing/2014/main" id="{CB78DB59-5E92-5523-F5C2-560AF2696ED4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493" name="TextBox 38">
            <a:extLst>
              <a:ext uri="{FF2B5EF4-FFF2-40B4-BE49-F238E27FC236}">
                <a16:creationId xmlns:a16="http://schemas.microsoft.com/office/drawing/2014/main" id="{CA1D1C00-42AC-A8D9-5886-A8990F9EFA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7756" y="2400339"/>
            <a:ext cx="4012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94" name="TextBox 38">
            <a:extLst>
              <a:ext uri="{FF2B5EF4-FFF2-40B4-BE49-F238E27FC236}">
                <a16:creationId xmlns:a16="http://schemas.microsoft.com/office/drawing/2014/main" id="{700D083C-0C0C-5D7B-C469-82C27FB7BB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7220" y="3111878"/>
            <a:ext cx="3572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95" name="TextBox 38">
            <a:extLst>
              <a:ext uri="{FF2B5EF4-FFF2-40B4-BE49-F238E27FC236}">
                <a16:creationId xmlns:a16="http://schemas.microsoft.com/office/drawing/2014/main" id="{06E57017-16C7-4246-628C-54CCAAB4EB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6471" y="2384619"/>
            <a:ext cx="4741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cxnSp>
        <p:nvCxnSpPr>
          <p:cNvPr id="496" name="Straight Connector 495">
            <a:extLst>
              <a:ext uri="{FF2B5EF4-FFF2-40B4-BE49-F238E27FC236}">
                <a16:creationId xmlns:a16="http://schemas.microsoft.com/office/drawing/2014/main" id="{BFD6AEDE-E3DB-EEF6-887C-25FF85120AB8}"/>
              </a:ext>
            </a:extLst>
          </p:cNvPr>
          <p:cNvCxnSpPr/>
          <p:nvPr/>
        </p:nvCxnSpPr>
        <p:spPr>
          <a:xfrm>
            <a:off x="854547" y="3131333"/>
            <a:ext cx="533082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497" name="TextBox 36">
            <a:extLst>
              <a:ext uri="{FF2B5EF4-FFF2-40B4-BE49-F238E27FC236}">
                <a16:creationId xmlns:a16="http://schemas.microsoft.com/office/drawing/2014/main" id="{FF1ABB03-9A77-FC17-3AF6-1FB917C0E29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8886" y="4280077"/>
            <a:ext cx="12686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(dư 2)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498" name="TextBox 497">
            <a:extLst>
              <a:ext uri="{FF2B5EF4-FFF2-40B4-BE49-F238E27FC236}">
                <a16:creationId xmlns:a16="http://schemas.microsoft.com/office/drawing/2014/main" id="{E1F5102C-0073-3264-4DA5-0318386AAE01}"/>
              </a:ext>
            </a:extLst>
          </p:cNvPr>
          <p:cNvSpPr txBox="1"/>
          <p:nvPr/>
        </p:nvSpPr>
        <p:spPr>
          <a:xfrm>
            <a:off x="306667" y="1388689"/>
            <a:ext cx="1177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b="1" i="0">
                <a:effectLst/>
                <a:latin typeface="+mj-lt"/>
              </a:rPr>
              <a:t>Mẫu:</a:t>
            </a:r>
            <a:endParaRPr lang="en-US" sz="3200" b="1" i="0" dirty="0">
              <a:effectLst/>
              <a:latin typeface="+mj-lt"/>
            </a:endParaRPr>
          </a:p>
        </p:txBody>
      </p:sp>
      <p:sp>
        <p:nvSpPr>
          <p:cNvPr id="499" name="TextBox 38">
            <a:extLst>
              <a:ext uri="{FF2B5EF4-FFF2-40B4-BE49-F238E27FC236}">
                <a16:creationId xmlns:a16="http://schemas.microsoft.com/office/drawing/2014/main" id="{FE18F8CD-6D73-433E-3928-9F59D2CDB6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0450" y="2384619"/>
            <a:ext cx="4741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7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00" name="TextBox 38">
            <a:extLst>
              <a:ext uri="{FF2B5EF4-FFF2-40B4-BE49-F238E27FC236}">
                <a16:creationId xmlns:a16="http://schemas.microsoft.com/office/drawing/2014/main" id="{79B867D9-3BAD-C797-CA54-8B08C8FDAA3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4719" y="3130061"/>
            <a:ext cx="4741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01" name="TextBox 38">
            <a:extLst>
              <a:ext uri="{FF2B5EF4-FFF2-40B4-BE49-F238E27FC236}">
                <a16:creationId xmlns:a16="http://schemas.microsoft.com/office/drawing/2014/main" id="{B39713AB-3C3A-99A6-6015-64B7F9E647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839" y="3572191"/>
            <a:ext cx="7676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21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cxnSp>
        <p:nvCxnSpPr>
          <p:cNvPr id="502" name="Straight Connector 501">
            <a:extLst>
              <a:ext uri="{FF2B5EF4-FFF2-40B4-BE49-F238E27FC236}">
                <a16:creationId xmlns:a16="http://schemas.microsoft.com/office/drawing/2014/main" id="{84E4C5B1-1EDF-F09D-4111-3FD3B6675EAE}"/>
              </a:ext>
            </a:extLst>
          </p:cNvPr>
          <p:cNvCxnSpPr/>
          <p:nvPr/>
        </p:nvCxnSpPr>
        <p:spPr>
          <a:xfrm>
            <a:off x="865103" y="4280077"/>
            <a:ext cx="533082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03" name="TextBox 38">
            <a:extLst>
              <a:ext uri="{FF2B5EF4-FFF2-40B4-BE49-F238E27FC236}">
                <a16:creationId xmlns:a16="http://schemas.microsoft.com/office/drawing/2014/main" id="{F4CB7617-DC77-BA4F-DAFB-C7893C0E8C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566" y="4273575"/>
            <a:ext cx="4741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04" name="TextBox 43">
            <a:extLst>
              <a:ext uri="{FF2B5EF4-FFF2-40B4-BE49-F238E27FC236}">
                <a16:creationId xmlns:a16="http://schemas.microsoft.com/office/drawing/2014/main" id="{7873FC48-B848-28F5-EB8E-2C0BB9E087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54787" y="2518422"/>
            <a:ext cx="6550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05" name="TextBox 49">
            <a:extLst>
              <a:ext uri="{FF2B5EF4-FFF2-40B4-BE49-F238E27FC236}">
                <a16:creationId xmlns:a16="http://schemas.microsoft.com/office/drawing/2014/main" id="{7382D771-518A-6631-6CE6-1593D681345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5773" y="2512388"/>
            <a:ext cx="73774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54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506" name="Group 66">
            <a:extLst>
              <a:ext uri="{FF2B5EF4-FFF2-40B4-BE49-F238E27FC236}">
                <a16:creationId xmlns:a16="http://schemas.microsoft.com/office/drawing/2014/main" id="{D9801583-EC54-AF7A-7B1B-E18664BCE87C}"/>
              </a:ext>
            </a:extLst>
          </p:cNvPr>
          <p:cNvGrpSpPr>
            <a:grpSpLocks/>
          </p:cNvGrpSpPr>
          <p:nvPr/>
        </p:nvGrpSpPr>
        <p:grpSpPr bwMode="auto">
          <a:xfrm>
            <a:off x="4743185" y="2708124"/>
            <a:ext cx="496609" cy="1046109"/>
            <a:chOff x="2299" y="1252"/>
            <a:chExt cx="516" cy="656"/>
          </a:xfrm>
        </p:grpSpPr>
        <p:cxnSp>
          <p:nvCxnSpPr>
            <p:cNvPr id="507" name="Straight Connector 506">
              <a:extLst>
                <a:ext uri="{FF2B5EF4-FFF2-40B4-BE49-F238E27FC236}">
                  <a16:creationId xmlns:a16="http://schemas.microsoft.com/office/drawing/2014/main" id="{1B603425-19C1-CE2D-BAD6-B2509BAE72FF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08" name="Straight Connector 507">
              <a:extLst>
                <a:ext uri="{FF2B5EF4-FFF2-40B4-BE49-F238E27FC236}">
                  <a16:creationId xmlns:a16="http://schemas.microsoft.com/office/drawing/2014/main" id="{A5594F7D-1228-B579-5759-71A2389A5627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509" name="TextBox 38">
            <a:extLst>
              <a:ext uri="{FF2B5EF4-FFF2-40B4-BE49-F238E27FC236}">
                <a16:creationId xmlns:a16="http://schemas.microsoft.com/office/drawing/2014/main" id="{7E6CC664-C5E5-E0DE-0C97-2E4722E215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7824" y="3062067"/>
            <a:ext cx="4012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10" name="TextBox 38">
            <a:extLst>
              <a:ext uri="{FF2B5EF4-FFF2-40B4-BE49-F238E27FC236}">
                <a16:creationId xmlns:a16="http://schemas.microsoft.com/office/drawing/2014/main" id="{E298B677-B8C9-ACBF-E6FA-F65BD8F6C1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7288" y="3773606"/>
            <a:ext cx="3572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11" name="TextBox 38">
            <a:extLst>
              <a:ext uri="{FF2B5EF4-FFF2-40B4-BE49-F238E27FC236}">
                <a16:creationId xmlns:a16="http://schemas.microsoft.com/office/drawing/2014/main" id="{E2CEC620-FB6A-24CD-D909-DB1108F39E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64655" y="3046347"/>
            <a:ext cx="4741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cxnSp>
        <p:nvCxnSpPr>
          <p:cNvPr id="512" name="Straight Connector 511">
            <a:extLst>
              <a:ext uri="{FF2B5EF4-FFF2-40B4-BE49-F238E27FC236}">
                <a16:creationId xmlns:a16="http://schemas.microsoft.com/office/drawing/2014/main" id="{6283FD1A-EB2C-182E-D109-8C5B4E1E97D3}"/>
              </a:ext>
            </a:extLst>
          </p:cNvPr>
          <p:cNvCxnSpPr/>
          <p:nvPr/>
        </p:nvCxnSpPr>
        <p:spPr>
          <a:xfrm>
            <a:off x="4044615" y="3793061"/>
            <a:ext cx="533082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13" name="TextBox 36">
            <a:extLst>
              <a:ext uri="{FF2B5EF4-FFF2-40B4-BE49-F238E27FC236}">
                <a16:creationId xmlns:a16="http://schemas.microsoft.com/office/drawing/2014/main" id="{F1C5CD39-2AB0-4496-C0DC-1A1949D015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06317" y="4985633"/>
            <a:ext cx="12686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(dư 2)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14" name="TextBox 38">
            <a:extLst>
              <a:ext uri="{FF2B5EF4-FFF2-40B4-BE49-F238E27FC236}">
                <a16:creationId xmlns:a16="http://schemas.microsoft.com/office/drawing/2014/main" id="{47116C8E-79CE-D195-7DB1-437CE2E10D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08634" y="3046347"/>
            <a:ext cx="4741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15" name="TextBox 38">
            <a:extLst>
              <a:ext uri="{FF2B5EF4-FFF2-40B4-BE49-F238E27FC236}">
                <a16:creationId xmlns:a16="http://schemas.microsoft.com/office/drawing/2014/main" id="{5C7C652E-8A6A-FCCA-139D-B6DA5649F8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4787" y="3791789"/>
            <a:ext cx="4741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4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16" name="TextBox 38">
            <a:extLst>
              <a:ext uri="{FF2B5EF4-FFF2-40B4-BE49-F238E27FC236}">
                <a16:creationId xmlns:a16="http://schemas.microsoft.com/office/drawing/2014/main" id="{A63F30D0-5E61-70DD-F8B9-7AECEEDF6F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6907" y="4233919"/>
            <a:ext cx="7676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12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cxnSp>
        <p:nvCxnSpPr>
          <p:cNvPr id="517" name="Straight Connector 516">
            <a:extLst>
              <a:ext uri="{FF2B5EF4-FFF2-40B4-BE49-F238E27FC236}">
                <a16:creationId xmlns:a16="http://schemas.microsoft.com/office/drawing/2014/main" id="{D9EE6F00-AE47-F008-F29D-011AF37B7836}"/>
              </a:ext>
            </a:extLst>
          </p:cNvPr>
          <p:cNvCxnSpPr/>
          <p:nvPr/>
        </p:nvCxnSpPr>
        <p:spPr>
          <a:xfrm>
            <a:off x="4055171" y="4941805"/>
            <a:ext cx="533082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18" name="TextBox 38">
            <a:extLst>
              <a:ext uri="{FF2B5EF4-FFF2-40B4-BE49-F238E27FC236}">
                <a16:creationId xmlns:a16="http://schemas.microsoft.com/office/drawing/2014/main" id="{49B984CE-3DDA-29F4-4B18-8F96F36408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5634" y="4935303"/>
            <a:ext cx="4741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19" name="TextBox 43">
            <a:extLst>
              <a:ext uri="{FF2B5EF4-FFF2-40B4-BE49-F238E27FC236}">
                <a16:creationId xmlns:a16="http://schemas.microsoft.com/office/drawing/2014/main" id="{64CBBEF6-1AB2-461A-65F5-D25B0DCBC8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47021" y="2505705"/>
            <a:ext cx="6550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20" name="TextBox 49">
            <a:extLst>
              <a:ext uri="{FF2B5EF4-FFF2-40B4-BE49-F238E27FC236}">
                <a16:creationId xmlns:a16="http://schemas.microsoft.com/office/drawing/2014/main" id="{A78D4755-D1D8-9B17-8968-ECFB808A25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98007" y="2499671"/>
            <a:ext cx="10483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77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521" name="Group 66">
            <a:extLst>
              <a:ext uri="{FF2B5EF4-FFF2-40B4-BE49-F238E27FC236}">
                <a16:creationId xmlns:a16="http://schemas.microsoft.com/office/drawing/2014/main" id="{FB45AEB0-9139-7C47-48D5-38D668450075}"/>
              </a:ext>
            </a:extLst>
          </p:cNvPr>
          <p:cNvGrpSpPr>
            <a:grpSpLocks/>
          </p:cNvGrpSpPr>
          <p:nvPr/>
        </p:nvGrpSpPr>
        <p:grpSpPr bwMode="auto">
          <a:xfrm>
            <a:off x="7787303" y="2695407"/>
            <a:ext cx="496609" cy="1046109"/>
            <a:chOff x="2299" y="1252"/>
            <a:chExt cx="516" cy="656"/>
          </a:xfrm>
        </p:grpSpPr>
        <p:cxnSp>
          <p:nvCxnSpPr>
            <p:cNvPr id="522" name="Straight Connector 521">
              <a:extLst>
                <a:ext uri="{FF2B5EF4-FFF2-40B4-BE49-F238E27FC236}">
                  <a16:creationId xmlns:a16="http://schemas.microsoft.com/office/drawing/2014/main" id="{09F11D77-E6F0-4A0C-4313-51E19A442721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23" name="Straight Connector 522">
              <a:extLst>
                <a:ext uri="{FF2B5EF4-FFF2-40B4-BE49-F238E27FC236}">
                  <a16:creationId xmlns:a16="http://schemas.microsoft.com/office/drawing/2014/main" id="{91315C92-62EC-1908-DFB2-A8EEB56DF8DE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524" name="TextBox 38">
            <a:extLst>
              <a:ext uri="{FF2B5EF4-FFF2-40B4-BE49-F238E27FC236}">
                <a16:creationId xmlns:a16="http://schemas.microsoft.com/office/drawing/2014/main" id="{FA663ACF-5DAE-B304-131B-FF305C2DEE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41942" y="3049350"/>
            <a:ext cx="4012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25" name="TextBox 38">
            <a:extLst>
              <a:ext uri="{FF2B5EF4-FFF2-40B4-BE49-F238E27FC236}">
                <a16:creationId xmlns:a16="http://schemas.microsoft.com/office/drawing/2014/main" id="{7CEA175B-4A27-EA13-83BD-F3C2D4CD18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1406" y="3760889"/>
            <a:ext cx="3572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26" name="TextBox 38">
            <a:extLst>
              <a:ext uri="{FF2B5EF4-FFF2-40B4-BE49-F238E27FC236}">
                <a16:creationId xmlns:a16="http://schemas.microsoft.com/office/drawing/2014/main" id="{E46BEFD4-FDDE-9C1A-0F86-E4C00D7786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0657" y="3033630"/>
            <a:ext cx="4741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cxnSp>
        <p:nvCxnSpPr>
          <p:cNvPr id="527" name="Straight Connector 526">
            <a:extLst>
              <a:ext uri="{FF2B5EF4-FFF2-40B4-BE49-F238E27FC236}">
                <a16:creationId xmlns:a16="http://schemas.microsoft.com/office/drawing/2014/main" id="{F4AED1A1-8AEA-74C6-B7AB-315DD9835866}"/>
              </a:ext>
            </a:extLst>
          </p:cNvPr>
          <p:cNvCxnSpPr/>
          <p:nvPr/>
        </p:nvCxnSpPr>
        <p:spPr>
          <a:xfrm>
            <a:off x="7088733" y="3780344"/>
            <a:ext cx="533082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28" name="TextBox 36">
            <a:extLst>
              <a:ext uri="{FF2B5EF4-FFF2-40B4-BE49-F238E27FC236}">
                <a16:creationId xmlns:a16="http://schemas.microsoft.com/office/drawing/2014/main" id="{23C36DF7-933E-C505-3801-50728EDA57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00497" y="4976757"/>
            <a:ext cx="12686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(dư 5)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29" name="TextBox 38">
            <a:extLst>
              <a:ext uri="{FF2B5EF4-FFF2-40B4-BE49-F238E27FC236}">
                <a16:creationId xmlns:a16="http://schemas.microsoft.com/office/drawing/2014/main" id="{ED91EC16-0D86-7D19-2BE5-67B5465F40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4636" y="3033630"/>
            <a:ext cx="4741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2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30" name="TextBox 38">
            <a:extLst>
              <a:ext uri="{FF2B5EF4-FFF2-40B4-BE49-F238E27FC236}">
                <a16:creationId xmlns:a16="http://schemas.microsoft.com/office/drawing/2014/main" id="{1041653E-2F07-EF0B-01E7-8630E5CB0C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94490" y="3750734"/>
            <a:ext cx="4741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7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31" name="TextBox 38">
            <a:extLst>
              <a:ext uri="{FF2B5EF4-FFF2-40B4-BE49-F238E27FC236}">
                <a16:creationId xmlns:a16="http://schemas.microsoft.com/office/drawing/2014/main" id="{B2B49999-C5BB-4743-F1BC-8F58D226C8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1025" y="4221202"/>
            <a:ext cx="7676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12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cxnSp>
        <p:nvCxnSpPr>
          <p:cNvPr id="532" name="Straight Connector 531">
            <a:extLst>
              <a:ext uri="{FF2B5EF4-FFF2-40B4-BE49-F238E27FC236}">
                <a16:creationId xmlns:a16="http://schemas.microsoft.com/office/drawing/2014/main" id="{5CEC2755-4B1F-C188-7538-B8B8947248F9}"/>
              </a:ext>
            </a:extLst>
          </p:cNvPr>
          <p:cNvCxnSpPr/>
          <p:nvPr/>
        </p:nvCxnSpPr>
        <p:spPr>
          <a:xfrm>
            <a:off x="7099289" y="4929088"/>
            <a:ext cx="533082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33" name="TextBox 38">
            <a:extLst>
              <a:ext uri="{FF2B5EF4-FFF2-40B4-BE49-F238E27FC236}">
                <a16:creationId xmlns:a16="http://schemas.microsoft.com/office/drawing/2014/main" id="{DD4886A1-738C-6193-9048-467843D0AF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9752" y="4922586"/>
            <a:ext cx="4741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5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34" name="TextBox 43">
            <a:extLst>
              <a:ext uri="{FF2B5EF4-FFF2-40B4-BE49-F238E27FC236}">
                <a16:creationId xmlns:a16="http://schemas.microsoft.com/office/drawing/2014/main" id="{4F7E4466-B1A5-5BDB-1617-74127474A3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92995" y="2505705"/>
            <a:ext cx="65508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5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35" name="TextBox 49">
            <a:extLst>
              <a:ext uri="{FF2B5EF4-FFF2-40B4-BE49-F238E27FC236}">
                <a16:creationId xmlns:a16="http://schemas.microsoft.com/office/drawing/2014/main" id="{5197589C-C94F-F31C-49B7-235053E68C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43981" y="2499671"/>
            <a:ext cx="104837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66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grpSp>
        <p:nvGrpSpPr>
          <p:cNvPr id="536" name="Group 66">
            <a:extLst>
              <a:ext uri="{FF2B5EF4-FFF2-40B4-BE49-F238E27FC236}">
                <a16:creationId xmlns:a16="http://schemas.microsoft.com/office/drawing/2014/main" id="{D6A8C923-CBB5-6328-CC82-52457BBD113B}"/>
              </a:ext>
            </a:extLst>
          </p:cNvPr>
          <p:cNvGrpSpPr>
            <a:grpSpLocks/>
          </p:cNvGrpSpPr>
          <p:nvPr/>
        </p:nvGrpSpPr>
        <p:grpSpPr bwMode="auto">
          <a:xfrm>
            <a:off x="10433277" y="2695407"/>
            <a:ext cx="496609" cy="1046109"/>
            <a:chOff x="2299" y="1252"/>
            <a:chExt cx="516" cy="656"/>
          </a:xfrm>
        </p:grpSpPr>
        <p:cxnSp>
          <p:nvCxnSpPr>
            <p:cNvPr id="537" name="Straight Connector 536">
              <a:extLst>
                <a:ext uri="{FF2B5EF4-FFF2-40B4-BE49-F238E27FC236}">
                  <a16:creationId xmlns:a16="http://schemas.microsoft.com/office/drawing/2014/main" id="{E17AB601-F7A3-AAAE-BCA7-D8FADF9A5986}"/>
                </a:ext>
              </a:extLst>
            </p:cNvPr>
            <p:cNvCxnSpPr>
              <a:cxnSpLocks/>
            </p:cNvCxnSpPr>
            <p:nvPr/>
          </p:nvCxnSpPr>
          <p:spPr>
            <a:xfrm>
              <a:off x="2299" y="1537"/>
              <a:ext cx="516" cy="0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  <p:cxnSp>
          <p:nvCxnSpPr>
            <p:cNvPr id="538" name="Straight Connector 537">
              <a:extLst>
                <a:ext uri="{FF2B5EF4-FFF2-40B4-BE49-F238E27FC236}">
                  <a16:creationId xmlns:a16="http://schemas.microsoft.com/office/drawing/2014/main" id="{E762C952-201E-449A-25A0-9C9BD9626480}"/>
                </a:ext>
              </a:extLst>
            </p:cNvPr>
            <p:cNvCxnSpPr/>
            <p:nvPr/>
          </p:nvCxnSpPr>
          <p:spPr>
            <a:xfrm>
              <a:off x="2304" y="1252"/>
              <a:ext cx="5" cy="656"/>
            </a:xfrm>
            <a:prstGeom prst="line">
              <a:avLst/>
            </a:prstGeom>
            <a:noFill/>
            <a:ln w="38100" cap="flat" cmpd="sng" algn="ctr">
              <a:solidFill>
                <a:srgbClr val="0000FF"/>
              </a:solidFill>
              <a:prstDash val="solid"/>
            </a:ln>
            <a:effectLst/>
          </p:spPr>
        </p:cxnSp>
      </p:grpSp>
      <p:sp>
        <p:nvSpPr>
          <p:cNvPr id="539" name="TextBox 38">
            <a:extLst>
              <a:ext uri="{FF2B5EF4-FFF2-40B4-BE49-F238E27FC236}">
                <a16:creationId xmlns:a16="http://schemas.microsoft.com/office/drawing/2014/main" id="{FE4063BE-D5BA-3A32-4C8E-2703137305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87916" y="3049350"/>
            <a:ext cx="40123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5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40" name="TextBox 38">
            <a:extLst>
              <a:ext uri="{FF2B5EF4-FFF2-40B4-BE49-F238E27FC236}">
                <a16:creationId xmlns:a16="http://schemas.microsoft.com/office/drawing/2014/main" id="{ED5ECD22-4158-38E3-6AAD-81EF64F114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7380" y="3760889"/>
            <a:ext cx="357256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41" name="TextBox 38">
            <a:extLst>
              <a:ext uri="{FF2B5EF4-FFF2-40B4-BE49-F238E27FC236}">
                <a16:creationId xmlns:a16="http://schemas.microsoft.com/office/drawing/2014/main" id="{BF30C2D5-73F2-F781-E321-CF7B6AB7C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406631" y="3033630"/>
            <a:ext cx="4741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cxnSp>
        <p:nvCxnSpPr>
          <p:cNvPr id="542" name="Straight Connector 541">
            <a:extLst>
              <a:ext uri="{FF2B5EF4-FFF2-40B4-BE49-F238E27FC236}">
                <a16:creationId xmlns:a16="http://schemas.microsoft.com/office/drawing/2014/main" id="{C88E548A-B55C-1956-34D4-7D41ED34F1C9}"/>
              </a:ext>
            </a:extLst>
          </p:cNvPr>
          <p:cNvCxnSpPr/>
          <p:nvPr/>
        </p:nvCxnSpPr>
        <p:spPr>
          <a:xfrm>
            <a:off x="9734707" y="3780344"/>
            <a:ext cx="533082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43" name="TextBox 36">
            <a:extLst>
              <a:ext uri="{FF2B5EF4-FFF2-40B4-BE49-F238E27FC236}">
                <a16:creationId xmlns:a16="http://schemas.microsoft.com/office/drawing/2014/main" id="{734EE73D-69D2-FEE7-C31B-EC3ABC0C1D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25554" y="4953138"/>
            <a:ext cx="126865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32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(dư 1)</a:t>
            </a:r>
            <a:endParaRPr lang="en-US" altLang="en-US" sz="32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44" name="TextBox 38">
            <a:extLst>
              <a:ext uri="{FF2B5EF4-FFF2-40B4-BE49-F238E27FC236}">
                <a16:creationId xmlns:a16="http://schemas.microsoft.com/office/drawing/2014/main" id="{2C868CE1-6E21-DEA9-C130-8846D0B030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650610" y="3033630"/>
            <a:ext cx="4741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3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45" name="TextBox 38">
            <a:extLst>
              <a:ext uri="{FF2B5EF4-FFF2-40B4-BE49-F238E27FC236}">
                <a16:creationId xmlns:a16="http://schemas.microsoft.com/office/drawing/2014/main" id="{350B93F0-1259-F476-19DB-8F27698727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1387" y="3772914"/>
            <a:ext cx="4741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6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546" name="TextBox 38">
            <a:extLst>
              <a:ext uri="{FF2B5EF4-FFF2-40B4-BE49-F238E27FC236}">
                <a16:creationId xmlns:a16="http://schemas.microsoft.com/office/drawing/2014/main" id="{57218567-FC7A-3B44-3ADB-893CFAE3029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96999" y="4221202"/>
            <a:ext cx="767699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15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cxnSp>
        <p:nvCxnSpPr>
          <p:cNvPr id="547" name="Straight Connector 546">
            <a:extLst>
              <a:ext uri="{FF2B5EF4-FFF2-40B4-BE49-F238E27FC236}">
                <a16:creationId xmlns:a16="http://schemas.microsoft.com/office/drawing/2014/main" id="{EC1AEAFC-6413-E888-4664-F1E28536E13A}"/>
              </a:ext>
            </a:extLst>
          </p:cNvPr>
          <p:cNvCxnSpPr/>
          <p:nvPr/>
        </p:nvCxnSpPr>
        <p:spPr>
          <a:xfrm>
            <a:off x="9745263" y="4929088"/>
            <a:ext cx="533082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48" name="TextBox 38">
            <a:extLst>
              <a:ext uri="{FF2B5EF4-FFF2-40B4-BE49-F238E27FC236}">
                <a16:creationId xmlns:a16="http://schemas.microsoft.com/office/drawing/2014/main" id="{AF85D699-E409-1A2A-5A18-E4A8882A18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51387" y="4812006"/>
            <a:ext cx="474167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4000" b="1">
                <a:solidFill>
                  <a:srgbClr val="0000CC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</a:t>
            </a:r>
            <a:endParaRPr lang="en-US" altLang="en-US" sz="4000" b="1" dirty="0">
              <a:solidFill>
                <a:srgbClr val="0000CC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135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4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5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5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5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1" dur="500"/>
                                        <p:tgtEl>
                                          <p:spTgt spid="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4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9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4" dur="500"/>
                                        <p:tgtEl>
                                          <p:spTgt spid="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9" dur="500"/>
                                        <p:tgtEl>
                                          <p:spTgt spid="5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4" dur="500"/>
                                        <p:tgtEl>
                                          <p:spTgt spid="5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7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7" dur="500"/>
                                        <p:tgtEl>
                                          <p:spTgt spid="5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0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5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0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1" fill="hold">
                      <p:stCondLst>
                        <p:cond delay="indefinite"/>
                      </p:stCondLst>
                      <p:childTnLst>
                        <p:par>
                          <p:cTn id="182" fill="hold">
                            <p:stCondLst>
                              <p:cond delay="0"/>
                            </p:stCondLst>
                            <p:childTnLst>
                              <p:par>
                                <p:cTn id="1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5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0" dur="500"/>
                                        <p:tgtEl>
                                          <p:spTgt spid="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3" dur="500"/>
                                        <p:tgtEl>
                                          <p:spTgt spid="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4" fill="hold">
                      <p:stCondLst>
                        <p:cond delay="indefinite"/>
                      </p:stCondLst>
                      <p:childTnLst>
                        <p:par>
                          <p:cTn id="195" fill="hold">
                            <p:stCondLst>
                              <p:cond delay="0"/>
                            </p:stCondLst>
                            <p:childTnLst>
                              <p:par>
                                <p:cTn id="1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8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3" dur="2000"/>
                                        <p:tgtEl>
                                          <p:spTgt spid="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4" fill="hold">
                      <p:stCondLst>
                        <p:cond delay="indefinite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10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0" fill="hold"/>
                                        <p:tgtEl>
                                          <p:spTgt spid="5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5" dur="500"/>
                                        <p:tgtEl>
                                          <p:spTgt spid="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8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3" dur="500"/>
                                        <p:tgtEl>
                                          <p:spTgt spid="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5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0" dur="500"/>
                                        <p:tgtEl>
                                          <p:spTgt spid="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3" dur="500"/>
                                        <p:tgtEl>
                                          <p:spTgt spid="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8" dur="500"/>
                                        <p:tgtEl>
                                          <p:spTgt spid="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7" grpId="0"/>
      <p:bldP spid="493" grpId="0"/>
      <p:bldP spid="494" grpId="0"/>
      <p:bldP spid="495" grpId="0"/>
      <p:bldP spid="497" grpId="0"/>
      <p:bldP spid="499" grpId="0"/>
      <p:bldP spid="500" grpId="0"/>
      <p:bldP spid="501" grpId="0"/>
      <p:bldP spid="503" grpId="0"/>
      <p:bldP spid="504" grpId="0"/>
      <p:bldP spid="505" grpId="0"/>
      <p:bldP spid="509" grpId="0"/>
      <p:bldP spid="510" grpId="0"/>
      <p:bldP spid="511" grpId="0"/>
      <p:bldP spid="513" grpId="0"/>
      <p:bldP spid="514" grpId="0"/>
      <p:bldP spid="515" grpId="0"/>
      <p:bldP spid="516" grpId="0"/>
      <p:bldP spid="518" grpId="0"/>
      <p:bldP spid="519" grpId="0"/>
      <p:bldP spid="520" grpId="0"/>
      <p:bldP spid="524" grpId="0"/>
      <p:bldP spid="525" grpId="0"/>
      <p:bldP spid="526" grpId="0"/>
      <p:bldP spid="528" grpId="0"/>
      <p:bldP spid="529" grpId="0"/>
      <p:bldP spid="530" grpId="0"/>
      <p:bldP spid="531" grpId="0"/>
      <p:bldP spid="533" grpId="0"/>
      <p:bldP spid="534" grpId="0"/>
      <p:bldP spid="535" grpId="0"/>
      <p:bldP spid="539" grpId="0"/>
      <p:bldP spid="540" grpId="0"/>
      <p:bldP spid="541" grpId="0"/>
      <p:bldP spid="543" grpId="0"/>
      <p:bldP spid="544" grpId="0"/>
      <p:bldP spid="545" grpId="0"/>
      <p:bldP spid="546" grpId="0"/>
      <p:bldP spid="54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Picture 1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5" name="TextBox 134">
            <a:extLst>
              <a:ext uri="{FF2B5EF4-FFF2-40B4-BE49-F238E27FC236}">
                <a16:creationId xmlns:a16="http://schemas.microsoft.com/office/drawing/2014/main" id="{E508ECE7-C1D7-4FA0-8CF1-E27E3259FD39}"/>
              </a:ext>
            </a:extLst>
          </p:cNvPr>
          <p:cNvSpPr txBox="1"/>
          <p:nvPr/>
        </p:nvSpPr>
        <p:spPr>
          <a:xfrm>
            <a:off x="2118572" y="1508697"/>
            <a:ext cx="42637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Chọn đáp án đúng.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889FE562-1DF9-4530-860A-504F5D6464C6}"/>
              </a:ext>
            </a:extLst>
          </p:cNvPr>
          <p:cNvSpPr/>
          <p:nvPr/>
        </p:nvSpPr>
        <p:spPr>
          <a:xfrm>
            <a:off x="1304640" y="1516764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Panton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DABC9CDA-7B6B-08F7-463E-78C5D7055D79}"/>
              </a:ext>
            </a:extLst>
          </p:cNvPr>
          <p:cNvSpPr txBox="1"/>
          <p:nvPr/>
        </p:nvSpPr>
        <p:spPr>
          <a:xfrm>
            <a:off x="1587519" y="2272534"/>
            <a:ext cx="6865139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 dư trong phép chia 68 : 6 là: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8" name="TextBox 137">
            <a:extLst>
              <a:ext uri="{FF2B5EF4-FFF2-40B4-BE49-F238E27FC236}">
                <a16:creationId xmlns:a16="http://schemas.microsoft.com/office/drawing/2014/main" id="{1C945DA9-82D1-0C8E-45E3-AEAF5BEACD3A}"/>
              </a:ext>
            </a:extLst>
          </p:cNvPr>
          <p:cNvSpPr txBox="1"/>
          <p:nvPr/>
        </p:nvSpPr>
        <p:spPr>
          <a:xfrm>
            <a:off x="1967818" y="3912618"/>
            <a:ext cx="121216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A. 2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CD4EE20B-CF2D-E77E-F2A4-E59E143B2E26}"/>
              </a:ext>
            </a:extLst>
          </p:cNvPr>
          <p:cNvSpPr txBox="1"/>
          <p:nvPr/>
        </p:nvSpPr>
        <p:spPr>
          <a:xfrm>
            <a:off x="5776256" y="3912618"/>
            <a:ext cx="121216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B. 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FE534D39-E47D-97E2-2629-65BDB9D07516}"/>
              </a:ext>
            </a:extLst>
          </p:cNvPr>
          <p:cNvSpPr txBox="1"/>
          <p:nvPr/>
        </p:nvSpPr>
        <p:spPr>
          <a:xfrm>
            <a:off x="9584694" y="3912618"/>
            <a:ext cx="121216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C. 8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21FCA9A5-9EFE-4462-1D33-D7E558C11F36}"/>
              </a:ext>
            </a:extLst>
          </p:cNvPr>
          <p:cNvSpPr/>
          <p:nvPr/>
        </p:nvSpPr>
        <p:spPr>
          <a:xfrm>
            <a:off x="1700206" y="3912618"/>
            <a:ext cx="836731" cy="615553"/>
          </a:xfrm>
          <a:prstGeom prst="ellipse">
            <a:avLst/>
          </a:prstGeom>
          <a:noFill/>
          <a:ln w="9525" cap="flat" cmpd="sng" algn="ctr">
            <a:solidFill>
              <a:schemeClr val="accent2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3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508ECE7-C1D7-4FA0-8CF1-E27E3259FD39}"/>
              </a:ext>
            </a:extLst>
          </p:cNvPr>
          <p:cNvSpPr txBox="1"/>
          <p:nvPr/>
        </p:nvSpPr>
        <p:spPr>
          <a:xfrm>
            <a:off x="2095423" y="698468"/>
            <a:ext cx="106141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 ?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89FE562-1DF9-4530-860A-504F5D6464C6}"/>
              </a:ext>
            </a:extLst>
          </p:cNvPr>
          <p:cNvSpPr/>
          <p:nvPr/>
        </p:nvSpPr>
        <p:spPr>
          <a:xfrm>
            <a:off x="1281491" y="706535"/>
            <a:ext cx="565758" cy="52322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Ciel Panton Black" panose="00000A00000000000000" pitchFamily="50" charset="0"/>
                <a:ea typeface="+mn-ea"/>
                <a:cs typeface="+mn-cs"/>
              </a:rPr>
              <a:t>4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Ciel Panton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ABC9CDA-7B6B-08F7-463E-78C5D7055D79}"/>
              </a:ext>
            </a:extLst>
          </p:cNvPr>
          <p:cNvSpPr txBox="1"/>
          <p:nvPr/>
        </p:nvSpPr>
        <p:spPr>
          <a:xfrm>
            <a:off x="881834" y="1462305"/>
            <a:ext cx="11189776" cy="147732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Minh nuôi 38 con thỏ trong các chuồng. Mỗi chuồng chỉ nuôi được 4 con thỏ. Vậy bác Minh cần ít nhất       cái </a:t>
            </a:r>
            <a:r>
              <a:rPr kumimoji="0" lang="en-US" sz="28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kumimoji="0" lang="en-US" sz="32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để nuôi số con thỏ.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: Rounded Corners 1">
            <a:extLst>
              <a:ext uri="{FF2B5EF4-FFF2-40B4-BE49-F238E27FC236}">
                <a16:creationId xmlns:a16="http://schemas.microsoft.com/office/drawing/2014/main" id="{4939B057-3B33-848D-EF8C-28292A393F2B}"/>
              </a:ext>
            </a:extLst>
          </p:cNvPr>
          <p:cNvSpPr/>
          <p:nvPr/>
        </p:nvSpPr>
        <p:spPr>
          <a:xfrm>
            <a:off x="9008113" y="1905683"/>
            <a:ext cx="583769" cy="5905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7" name="Rectangle: Rounded Corners 2">
            <a:extLst>
              <a:ext uri="{FF2B5EF4-FFF2-40B4-BE49-F238E27FC236}">
                <a16:creationId xmlns:a16="http://schemas.microsoft.com/office/drawing/2014/main" id="{B4DA35EA-1CE4-13AB-5A89-C70ABC281EE7}"/>
              </a:ext>
            </a:extLst>
          </p:cNvPr>
          <p:cNvSpPr/>
          <p:nvPr/>
        </p:nvSpPr>
        <p:spPr>
          <a:xfrm>
            <a:off x="9008112" y="1905682"/>
            <a:ext cx="583769" cy="59057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D080193-F02C-F149-397A-6CA0C05D4D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0292" y="2939630"/>
            <a:ext cx="6207637" cy="2917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735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6312E88-2C98-4ADD-90ED-E4EAFB4291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91D8D241-D6F2-4DF5-98E8-3AFE08E5EBE6}"/>
              </a:ext>
            </a:extLst>
          </p:cNvPr>
          <p:cNvSpPr txBox="1"/>
          <p:nvPr/>
        </p:nvSpPr>
        <p:spPr>
          <a:xfrm>
            <a:off x="1586352" y="2269279"/>
            <a:ext cx="8859499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algn="ctr" defTabSz="914354">
              <a:lnSpc>
                <a:spcPct val="110000"/>
              </a:lnSpc>
              <a:spcBef>
                <a:spcPts val="500"/>
              </a:spcBef>
              <a:defRPr/>
            </a:pPr>
            <a:r>
              <a:rPr lang="en-US" altLang="zh-CN" sz="8000" kern="80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VẬN DỤNG</a:t>
            </a:r>
            <a:endParaRPr lang="zh-CN" altLang="en-US" sz="8000" kern="800">
              <a:ln w="28575">
                <a:noFill/>
              </a:ln>
              <a:solidFill>
                <a:srgbClr val="002060"/>
              </a:solidFill>
              <a:latin typeface="UTM Davida" panose="02040603050506020204" pitchFamily="18" charset="0"/>
              <a:ea typeface="Verdan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4993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1D61B3A-6FC9-4417-ACC7-2273C5FFF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  <p:sp>
        <p:nvSpPr>
          <p:cNvPr id="4" name="文本框 13">
            <a:extLst>
              <a:ext uri="{FF2B5EF4-FFF2-40B4-BE49-F238E27FC236}">
                <a16:creationId xmlns:a16="http://schemas.microsoft.com/office/drawing/2014/main" id="{223E3340-1155-46BF-AFFD-73B6CF86396C}"/>
              </a:ext>
            </a:extLst>
          </p:cNvPr>
          <p:cNvSpPr txBox="1"/>
          <p:nvPr/>
        </p:nvSpPr>
        <p:spPr>
          <a:xfrm>
            <a:off x="2890948" y="2596313"/>
            <a:ext cx="4610261" cy="1332222"/>
          </a:xfrm>
          <a:prstGeom prst="rect">
            <a:avLst/>
          </a:prstGeom>
          <a:noFill/>
          <a:ln>
            <a:noFill/>
          </a:ln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ctr" defTabSz="914354" rtl="0" eaLnBrk="1" fontAlgn="auto" latinLnBrk="0" hangingPunct="1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000" kern="800" noProof="0">
                <a:ln w="28575">
                  <a:noFill/>
                </a:ln>
                <a:solidFill>
                  <a:srgbClr val="002060"/>
                </a:solidFill>
                <a:latin typeface="UTM Davida" panose="02040603050506020204" pitchFamily="18" charset="0"/>
                <a:ea typeface="Verdana" panose="020B0604030504040204" pitchFamily="34" charset="0"/>
                <a:cs typeface="Tahoma" panose="020B0604030504040204" pitchFamily="34" charset="0"/>
                <a:sym typeface="+mn-lt"/>
              </a:rPr>
              <a:t>DẶN DÒ</a:t>
            </a:r>
            <a:endParaRPr kumimoji="0" lang="zh-CN" altLang="en-US" sz="8000" b="0" i="0" u="none" strike="noStrike" kern="800" cap="none" spc="0" normalizeH="0" baseline="0" noProof="0">
              <a:ln w="28575">
                <a:noFill/>
              </a:ln>
              <a:solidFill>
                <a:srgbClr val="002060"/>
              </a:solidFill>
              <a:effectLst/>
              <a:uLnTx/>
              <a:uFillTx/>
              <a:latin typeface="UTM Davida" panose="02040603050506020204" pitchFamily="18" charset="0"/>
              <a:ea typeface="方正少儿简体" panose="03000509000000000000" pitchFamily="65" charset="-122"/>
              <a:cs typeface="Tahoma" panose="020B0604030504040204" pitchFamily="34" charset="0"/>
              <a:sym typeface="+mn-lt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831E7F6A-B41B-41F8-A38D-2C00B53A3E74}"/>
              </a:ext>
            </a:extLst>
          </p:cNvPr>
          <p:cNvSpPr txBox="1"/>
          <p:nvPr/>
        </p:nvSpPr>
        <p:spPr>
          <a:xfrm>
            <a:off x="1471744" y="3928535"/>
            <a:ext cx="7146829" cy="1974850"/>
          </a:xfrm>
          <a:prstGeom prst="rect">
            <a:avLst/>
          </a:prstGeom>
        </p:spPr>
        <p:txBody>
          <a:bodyPr anchor="ctr"/>
          <a:lstStyle/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vi-VN" sz="4000" b="1">
                <a:solidFill>
                  <a:srgbClr val="002060"/>
                </a:solidFill>
                <a:sym typeface="+mn-ea"/>
              </a:rPr>
              <a:t>1. </a:t>
            </a:r>
          </a:p>
          <a:p>
            <a:pPr marL="0" lvl="0" indent="0" algn="l" eaLnBrk="1" hangingPunct="1">
              <a:spcBef>
                <a:spcPct val="50000"/>
              </a:spcBef>
              <a:buNone/>
            </a:pPr>
            <a:r>
              <a:rPr lang="en-SG" altLang="en-US" sz="4000" b="1">
                <a:solidFill>
                  <a:srgbClr val="002060"/>
                </a:solidFill>
                <a:sym typeface="+mn-ea"/>
              </a:rPr>
              <a:t>2. </a:t>
            </a:r>
            <a:endParaRPr lang="vi-VN" altLang="en-US" sz="4000" b="1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324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1144</TotalTime>
  <Words>200</Words>
  <Application>Microsoft Office PowerPoint</Application>
  <PresentationFormat>Widescreen</PresentationFormat>
  <Paragraphs>78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5" baseType="lpstr">
      <vt:lpstr>UTM HelvetIns</vt:lpstr>
      <vt:lpstr>UTM Davida</vt:lpstr>
      <vt:lpstr>iCiel Panton Black</vt:lpstr>
      <vt:lpstr>Fujiyama</vt:lpstr>
      <vt:lpstr>Calibri Light</vt:lpstr>
      <vt:lpstr>Times New Roman</vt:lpstr>
      <vt:lpstr>Tahoma</vt:lpstr>
      <vt:lpstr>Calibri</vt:lpstr>
      <vt:lpstr>Microsoft YaHei</vt:lpstr>
      <vt:lpstr>UTM Alexander</vt:lpstr>
      <vt:lpstr>Arial</vt:lpstr>
      <vt:lpstr>Verdana</vt:lpstr>
      <vt:lpstr>方正少儿简体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Chúc các em học tốt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Vu Hoai Thu</dc:creator>
  <cp:lastModifiedBy>ADMIN</cp:lastModifiedBy>
  <cp:revision>65</cp:revision>
  <dcterms:created xsi:type="dcterms:W3CDTF">2023-04-09T01:12:44Z</dcterms:created>
  <dcterms:modified xsi:type="dcterms:W3CDTF">2023-07-20T04:02:22Z</dcterms:modified>
</cp:coreProperties>
</file>