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6"/>
  </p:notesMasterIdLst>
  <p:sldIdLst>
    <p:sldId id="256" r:id="rId2"/>
    <p:sldId id="339" r:id="rId3"/>
    <p:sldId id="416" r:id="rId4"/>
    <p:sldId id="417" r:id="rId5"/>
    <p:sldId id="418" r:id="rId6"/>
    <p:sldId id="343" r:id="rId7"/>
    <p:sldId id="424" r:id="rId8"/>
    <p:sldId id="436" r:id="rId9"/>
    <p:sldId id="437" r:id="rId10"/>
    <p:sldId id="438" r:id="rId11"/>
    <p:sldId id="344" r:id="rId12"/>
    <p:sldId id="439" r:id="rId13"/>
    <p:sldId id="429" r:id="rId14"/>
    <p:sldId id="430" r:id="rId15"/>
    <p:sldId id="431" r:id="rId16"/>
    <p:sldId id="432" r:id="rId17"/>
    <p:sldId id="440" r:id="rId18"/>
    <p:sldId id="441" r:id="rId19"/>
    <p:sldId id="442" r:id="rId20"/>
    <p:sldId id="443" r:id="rId21"/>
    <p:sldId id="444" r:id="rId22"/>
    <p:sldId id="346" r:id="rId23"/>
    <p:sldId id="345" r:id="rId24"/>
    <p:sldId id="266" r:id="rId25"/>
  </p:sldIdLst>
  <p:sldSz cx="12192000" cy="6858000"/>
  <p:notesSz cx="6858000" cy="9144000"/>
  <p:embeddedFontLst>
    <p:embeddedFont>
      <p:font typeface="UTM HelvetIns" pitchFamily="2" charset="0"/>
      <p:regular r:id="rId27"/>
    </p:embeddedFont>
    <p:embeddedFont>
      <p:font typeface="UTM Davida" panose="02040603050506020204" pitchFamily="18" charset="0"/>
      <p:regular r:id="rId28"/>
    </p:embeddedFont>
    <p:embeddedFont>
      <p:font typeface="Fujiyama" panose="02020500000000000000" pitchFamily="18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engXian" panose="020B0604020202020204" charset="-122"/>
      <p:regular r:id="rId41"/>
      <p:bold r:id="rId42"/>
    </p:embeddedFont>
    <p:embeddedFont>
      <p:font typeface="UTM Alexander" panose="02040603050506020204" pitchFamily="18" charset="0"/>
      <p:regular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iCiel Cadena" panose="02000503000000020004" pitchFamily="2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87961" autoAdjust="0"/>
  </p:normalViewPr>
  <p:slideViewPr>
    <p:cSldViewPr snapToGrid="0">
      <p:cViewPr>
        <p:scale>
          <a:sx n="66" d="100"/>
          <a:sy n="66" d="100"/>
        </p:scale>
        <p:origin x="1118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737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605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578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76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 XEM LỊCH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82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68311" y="657058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CA81C36-D7E5-202C-4655-E8FACC10E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45051"/>
              </p:ext>
            </p:extLst>
          </p:nvPr>
        </p:nvGraphicFramePr>
        <p:xfrm>
          <a:off x="881062" y="1673212"/>
          <a:ext cx="10894436" cy="2865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00538">
                  <a:extLst>
                    <a:ext uri="{9D8B030D-6E8A-4147-A177-3AD203B41FA5}">
                      <a16:colId xmlns:a16="http://schemas.microsoft.com/office/drawing/2014/main" val="3238874252"/>
                    </a:ext>
                  </a:extLst>
                </a:gridCol>
                <a:gridCol w="6593898">
                  <a:extLst>
                    <a:ext uri="{9D8B030D-6E8A-4147-A177-3AD203B41FA5}">
                      <a16:colId xmlns:a16="http://schemas.microsoft.com/office/drawing/2014/main" val="29135807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Họ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44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tên</a:t>
                      </a:r>
                      <a:endParaRPr kumimoji="0" lang="en-US" sz="4400" b="1" i="0" u="none" strike="noStrike" kern="1200" cap="none" spc="0" normalizeH="0" baseline="0" noProof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Sinh</a:t>
                      </a:r>
                      <a:r>
                        <a:rPr lang="en-US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4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nhật</a:t>
                      </a:r>
                      <a:r>
                        <a:rPr lang="en-US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4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vào</a:t>
                      </a:r>
                      <a:r>
                        <a:rPr lang="en-US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4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thứ</a:t>
                      </a:r>
                      <a:r>
                        <a:rPr lang="en-US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4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mấy</a:t>
                      </a:r>
                      <a:r>
                        <a:rPr lang="en-US" sz="4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120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52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24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835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FB6CCB-7A23-06D0-A3CD-ABA16526ABD7}"/>
              </a:ext>
            </a:extLst>
          </p:cNvPr>
          <p:cNvSpPr txBox="1"/>
          <p:nvPr/>
        </p:nvSpPr>
        <p:spPr>
          <a:xfrm>
            <a:off x="1345623" y="657058"/>
            <a:ext cx="1042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b, Quan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63AC8-96DC-52B8-629E-B2120BAE2F5C}"/>
              </a:ext>
            </a:extLst>
          </p:cNvPr>
          <p:cNvSpPr/>
          <p:nvPr/>
        </p:nvSpPr>
        <p:spPr>
          <a:xfrm>
            <a:off x="881062" y="2427009"/>
            <a:ext cx="3723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Thanh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35CCE-2D6C-5F4D-A5A4-7D51112E229B}"/>
              </a:ext>
            </a:extLst>
          </p:cNvPr>
          <p:cNvSpPr/>
          <p:nvPr/>
        </p:nvSpPr>
        <p:spPr>
          <a:xfrm>
            <a:off x="881063" y="3128430"/>
            <a:ext cx="43583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Lô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88C0B-31EE-A3EB-DA3F-6A11BB1AA87C}"/>
              </a:ext>
            </a:extLst>
          </p:cNvPr>
          <p:cNvSpPr/>
          <p:nvPr/>
        </p:nvSpPr>
        <p:spPr>
          <a:xfrm>
            <a:off x="881062" y="3829851"/>
            <a:ext cx="29358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436D4C-738C-2AEB-280D-80B8EC7F2D14}"/>
              </a:ext>
            </a:extLst>
          </p:cNvPr>
          <p:cNvSpPr/>
          <p:nvPr/>
        </p:nvSpPr>
        <p:spPr>
          <a:xfrm>
            <a:off x="6933982" y="2366097"/>
            <a:ext cx="22300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036B4-4617-599B-82E7-34E07C63B054}"/>
              </a:ext>
            </a:extLst>
          </p:cNvPr>
          <p:cNvSpPr/>
          <p:nvPr/>
        </p:nvSpPr>
        <p:spPr>
          <a:xfrm>
            <a:off x="7037984" y="3083994"/>
            <a:ext cx="17219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F6305-9495-24C8-AE14-C87056015836}"/>
              </a:ext>
            </a:extLst>
          </p:cNvPr>
          <p:cNvSpPr/>
          <p:nvPr/>
        </p:nvSpPr>
        <p:spPr>
          <a:xfrm>
            <a:off x="7012528" y="3783302"/>
            <a:ext cx="2073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44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369" y="205154"/>
            <a:ext cx="11969262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43417" y="625676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B6CCB-7A23-06D0-A3CD-ABA16526ABD7}"/>
              </a:ext>
            </a:extLst>
          </p:cNvPr>
          <p:cNvSpPr txBox="1"/>
          <p:nvPr/>
        </p:nvSpPr>
        <p:spPr>
          <a:xfrm>
            <a:off x="1345623" y="657058"/>
            <a:ext cx="1042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F6305-9495-24C8-AE14-C87056015836}"/>
              </a:ext>
            </a:extLst>
          </p:cNvPr>
          <p:cNvSpPr/>
          <p:nvPr/>
        </p:nvSpPr>
        <p:spPr>
          <a:xfrm>
            <a:off x="521540" y="1180278"/>
            <a:ext cx="39356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DBCB7-0467-1ACE-3740-2972A3255026}"/>
              </a:ext>
            </a:extLst>
          </p:cNvPr>
          <p:cNvSpPr/>
          <p:nvPr/>
        </p:nvSpPr>
        <p:spPr>
          <a:xfrm>
            <a:off x="501964" y="1626874"/>
            <a:ext cx="777949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1). Sau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D421D-C43E-C16A-F3AE-01420BCD5354}"/>
              </a:ext>
            </a:extLst>
          </p:cNvPr>
          <p:cNvSpPr/>
          <p:nvPr/>
        </p:nvSpPr>
        <p:spPr>
          <a:xfrm>
            <a:off x="390596" y="2867325"/>
            <a:ext cx="730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-Tháng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82AAAD-9713-38D3-A570-3351E1CBFF97}"/>
              </a:ext>
            </a:extLst>
          </p:cNvPr>
          <p:cNvSpPr/>
          <p:nvPr/>
        </p:nvSpPr>
        <p:spPr>
          <a:xfrm>
            <a:off x="201494" y="4309134"/>
            <a:ext cx="8331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5624B-FF31-BAA6-5FCF-E4EB76FCCBFB}"/>
              </a:ext>
            </a:extLst>
          </p:cNvPr>
          <p:cNvSpPr/>
          <p:nvPr/>
        </p:nvSpPr>
        <p:spPr>
          <a:xfrm>
            <a:off x="441135" y="4816967"/>
            <a:ext cx="52395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Tháng 3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07F1C-F572-E6CD-E95F-9640E6748641}"/>
              </a:ext>
            </a:extLst>
          </p:cNvPr>
          <p:cNvSpPr/>
          <p:nvPr/>
        </p:nvSpPr>
        <p:spPr>
          <a:xfrm>
            <a:off x="419495" y="5338464"/>
            <a:ext cx="5261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Tháng 6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image83.jpeg">
            <a:extLst>
              <a:ext uri="{FF2B5EF4-FFF2-40B4-BE49-F238E27FC236}">
                <a16:creationId xmlns:a16="http://schemas.microsoft.com/office/drawing/2014/main" id="{A45B14AF-9EF9-6C88-7A27-13FC2C542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9101" t="68675" r="842" b="10284"/>
          <a:stretch/>
        </p:blipFill>
        <p:spPr bwMode="auto">
          <a:xfrm>
            <a:off x="8830082" y="1292789"/>
            <a:ext cx="3212619" cy="3016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EA89B7-77DA-A982-895E-DD0CB5BD27D0}"/>
              </a:ext>
            </a:extLst>
          </p:cNvPr>
          <p:cNvCxnSpPr/>
          <p:nvPr/>
        </p:nvCxnSpPr>
        <p:spPr>
          <a:xfrm>
            <a:off x="8783781" y="2147846"/>
            <a:ext cx="771653" cy="1494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29F2EC-7686-4EC6-D2A2-D3806787F80F}"/>
              </a:ext>
            </a:extLst>
          </p:cNvPr>
          <p:cNvCxnSpPr>
            <a:cxnSpLocks/>
          </p:cNvCxnSpPr>
          <p:nvPr/>
        </p:nvCxnSpPr>
        <p:spPr>
          <a:xfrm flipV="1">
            <a:off x="10487890" y="2552054"/>
            <a:ext cx="143219" cy="663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9B9C6E-E6A6-0B94-C031-FEA4C6F8480E}"/>
              </a:ext>
            </a:extLst>
          </p:cNvPr>
          <p:cNvCxnSpPr>
            <a:cxnSpLocks/>
          </p:cNvCxnSpPr>
          <p:nvPr/>
        </p:nvCxnSpPr>
        <p:spPr>
          <a:xfrm flipV="1">
            <a:off x="9993472" y="2437877"/>
            <a:ext cx="272608" cy="647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44AEA60-F7BB-607B-8FDC-2A0CD1D97330}"/>
              </a:ext>
            </a:extLst>
          </p:cNvPr>
          <p:cNvSpPr/>
          <p:nvPr/>
        </p:nvSpPr>
        <p:spPr>
          <a:xfrm>
            <a:off x="390596" y="3290451"/>
            <a:ext cx="85447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84C6CA-656B-3079-3B75-F79D2F529056}"/>
              </a:ext>
            </a:extLst>
          </p:cNvPr>
          <p:cNvSpPr/>
          <p:nvPr/>
        </p:nvSpPr>
        <p:spPr>
          <a:xfrm>
            <a:off x="434294" y="3764949"/>
            <a:ext cx="6760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50251E-2906-0CF0-E545-654574AC0F08}"/>
              </a:ext>
            </a:extLst>
          </p:cNvPr>
          <p:cNvCxnSpPr>
            <a:cxnSpLocks/>
          </p:cNvCxnSpPr>
          <p:nvPr/>
        </p:nvCxnSpPr>
        <p:spPr>
          <a:xfrm flipV="1">
            <a:off x="9700052" y="2591394"/>
            <a:ext cx="143219" cy="663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EC2BD90-56AD-88E7-C288-6255C1695244}"/>
              </a:ext>
            </a:extLst>
          </p:cNvPr>
          <p:cNvSpPr/>
          <p:nvPr/>
        </p:nvSpPr>
        <p:spPr>
          <a:xfrm>
            <a:off x="6565002" y="4866646"/>
            <a:ext cx="39352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Tháng 3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48119-9C0A-38A6-5F5F-EEEFB4C0963F}"/>
              </a:ext>
            </a:extLst>
          </p:cNvPr>
          <p:cNvSpPr/>
          <p:nvPr/>
        </p:nvSpPr>
        <p:spPr>
          <a:xfrm>
            <a:off x="6553779" y="5325682"/>
            <a:ext cx="39576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Tháng 6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2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39" y="2212956"/>
            <a:ext cx="3916272" cy="4697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3352" y="1763752"/>
            <a:ext cx="3159268" cy="189214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hai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củ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Các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542" y="226777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11272" y="1019552"/>
            <a:ext cx="5675661" cy="3762656"/>
            <a:chOff x="1323833" y="429251"/>
            <a:chExt cx="7352881" cy="41746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490577" y="1454506"/>
              <a:ext cx="5276709" cy="2867333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-93"/>
                </a:rPr>
                <a:t>THU HOẠCH 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-93"/>
                </a:rPr>
                <a:t>CÀ RỐT</a:t>
              </a:r>
              <a:endParaRPr kumimoji="0" lang="en-US" sz="5398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3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8" name="Rounded Rectangle 7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7603" y="955808"/>
            <a:ext cx="8269933" cy="1885263"/>
            <a:chOff x="1321454" y="-4287"/>
            <a:chExt cx="8272923" cy="1885945"/>
          </a:xfrm>
        </p:grpSpPr>
        <p:sp>
          <p:nvSpPr>
            <p:cNvPr id="12" name="Rounded Rectangle 11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26449" y="776643"/>
              <a:ext cx="5811637" cy="7696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Mỗi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năm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2322498" y="5209492"/>
            <a:ext cx="3154090" cy="1150196"/>
            <a:chOff x="1557446" y="2460307"/>
            <a:chExt cx="3155231" cy="1150612"/>
          </a:xfrm>
        </p:grpSpPr>
        <p:sp>
          <p:nvSpPr>
            <p:cNvPr id="16" name="Rounded Rectangle 15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14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63766" y="2460307"/>
              <a:ext cx="659155" cy="1107996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91354" y="3996345"/>
            <a:ext cx="3154090" cy="1145990"/>
            <a:chOff x="1557446" y="2464515"/>
            <a:chExt cx="3155231" cy="1146404"/>
          </a:xfrm>
        </p:grpSpPr>
        <p:sp>
          <p:nvSpPr>
            <p:cNvPr id="20" name="Rounded Rectangle 19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10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91354" y="5188192"/>
            <a:ext cx="3154090" cy="1150196"/>
            <a:chOff x="1557446" y="2460307"/>
            <a:chExt cx="3155231" cy="1150612"/>
          </a:xfrm>
        </p:grpSpPr>
        <p:sp>
          <p:nvSpPr>
            <p:cNvPr id="24" name="Rounded Rectangle 23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12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00386" y="2460307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4" y="3112261"/>
            <a:ext cx="3928474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42" y="2091477"/>
            <a:ext cx="3901759" cy="4680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73784" y="3676345"/>
            <a:ext cx="1510658" cy="1510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16" y="189657"/>
            <a:ext cx="4083874" cy="29716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35573" y="587650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13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399614" y="3984766"/>
            <a:ext cx="4656371" cy="1123258"/>
            <a:chOff x="634229" y="2555713"/>
            <a:chExt cx="4658055" cy="1123664"/>
          </a:xfrm>
        </p:grpSpPr>
        <p:sp>
          <p:nvSpPr>
            <p:cNvPr id="24" name="Rounded Rectangle 23"/>
            <p:cNvSpPr/>
            <p:nvPr/>
          </p:nvSpPr>
          <p:spPr>
            <a:xfrm>
              <a:off x="1445696" y="2718944"/>
              <a:ext cx="384658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Tháng 4,6,8,11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34229" y="2616639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3707" y="2555713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87603" y="955808"/>
            <a:ext cx="8269932" cy="1885263"/>
            <a:chOff x="1321454" y="-4287"/>
            <a:chExt cx="8272923" cy="1885945"/>
          </a:xfrm>
        </p:grpSpPr>
        <p:sp>
          <p:nvSpPr>
            <p:cNvPr id="28" name="Rounded Rectangle 27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1409702" y="5334550"/>
            <a:ext cx="4431665" cy="1194658"/>
            <a:chOff x="644320" y="2585405"/>
            <a:chExt cx="4433267" cy="1195088"/>
          </a:xfrm>
        </p:grpSpPr>
        <p:sp>
          <p:nvSpPr>
            <p:cNvPr id="31" name="Rounded Rectangle 30"/>
            <p:cNvSpPr/>
            <p:nvPr/>
          </p:nvSpPr>
          <p:spPr>
            <a:xfrm>
              <a:off x="1489348" y="2585405"/>
              <a:ext cx="3588239" cy="1195088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Tháng 4,6,9,11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644320" y="2646050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1017" y="2761788"/>
              <a:ext cx="510194" cy="83126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77054" y="3991526"/>
            <a:ext cx="4227365" cy="1150811"/>
            <a:chOff x="1466517" y="2459693"/>
            <a:chExt cx="3363012" cy="1151226"/>
          </a:xfrm>
        </p:grpSpPr>
        <p:sp>
          <p:nvSpPr>
            <p:cNvPr id="35" name="Rounded Rectangle 34"/>
            <p:cNvSpPr/>
            <p:nvPr/>
          </p:nvSpPr>
          <p:spPr>
            <a:xfrm>
              <a:off x="2186089" y="2702797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Tháng 6,5,12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466517" y="2548181"/>
              <a:ext cx="842170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87599" y="2459693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38954" y="5245678"/>
            <a:ext cx="4330920" cy="1107947"/>
            <a:chOff x="1442367" y="2517815"/>
            <a:chExt cx="3270310" cy="1108348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Tháng 3,7,12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442367" y="2563425"/>
              <a:ext cx="799375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01768" y="2517815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40" y="2929526"/>
            <a:ext cx="2674497" cy="392847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435E91-00B2-78AD-EE4A-9636C3C6CDCC}"/>
              </a:ext>
            </a:extLst>
          </p:cNvPr>
          <p:cNvSpPr/>
          <p:nvPr/>
        </p:nvSpPr>
        <p:spPr>
          <a:xfrm>
            <a:off x="3275720" y="1743725"/>
            <a:ext cx="71016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4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7"/>
            <a:ext cx="3734294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8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0" y="1115507"/>
            <a:ext cx="3166151" cy="203059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5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8790" y="3976632"/>
            <a:ext cx="4403235" cy="1163864"/>
            <a:chOff x="581491" y="2520321"/>
            <a:chExt cx="4404829" cy="1164285"/>
          </a:xfrm>
        </p:grpSpPr>
        <p:sp>
          <p:nvSpPr>
            <p:cNvPr id="3" name="Rounded Rectangle 2"/>
            <p:cNvSpPr/>
            <p:nvPr/>
          </p:nvSpPr>
          <p:spPr>
            <a:xfrm>
              <a:off x="1489429" y="2770168"/>
              <a:ext cx="3496891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11,12,5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81491" y="2621868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83786" y="2520321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7603" y="955808"/>
            <a:ext cx="8269933" cy="1885263"/>
            <a:chOff x="1321454" y="-4287"/>
            <a:chExt cx="8272923" cy="1885945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810765" y="5242005"/>
            <a:ext cx="4281260" cy="1107595"/>
            <a:chOff x="-243470" y="2481254"/>
            <a:chExt cx="4282809" cy="1107996"/>
          </a:xfrm>
        </p:grpSpPr>
        <p:sp>
          <p:nvSpPr>
            <p:cNvPr id="10" name="Rounded Rectangle 9"/>
            <p:cNvSpPr/>
            <p:nvPr/>
          </p:nvSpPr>
          <p:spPr>
            <a:xfrm>
              <a:off x="657519" y="2646346"/>
              <a:ext cx="338182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11,9,8,4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243470" y="2526512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1257" y="2481254"/>
              <a:ext cx="659155" cy="1107996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59880" y="4008024"/>
            <a:ext cx="5485705" cy="1107596"/>
            <a:chOff x="1557446" y="2503594"/>
            <a:chExt cx="3738030" cy="1107996"/>
          </a:xfrm>
        </p:grpSpPr>
        <p:sp>
          <p:nvSpPr>
            <p:cNvPr id="14" name="Rounded Rectangle 13"/>
            <p:cNvSpPr/>
            <p:nvPr/>
          </p:nvSpPr>
          <p:spPr>
            <a:xfrm>
              <a:off x="2069237" y="2686929"/>
              <a:ext cx="3226239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10,8,9,5,3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557446" y="2548181"/>
              <a:ext cx="842170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28915" y="2503594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77573" y="5225046"/>
            <a:ext cx="5468013" cy="1107595"/>
            <a:chOff x="654806" y="2485596"/>
            <a:chExt cx="5469991" cy="1107996"/>
          </a:xfrm>
        </p:grpSpPr>
        <p:sp>
          <p:nvSpPr>
            <p:cNvPr id="18" name="Rounded Rectangle 17"/>
            <p:cNvSpPr/>
            <p:nvPr/>
          </p:nvSpPr>
          <p:spPr>
            <a:xfrm>
              <a:off x="1527353" y="2606572"/>
              <a:ext cx="4597444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3,5,7,8,10,12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54806" y="2528455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97746" y="2485596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F98EC9B-0E18-D391-71D9-7349A675EF8A}"/>
              </a:ext>
            </a:extLst>
          </p:cNvPr>
          <p:cNvSpPr/>
          <p:nvPr/>
        </p:nvSpPr>
        <p:spPr>
          <a:xfrm>
            <a:off x="3683303" y="1786678"/>
            <a:ext cx="57294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20" y="2043527"/>
            <a:ext cx="3901759" cy="46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63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76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hành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xem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lịch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78252" y="3859110"/>
            <a:ext cx="2546875" cy="1163864"/>
            <a:chOff x="581491" y="2520321"/>
            <a:chExt cx="3269424" cy="1164285"/>
          </a:xfrm>
        </p:grpSpPr>
        <p:sp>
          <p:nvSpPr>
            <p:cNvPr id="3" name="Rounded Rectangle 2"/>
            <p:cNvSpPr/>
            <p:nvPr/>
          </p:nvSpPr>
          <p:spPr>
            <a:xfrm>
              <a:off x="1489429" y="2770168"/>
              <a:ext cx="2361486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11,5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581491" y="2621868"/>
              <a:ext cx="123625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83786" y="2520321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7603" y="955808"/>
            <a:ext cx="8269933" cy="1885263"/>
            <a:chOff x="1321454" y="-4287"/>
            <a:chExt cx="8272923" cy="1885945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528664" y="5124483"/>
            <a:ext cx="2627029" cy="1107595"/>
            <a:chOff x="-243470" y="2481254"/>
            <a:chExt cx="2627980" cy="1107996"/>
          </a:xfrm>
        </p:grpSpPr>
        <p:sp>
          <p:nvSpPr>
            <p:cNvPr id="10" name="Rounded Rectangle 9"/>
            <p:cNvSpPr/>
            <p:nvPr/>
          </p:nvSpPr>
          <p:spPr>
            <a:xfrm>
              <a:off x="657520" y="2646346"/>
              <a:ext cx="172699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8,4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243470" y="2526512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1257" y="2481254"/>
              <a:ext cx="659155" cy="1107996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28606" y="5223015"/>
            <a:ext cx="2512480" cy="1107641"/>
            <a:chOff x="1557446" y="2525529"/>
            <a:chExt cx="3000002" cy="1108041"/>
          </a:xfrm>
        </p:grpSpPr>
        <p:sp>
          <p:nvSpPr>
            <p:cNvPr id="14" name="Rounded Rectangle 13"/>
            <p:cNvSpPr/>
            <p:nvPr/>
          </p:nvSpPr>
          <p:spPr>
            <a:xfrm>
              <a:off x="2641739" y="2676828"/>
              <a:ext cx="1915709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5,3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557446" y="2548181"/>
              <a:ext cx="1221756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53640" y="2525529"/>
              <a:ext cx="526963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05601" y="3964992"/>
            <a:ext cx="2019626" cy="1107641"/>
            <a:chOff x="654806" y="2485596"/>
            <a:chExt cx="2020357" cy="1108042"/>
          </a:xfrm>
        </p:grpSpPr>
        <p:sp>
          <p:nvSpPr>
            <p:cNvPr id="18" name="Rounded Rectangle 17"/>
            <p:cNvSpPr/>
            <p:nvPr/>
          </p:nvSpPr>
          <p:spPr>
            <a:xfrm>
              <a:off x="1527353" y="2606572"/>
              <a:ext cx="114781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54806" y="2528455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6933" y="2485596"/>
              <a:ext cx="659328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kumimoji="0" lang="en-US" sz="6598" b="1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50" y="3112261"/>
            <a:ext cx="3138957" cy="39284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6F3B93-F5A3-44EE-4D11-5A6C0B158B1F}"/>
              </a:ext>
            </a:extLst>
          </p:cNvPr>
          <p:cNvSpPr/>
          <p:nvPr/>
        </p:nvSpPr>
        <p:spPr>
          <a:xfrm>
            <a:off x="3065711" y="1830834"/>
            <a:ext cx="73581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28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29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93" y="1994751"/>
            <a:ext cx="3901759" cy="46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50635" y="3579619"/>
            <a:ext cx="1510658" cy="1510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53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KHÁM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PHÁ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11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libri" panose="020F0502020204030204" pitchFamily="34" charset="0"/>
                  <a:ea typeface="胡晓波真帅体" panose="02010600030101010101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01</a:t>
              </a:r>
              <a:endParaRPr kumimoji="0" lang="zh-CN" alt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 pitchFamily="34" charset="0"/>
                <a:ea typeface="胡晓波真帅体" panose="02010600030101010101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3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ABBD4BBD-A387-41AF-B2E3-1EF2A97C0D96}"/>
              </a:ext>
            </a:extLst>
          </p:cNvPr>
          <p:cNvSpPr/>
          <p:nvPr/>
        </p:nvSpPr>
        <p:spPr>
          <a:xfrm>
            <a:off x="1215909" y="307100"/>
            <a:ext cx="4674177" cy="476250"/>
          </a:xfrm>
          <a:custGeom>
            <a:avLst/>
            <a:gdLst>
              <a:gd name="connsiteX0" fmla="*/ 0 w 730827"/>
              <a:gd name="connsiteY0" fmla="*/ 79377 h 476250"/>
              <a:gd name="connsiteX1" fmla="*/ 79377 w 730827"/>
              <a:gd name="connsiteY1" fmla="*/ 0 h 476250"/>
              <a:gd name="connsiteX2" fmla="*/ 651450 w 730827"/>
              <a:gd name="connsiteY2" fmla="*/ 0 h 476250"/>
              <a:gd name="connsiteX3" fmla="*/ 730827 w 730827"/>
              <a:gd name="connsiteY3" fmla="*/ 79377 h 476250"/>
              <a:gd name="connsiteX4" fmla="*/ 730827 w 730827"/>
              <a:gd name="connsiteY4" fmla="*/ 396873 h 476250"/>
              <a:gd name="connsiteX5" fmla="*/ 651450 w 730827"/>
              <a:gd name="connsiteY5" fmla="*/ 476250 h 476250"/>
              <a:gd name="connsiteX6" fmla="*/ 79377 w 730827"/>
              <a:gd name="connsiteY6" fmla="*/ 476250 h 476250"/>
              <a:gd name="connsiteX7" fmla="*/ 0 w 730827"/>
              <a:gd name="connsiteY7" fmla="*/ 396873 h 476250"/>
              <a:gd name="connsiteX8" fmla="*/ 0 w 730827"/>
              <a:gd name="connsiteY8" fmla="*/ 79377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827" h="476250" fill="none" extrusionOk="0">
                <a:moveTo>
                  <a:pt x="0" y="79377"/>
                </a:moveTo>
                <a:cubicBezTo>
                  <a:pt x="-6817" y="27826"/>
                  <a:pt x="34416" y="11958"/>
                  <a:pt x="79377" y="0"/>
                </a:cubicBezTo>
                <a:cubicBezTo>
                  <a:pt x="310352" y="-38800"/>
                  <a:pt x="521391" y="18351"/>
                  <a:pt x="651450" y="0"/>
                </a:cubicBezTo>
                <a:cubicBezTo>
                  <a:pt x="696431" y="2378"/>
                  <a:pt x="730469" y="32800"/>
                  <a:pt x="730827" y="79377"/>
                </a:cubicBezTo>
                <a:cubicBezTo>
                  <a:pt x="733219" y="173827"/>
                  <a:pt x="704807" y="258535"/>
                  <a:pt x="730827" y="396873"/>
                </a:cubicBezTo>
                <a:cubicBezTo>
                  <a:pt x="732001" y="443233"/>
                  <a:pt x="691728" y="488693"/>
                  <a:pt x="651450" y="476250"/>
                </a:cubicBezTo>
                <a:cubicBezTo>
                  <a:pt x="465300" y="515417"/>
                  <a:pt x="207068" y="447607"/>
                  <a:pt x="79377" y="476250"/>
                </a:cubicBezTo>
                <a:cubicBezTo>
                  <a:pt x="40641" y="488127"/>
                  <a:pt x="-964" y="439944"/>
                  <a:pt x="0" y="396873"/>
                </a:cubicBezTo>
                <a:cubicBezTo>
                  <a:pt x="-25269" y="244071"/>
                  <a:pt x="6044" y="224491"/>
                  <a:pt x="0" y="79377"/>
                </a:cubicBezTo>
                <a:close/>
              </a:path>
              <a:path w="730827" h="476250" stroke="0" extrusionOk="0">
                <a:moveTo>
                  <a:pt x="0" y="79377"/>
                </a:moveTo>
                <a:cubicBezTo>
                  <a:pt x="4092" y="40219"/>
                  <a:pt x="42948" y="-781"/>
                  <a:pt x="79377" y="0"/>
                </a:cubicBezTo>
                <a:cubicBezTo>
                  <a:pt x="264218" y="-15745"/>
                  <a:pt x="515088" y="56088"/>
                  <a:pt x="651450" y="0"/>
                </a:cubicBezTo>
                <a:cubicBezTo>
                  <a:pt x="695332" y="-5248"/>
                  <a:pt x="737268" y="31655"/>
                  <a:pt x="730827" y="79377"/>
                </a:cubicBezTo>
                <a:cubicBezTo>
                  <a:pt x="750746" y="230816"/>
                  <a:pt x="730364" y="239482"/>
                  <a:pt x="730827" y="396873"/>
                </a:cubicBezTo>
                <a:cubicBezTo>
                  <a:pt x="725352" y="443836"/>
                  <a:pt x="697386" y="478727"/>
                  <a:pt x="651450" y="476250"/>
                </a:cubicBezTo>
                <a:cubicBezTo>
                  <a:pt x="420951" y="491769"/>
                  <a:pt x="205055" y="432166"/>
                  <a:pt x="79377" y="476250"/>
                </a:cubicBezTo>
                <a:cubicBezTo>
                  <a:pt x="38331" y="479428"/>
                  <a:pt x="-1175" y="444071"/>
                  <a:pt x="0" y="396873"/>
                </a:cubicBezTo>
                <a:cubicBezTo>
                  <a:pt x="-15787" y="316248"/>
                  <a:pt x="11831" y="178684"/>
                  <a:pt x="0" y="7937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custGeom>
                    <a:avLst/>
                    <a:gdLst>
                      <a:gd name="connsiteX0" fmla="*/ 0 w 4674177"/>
                      <a:gd name="connsiteY0" fmla="*/ 79377 h 476250"/>
                      <a:gd name="connsiteX1" fmla="*/ 507674 w 4674177"/>
                      <a:gd name="connsiteY1" fmla="*/ 0 h 476250"/>
                      <a:gd name="connsiteX2" fmla="*/ 4166502 w 4674177"/>
                      <a:gd name="connsiteY2" fmla="*/ 0 h 476250"/>
                      <a:gd name="connsiteX3" fmla="*/ 4674177 w 4674177"/>
                      <a:gd name="connsiteY3" fmla="*/ 79377 h 476250"/>
                      <a:gd name="connsiteX4" fmla="*/ 4674177 w 4674177"/>
                      <a:gd name="connsiteY4" fmla="*/ 396873 h 476250"/>
                      <a:gd name="connsiteX5" fmla="*/ 4166502 w 4674177"/>
                      <a:gd name="connsiteY5" fmla="*/ 476250 h 476250"/>
                      <a:gd name="connsiteX6" fmla="*/ 507674 w 4674177"/>
                      <a:gd name="connsiteY6" fmla="*/ 476250 h 476250"/>
                      <a:gd name="connsiteX7" fmla="*/ 0 w 4674177"/>
                      <a:gd name="connsiteY7" fmla="*/ 396873 h 476250"/>
                      <a:gd name="connsiteX8" fmla="*/ 0 w 4674177"/>
                      <a:gd name="connsiteY8" fmla="*/ 79377 h 476250"/>
                      <a:gd name="connsiteX0" fmla="*/ 0 w 4674177"/>
                      <a:gd name="connsiteY0" fmla="*/ 79377 h 476250"/>
                      <a:gd name="connsiteX1" fmla="*/ 507674 w 4674177"/>
                      <a:gd name="connsiteY1" fmla="*/ 0 h 476250"/>
                      <a:gd name="connsiteX2" fmla="*/ 4166502 w 4674177"/>
                      <a:gd name="connsiteY2" fmla="*/ 0 h 476250"/>
                      <a:gd name="connsiteX3" fmla="*/ 4674177 w 4674177"/>
                      <a:gd name="connsiteY3" fmla="*/ 79377 h 476250"/>
                      <a:gd name="connsiteX4" fmla="*/ 4674177 w 4674177"/>
                      <a:gd name="connsiteY4" fmla="*/ 396873 h 476250"/>
                      <a:gd name="connsiteX5" fmla="*/ 4166502 w 4674177"/>
                      <a:gd name="connsiteY5" fmla="*/ 476250 h 476250"/>
                      <a:gd name="connsiteX6" fmla="*/ 507674 w 4674177"/>
                      <a:gd name="connsiteY6" fmla="*/ 476250 h 476250"/>
                      <a:gd name="connsiteX7" fmla="*/ 0 w 4674177"/>
                      <a:gd name="connsiteY7" fmla="*/ 396873 h 476250"/>
                      <a:gd name="connsiteX8" fmla="*/ 0 w 4674177"/>
                      <a:gd name="connsiteY8" fmla="*/ 79377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74177" h="476250" fill="none" extrusionOk="0">
                        <a:moveTo>
                          <a:pt x="0" y="79377"/>
                        </a:moveTo>
                        <a:cubicBezTo>
                          <a:pt x="-50233" y="14479"/>
                          <a:pt x="250348" y="11977"/>
                          <a:pt x="507674" y="0"/>
                        </a:cubicBezTo>
                        <a:cubicBezTo>
                          <a:pt x="1859276" y="-180959"/>
                          <a:pt x="3317889" y="197369"/>
                          <a:pt x="4166502" y="0"/>
                        </a:cubicBezTo>
                        <a:cubicBezTo>
                          <a:pt x="4450024" y="4736"/>
                          <a:pt x="4675142" y="32891"/>
                          <a:pt x="4674177" y="79377"/>
                        </a:cubicBezTo>
                        <a:cubicBezTo>
                          <a:pt x="4693070" y="166301"/>
                          <a:pt x="4508329" y="252273"/>
                          <a:pt x="4674177" y="396873"/>
                        </a:cubicBezTo>
                        <a:cubicBezTo>
                          <a:pt x="4675722" y="471657"/>
                          <a:pt x="4410744" y="507707"/>
                          <a:pt x="4166502" y="476250"/>
                        </a:cubicBezTo>
                        <a:cubicBezTo>
                          <a:pt x="3008663" y="687079"/>
                          <a:pt x="1337965" y="476837"/>
                          <a:pt x="507674" y="476250"/>
                        </a:cubicBezTo>
                        <a:cubicBezTo>
                          <a:pt x="258986" y="491421"/>
                          <a:pt x="4953" y="440105"/>
                          <a:pt x="0" y="396873"/>
                        </a:cubicBezTo>
                        <a:cubicBezTo>
                          <a:pt x="-140389" y="247999"/>
                          <a:pt x="55304" y="235526"/>
                          <a:pt x="0" y="79377"/>
                        </a:cubicBezTo>
                        <a:close/>
                      </a:path>
                      <a:path w="4674177" h="476250" stroke="0" extrusionOk="0">
                        <a:moveTo>
                          <a:pt x="0" y="79377"/>
                        </a:moveTo>
                        <a:cubicBezTo>
                          <a:pt x="54873" y="102519"/>
                          <a:pt x="311243" y="-1207"/>
                          <a:pt x="507674" y="0"/>
                        </a:cubicBezTo>
                        <a:cubicBezTo>
                          <a:pt x="1745084" y="144843"/>
                          <a:pt x="3155359" y="-46682"/>
                          <a:pt x="4166502" y="0"/>
                        </a:cubicBezTo>
                        <a:cubicBezTo>
                          <a:pt x="4452515" y="-589"/>
                          <a:pt x="4702649" y="23969"/>
                          <a:pt x="4674177" y="79377"/>
                        </a:cubicBezTo>
                        <a:cubicBezTo>
                          <a:pt x="4785446" y="234372"/>
                          <a:pt x="4693350" y="253998"/>
                          <a:pt x="4674177" y="396873"/>
                        </a:cubicBezTo>
                        <a:cubicBezTo>
                          <a:pt x="4632826" y="471727"/>
                          <a:pt x="4446631" y="446840"/>
                          <a:pt x="4166502" y="476250"/>
                        </a:cubicBezTo>
                        <a:cubicBezTo>
                          <a:pt x="2888844" y="599409"/>
                          <a:pt x="1214991" y="415719"/>
                          <a:pt x="507674" y="476250"/>
                        </a:cubicBezTo>
                        <a:cubicBezTo>
                          <a:pt x="242640" y="485200"/>
                          <a:pt x="-11522" y="433861"/>
                          <a:pt x="0" y="396873"/>
                        </a:cubicBezTo>
                        <a:cubicBezTo>
                          <a:pt x="-103242" y="314790"/>
                          <a:pt x="104063" y="201048"/>
                          <a:pt x="0" y="79377"/>
                        </a:cubicBezTo>
                        <a:close/>
                      </a:path>
                      <a:path w="4674177" h="476250" fill="none" stroke="0" extrusionOk="0">
                        <a:moveTo>
                          <a:pt x="0" y="79377"/>
                        </a:moveTo>
                        <a:cubicBezTo>
                          <a:pt x="-8637" y="67824"/>
                          <a:pt x="277127" y="5946"/>
                          <a:pt x="507674" y="0"/>
                        </a:cubicBezTo>
                        <a:cubicBezTo>
                          <a:pt x="1983643" y="66939"/>
                          <a:pt x="3391138" y="-143552"/>
                          <a:pt x="4166502" y="0"/>
                        </a:cubicBezTo>
                        <a:cubicBezTo>
                          <a:pt x="4444950" y="-856"/>
                          <a:pt x="4683086" y="33721"/>
                          <a:pt x="4674177" y="79377"/>
                        </a:cubicBezTo>
                        <a:cubicBezTo>
                          <a:pt x="4710519" y="225184"/>
                          <a:pt x="4506253" y="275008"/>
                          <a:pt x="4674177" y="396873"/>
                        </a:cubicBezTo>
                        <a:cubicBezTo>
                          <a:pt x="4697023" y="408199"/>
                          <a:pt x="4360138" y="525197"/>
                          <a:pt x="4166502" y="476250"/>
                        </a:cubicBezTo>
                        <a:cubicBezTo>
                          <a:pt x="3089673" y="649762"/>
                          <a:pt x="1103498" y="484938"/>
                          <a:pt x="507674" y="476250"/>
                        </a:cubicBezTo>
                        <a:cubicBezTo>
                          <a:pt x="259718" y="485844"/>
                          <a:pt x="-4526" y="438359"/>
                          <a:pt x="0" y="396873"/>
                        </a:cubicBezTo>
                        <a:cubicBezTo>
                          <a:pt x="-165837" y="245285"/>
                          <a:pt x="15908" y="231834"/>
                          <a:pt x="0" y="7937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C7472F-50A8-4131-858D-4720EF7B8BCD}"/>
              </a:ext>
            </a:extLst>
          </p:cNvPr>
          <p:cNvSpPr/>
          <p:nvPr/>
        </p:nvSpPr>
        <p:spPr>
          <a:xfrm>
            <a:off x="458238" y="286918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18" name="image82.jpeg">
            <a:extLst>
              <a:ext uri="{FF2B5EF4-FFF2-40B4-BE49-F238E27FC236}">
                <a16:creationId xmlns:a16="http://schemas.microsoft.com/office/drawing/2014/main" id="{35FAC61E-63DD-08E2-A0FB-A05E1DCCE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237" t="9420" r="4493" b="2893"/>
          <a:stretch/>
        </p:blipFill>
        <p:spPr>
          <a:xfrm>
            <a:off x="263237" y="969817"/>
            <a:ext cx="11734800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18">
            <a:extLst>
              <a:ext uri="{FF2B5EF4-FFF2-40B4-BE49-F238E27FC236}">
                <a16:creationId xmlns:a16="http://schemas.microsoft.com/office/drawing/2014/main" id="{258FA10E-21A9-86F8-FE1E-1A8CFB3FCAAA}"/>
              </a:ext>
            </a:extLst>
          </p:cNvPr>
          <p:cNvSpPr/>
          <p:nvPr/>
        </p:nvSpPr>
        <p:spPr>
          <a:xfrm>
            <a:off x="1243618" y="417936"/>
            <a:ext cx="4852382" cy="476250"/>
          </a:xfrm>
          <a:custGeom>
            <a:avLst/>
            <a:gdLst>
              <a:gd name="connsiteX0" fmla="*/ 0 w 730827"/>
              <a:gd name="connsiteY0" fmla="*/ 79377 h 476250"/>
              <a:gd name="connsiteX1" fmla="*/ 79377 w 730827"/>
              <a:gd name="connsiteY1" fmla="*/ 0 h 476250"/>
              <a:gd name="connsiteX2" fmla="*/ 651450 w 730827"/>
              <a:gd name="connsiteY2" fmla="*/ 0 h 476250"/>
              <a:gd name="connsiteX3" fmla="*/ 730827 w 730827"/>
              <a:gd name="connsiteY3" fmla="*/ 79377 h 476250"/>
              <a:gd name="connsiteX4" fmla="*/ 730827 w 730827"/>
              <a:gd name="connsiteY4" fmla="*/ 396873 h 476250"/>
              <a:gd name="connsiteX5" fmla="*/ 651450 w 730827"/>
              <a:gd name="connsiteY5" fmla="*/ 476250 h 476250"/>
              <a:gd name="connsiteX6" fmla="*/ 79377 w 730827"/>
              <a:gd name="connsiteY6" fmla="*/ 476250 h 476250"/>
              <a:gd name="connsiteX7" fmla="*/ 0 w 730827"/>
              <a:gd name="connsiteY7" fmla="*/ 396873 h 476250"/>
              <a:gd name="connsiteX8" fmla="*/ 0 w 730827"/>
              <a:gd name="connsiteY8" fmla="*/ 79377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827" h="476250" fill="none" extrusionOk="0">
                <a:moveTo>
                  <a:pt x="0" y="79377"/>
                </a:moveTo>
                <a:cubicBezTo>
                  <a:pt x="-6817" y="27826"/>
                  <a:pt x="34416" y="11958"/>
                  <a:pt x="79377" y="0"/>
                </a:cubicBezTo>
                <a:cubicBezTo>
                  <a:pt x="310352" y="-38800"/>
                  <a:pt x="521391" y="18351"/>
                  <a:pt x="651450" y="0"/>
                </a:cubicBezTo>
                <a:cubicBezTo>
                  <a:pt x="696431" y="2378"/>
                  <a:pt x="730469" y="32800"/>
                  <a:pt x="730827" y="79377"/>
                </a:cubicBezTo>
                <a:cubicBezTo>
                  <a:pt x="733219" y="173827"/>
                  <a:pt x="704807" y="258535"/>
                  <a:pt x="730827" y="396873"/>
                </a:cubicBezTo>
                <a:cubicBezTo>
                  <a:pt x="732001" y="443233"/>
                  <a:pt x="691728" y="488693"/>
                  <a:pt x="651450" y="476250"/>
                </a:cubicBezTo>
                <a:cubicBezTo>
                  <a:pt x="465300" y="515417"/>
                  <a:pt x="207068" y="447607"/>
                  <a:pt x="79377" y="476250"/>
                </a:cubicBezTo>
                <a:cubicBezTo>
                  <a:pt x="40641" y="488127"/>
                  <a:pt x="-964" y="439944"/>
                  <a:pt x="0" y="396873"/>
                </a:cubicBezTo>
                <a:cubicBezTo>
                  <a:pt x="-25269" y="244071"/>
                  <a:pt x="6044" y="224491"/>
                  <a:pt x="0" y="79377"/>
                </a:cubicBezTo>
                <a:close/>
              </a:path>
              <a:path w="730827" h="476250" stroke="0" extrusionOk="0">
                <a:moveTo>
                  <a:pt x="0" y="79377"/>
                </a:moveTo>
                <a:cubicBezTo>
                  <a:pt x="4092" y="40219"/>
                  <a:pt x="42948" y="-781"/>
                  <a:pt x="79377" y="0"/>
                </a:cubicBezTo>
                <a:cubicBezTo>
                  <a:pt x="264218" y="-15745"/>
                  <a:pt x="515088" y="56088"/>
                  <a:pt x="651450" y="0"/>
                </a:cubicBezTo>
                <a:cubicBezTo>
                  <a:pt x="695332" y="-5248"/>
                  <a:pt x="737268" y="31655"/>
                  <a:pt x="730827" y="79377"/>
                </a:cubicBezTo>
                <a:cubicBezTo>
                  <a:pt x="750746" y="230816"/>
                  <a:pt x="730364" y="239482"/>
                  <a:pt x="730827" y="396873"/>
                </a:cubicBezTo>
                <a:cubicBezTo>
                  <a:pt x="725352" y="443836"/>
                  <a:pt x="697386" y="478727"/>
                  <a:pt x="651450" y="476250"/>
                </a:cubicBezTo>
                <a:cubicBezTo>
                  <a:pt x="420951" y="491769"/>
                  <a:pt x="205055" y="432166"/>
                  <a:pt x="79377" y="476250"/>
                </a:cubicBezTo>
                <a:cubicBezTo>
                  <a:pt x="38331" y="479428"/>
                  <a:pt x="-1175" y="444071"/>
                  <a:pt x="0" y="396873"/>
                </a:cubicBezTo>
                <a:cubicBezTo>
                  <a:pt x="-15787" y="316248"/>
                  <a:pt x="11831" y="178684"/>
                  <a:pt x="0" y="79377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62256882">
                  <a:custGeom>
                    <a:avLst/>
                    <a:gdLst>
                      <a:gd name="connsiteX0" fmla="*/ 0 w 4852382"/>
                      <a:gd name="connsiteY0" fmla="*/ 79377 h 476250"/>
                      <a:gd name="connsiteX1" fmla="*/ 527029 w 4852382"/>
                      <a:gd name="connsiteY1" fmla="*/ 0 h 476250"/>
                      <a:gd name="connsiteX2" fmla="*/ 4325352 w 4852382"/>
                      <a:gd name="connsiteY2" fmla="*/ 0 h 476250"/>
                      <a:gd name="connsiteX3" fmla="*/ 4852382 w 4852382"/>
                      <a:gd name="connsiteY3" fmla="*/ 79377 h 476250"/>
                      <a:gd name="connsiteX4" fmla="*/ 4852382 w 4852382"/>
                      <a:gd name="connsiteY4" fmla="*/ 396873 h 476250"/>
                      <a:gd name="connsiteX5" fmla="*/ 4325352 w 4852382"/>
                      <a:gd name="connsiteY5" fmla="*/ 476250 h 476250"/>
                      <a:gd name="connsiteX6" fmla="*/ 527029 w 4852382"/>
                      <a:gd name="connsiteY6" fmla="*/ 476250 h 476250"/>
                      <a:gd name="connsiteX7" fmla="*/ 0 w 4852382"/>
                      <a:gd name="connsiteY7" fmla="*/ 396873 h 476250"/>
                      <a:gd name="connsiteX8" fmla="*/ 0 w 4852382"/>
                      <a:gd name="connsiteY8" fmla="*/ 79377 h 476250"/>
                      <a:gd name="connsiteX0" fmla="*/ 0 w 4852382"/>
                      <a:gd name="connsiteY0" fmla="*/ 79377 h 476250"/>
                      <a:gd name="connsiteX1" fmla="*/ 527029 w 4852382"/>
                      <a:gd name="connsiteY1" fmla="*/ 0 h 476250"/>
                      <a:gd name="connsiteX2" fmla="*/ 4325352 w 4852382"/>
                      <a:gd name="connsiteY2" fmla="*/ 0 h 476250"/>
                      <a:gd name="connsiteX3" fmla="*/ 4852382 w 4852382"/>
                      <a:gd name="connsiteY3" fmla="*/ 79377 h 476250"/>
                      <a:gd name="connsiteX4" fmla="*/ 4852382 w 4852382"/>
                      <a:gd name="connsiteY4" fmla="*/ 396873 h 476250"/>
                      <a:gd name="connsiteX5" fmla="*/ 4325352 w 4852382"/>
                      <a:gd name="connsiteY5" fmla="*/ 476250 h 476250"/>
                      <a:gd name="connsiteX6" fmla="*/ 527029 w 4852382"/>
                      <a:gd name="connsiteY6" fmla="*/ 476250 h 476250"/>
                      <a:gd name="connsiteX7" fmla="*/ 0 w 4852382"/>
                      <a:gd name="connsiteY7" fmla="*/ 396873 h 476250"/>
                      <a:gd name="connsiteX8" fmla="*/ 0 w 4852382"/>
                      <a:gd name="connsiteY8" fmla="*/ 79377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52382" h="476250" fill="none" extrusionOk="0">
                        <a:moveTo>
                          <a:pt x="0" y="79377"/>
                        </a:moveTo>
                        <a:cubicBezTo>
                          <a:pt x="-77513" y="-37067"/>
                          <a:pt x="287796" y="11995"/>
                          <a:pt x="527029" y="0"/>
                        </a:cubicBezTo>
                        <a:cubicBezTo>
                          <a:pt x="1919095" y="-198899"/>
                          <a:pt x="3444876" y="198965"/>
                          <a:pt x="4325352" y="0"/>
                        </a:cubicBezTo>
                        <a:cubicBezTo>
                          <a:pt x="4618405" y="5550"/>
                          <a:pt x="4853767" y="32905"/>
                          <a:pt x="4852382" y="79377"/>
                        </a:cubicBezTo>
                        <a:cubicBezTo>
                          <a:pt x="4883436" y="142064"/>
                          <a:pt x="4681386" y="239116"/>
                          <a:pt x="4852382" y="396873"/>
                        </a:cubicBezTo>
                        <a:cubicBezTo>
                          <a:pt x="4848649" y="498184"/>
                          <a:pt x="4548967" y="551022"/>
                          <a:pt x="4325352" y="476250"/>
                        </a:cubicBezTo>
                        <a:cubicBezTo>
                          <a:pt x="3115599" y="652865"/>
                          <a:pt x="1468545" y="648795"/>
                          <a:pt x="527029" y="476250"/>
                        </a:cubicBezTo>
                        <a:cubicBezTo>
                          <a:pt x="268686" y="492155"/>
                          <a:pt x="5650" y="440119"/>
                          <a:pt x="0" y="396873"/>
                        </a:cubicBezTo>
                        <a:cubicBezTo>
                          <a:pt x="-132267" y="250643"/>
                          <a:pt x="44945" y="227683"/>
                          <a:pt x="0" y="79377"/>
                        </a:cubicBezTo>
                        <a:close/>
                      </a:path>
                      <a:path w="4852382" h="476250" stroke="0" extrusionOk="0">
                        <a:moveTo>
                          <a:pt x="0" y="79377"/>
                        </a:moveTo>
                        <a:cubicBezTo>
                          <a:pt x="49247" y="88142"/>
                          <a:pt x="328788" y="-1289"/>
                          <a:pt x="527029" y="0"/>
                        </a:cubicBezTo>
                        <a:cubicBezTo>
                          <a:pt x="1815872" y="163342"/>
                          <a:pt x="3211058" y="-98359"/>
                          <a:pt x="4325352" y="0"/>
                        </a:cubicBezTo>
                        <a:cubicBezTo>
                          <a:pt x="4626163" y="2977"/>
                          <a:pt x="4889080" y="27990"/>
                          <a:pt x="4852382" y="79377"/>
                        </a:cubicBezTo>
                        <a:cubicBezTo>
                          <a:pt x="4962228" y="235756"/>
                          <a:pt x="4862701" y="248266"/>
                          <a:pt x="4852382" y="396873"/>
                        </a:cubicBezTo>
                        <a:cubicBezTo>
                          <a:pt x="4812936" y="457462"/>
                          <a:pt x="4621567" y="458239"/>
                          <a:pt x="4325352" y="476250"/>
                        </a:cubicBezTo>
                        <a:cubicBezTo>
                          <a:pt x="2872901" y="534465"/>
                          <a:pt x="1304815" y="422507"/>
                          <a:pt x="527029" y="476250"/>
                        </a:cubicBezTo>
                        <a:cubicBezTo>
                          <a:pt x="248874" y="492348"/>
                          <a:pt x="-8752" y="441651"/>
                          <a:pt x="0" y="396873"/>
                        </a:cubicBezTo>
                        <a:cubicBezTo>
                          <a:pt x="-120009" y="306500"/>
                          <a:pt x="88284" y="186349"/>
                          <a:pt x="0" y="79377"/>
                        </a:cubicBezTo>
                        <a:close/>
                      </a:path>
                      <a:path w="4852382" h="476250" fill="none" stroke="0" extrusionOk="0">
                        <a:moveTo>
                          <a:pt x="0" y="79377"/>
                        </a:moveTo>
                        <a:cubicBezTo>
                          <a:pt x="-11885" y="66009"/>
                          <a:pt x="257445" y="8906"/>
                          <a:pt x="527029" y="0"/>
                        </a:cubicBezTo>
                        <a:cubicBezTo>
                          <a:pt x="2059489" y="53025"/>
                          <a:pt x="3537822" y="-199607"/>
                          <a:pt x="4325352" y="0"/>
                        </a:cubicBezTo>
                        <a:cubicBezTo>
                          <a:pt x="4614223" y="-1046"/>
                          <a:pt x="4855239" y="33230"/>
                          <a:pt x="4852382" y="79377"/>
                        </a:cubicBezTo>
                        <a:cubicBezTo>
                          <a:pt x="4878162" y="197986"/>
                          <a:pt x="4674925" y="309899"/>
                          <a:pt x="4852382" y="396873"/>
                        </a:cubicBezTo>
                        <a:cubicBezTo>
                          <a:pt x="4892316" y="369824"/>
                          <a:pt x="4526013" y="526792"/>
                          <a:pt x="4325352" y="476250"/>
                        </a:cubicBezTo>
                        <a:cubicBezTo>
                          <a:pt x="3143098" y="578850"/>
                          <a:pt x="1305196" y="459380"/>
                          <a:pt x="527029" y="476250"/>
                        </a:cubicBezTo>
                        <a:cubicBezTo>
                          <a:pt x="268990" y="478927"/>
                          <a:pt x="361" y="433408"/>
                          <a:pt x="0" y="396873"/>
                        </a:cubicBezTo>
                        <a:cubicBezTo>
                          <a:pt x="-178910" y="247272"/>
                          <a:pt x="29757" y="227839"/>
                          <a:pt x="0" y="7937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E7978E-17CA-4556-5C0D-3828159CD658}"/>
              </a:ext>
            </a:extLst>
          </p:cNvPr>
          <p:cNvSpPr/>
          <p:nvPr/>
        </p:nvSpPr>
        <p:spPr>
          <a:xfrm>
            <a:off x="485946" y="397754"/>
            <a:ext cx="602455" cy="51661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7" name="image82.jpeg">
            <a:extLst>
              <a:ext uri="{FF2B5EF4-FFF2-40B4-BE49-F238E27FC236}">
                <a16:creationId xmlns:a16="http://schemas.microsoft.com/office/drawing/2014/main" id="{04B5AF3F-2874-F4AA-4DD4-C7A85E43B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030" t="9421" r="4801" b="14514"/>
          <a:stretch/>
        </p:blipFill>
        <p:spPr>
          <a:xfrm>
            <a:off x="3643745" y="1147999"/>
            <a:ext cx="8189103" cy="49876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64F692-E87C-42F0-5F53-542CF38B8366}"/>
              </a:ext>
            </a:extLst>
          </p:cNvPr>
          <p:cNvSpPr txBox="1"/>
          <p:nvPr/>
        </p:nvSpPr>
        <p:spPr>
          <a:xfrm>
            <a:off x="234461" y="1636635"/>
            <a:ext cx="352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Tháng 2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13804D-27EB-822E-A311-C975A8F88637}"/>
              </a:ext>
            </a:extLst>
          </p:cNvPr>
          <p:cNvSpPr txBox="1"/>
          <p:nvPr/>
        </p:nvSpPr>
        <p:spPr>
          <a:xfrm>
            <a:off x="234461" y="2231925"/>
            <a:ext cx="352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b, Tháng 7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F2CCAA-A3BF-6AD8-DB90-ABD72702D6DD}"/>
              </a:ext>
            </a:extLst>
          </p:cNvPr>
          <p:cNvSpPr txBox="1"/>
          <p:nvPr/>
        </p:nvSpPr>
        <p:spPr>
          <a:xfrm>
            <a:off x="234461" y="2857833"/>
            <a:ext cx="352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28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8345" y="208344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904365" y="394449"/>
            <a:ext cx="580330" cy="495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D61F4-D1C6-4270-862D-D4B2C31A9DDB}"/>
              </a:ext>
            </a:extLst>
          </p:cNvPr>
          <p:cNvSpPr txBox="1"/>
          <p:nvPr/>
        </p:nvSpPr>
        <p:spPr>
          <a:xfrm>
            <a:off x="1541846" y="394449"/>
            <a:ext cx="516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83.jpeg">
            <a:extLst>
              <a:ext uri="{FF2B5EF4-FFF2-40B4-BE49-F238E27FC236}">
                <a16:creationId xmlns:a16="http://schemas.microsoft.com/office/drawing/2014/main" id="{6A29560E-9B08-DA7C-6772-53B3C2E18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261" t="2810" b="67934"/>
          <a:stretch/>
        </p:blipFill>
        <p:spPr>
          <a:xfrm>
            <a:off x="904365" y="1075854"/>
            <a:ext cx="10733980" cy="2632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313783-7A64-8CE7-6B0E-E1947D4C5E59}"/>
              </a:ext>
            </a:extLst>
          </p:cNvPr>
          <p:cNvSpPr txBox="1"/>
          <p:nvPr/>
        </p:nvSpPr>
        <p:spPr>
          <a:xfrm>
            <a:off x="1194530" y="3894324"/>
            <a:ext cx="10015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9A8D9-11ED-8886-79B1-5D52A28F6BD0}"/>
              </a:ext>
            </a:extLst>
          </p:cNvPr>
          <p:cNvSpPr txBox="1"/>
          <p:nvPr/>
        </p:nvSpPr>
        <p:spPr>
          <a:xfrm>
            <a:off x="904365" y="4575729"/>
            <a:ext cx="5140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Tháng 12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5CFB7-7CF4-5232-C453-A6C4F4575343}"/>
              </a:ext>
            </a:extLst>
          </p:cNvPr>
          <p:cNvSpPr txBox="1"/>
          <p:nvPr/>
        </p:nvSpPr>
        <p:spPr>
          <a:xfrm>
            <a:off x="653822" y="5280914"/>
            <a:ext cx="792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9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5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D61F4-D1C6-4270-862D-D4B2C31A9DDB}"/>
              </a:ext>
            </a:extLst>
          </p:cNvPr>
          <p:cNvSpPr txBox="1"/>
          <p:nvPr/>
        </p:nvSpPr>
        <p:spPr>
          <a:xfrm>
            <a:off x="1333500" y="552450"/>
            <a:ext cx="10429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CA81C36-D7E5-202C-4655-E8FACC10E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66650"/>
              </p:ext>
            </p:extLst>
          </p:nvPr>
        </p:nvGraphicFramePr>
        <p:xfrm>
          <a:off x="1759527" y="1894884"/>
          <a:ext cx="8234217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9919">
                  <a:extLst>
                    <a:ext uri="{9D8B030D-6E8A-4147-A177-3AD203B41FA5}">
                      <a16:colId xmlns:a16="http://schemas.microsoft.com/office/drawing/2014/main" val="3238874252"/>
                    </a:ext>
                  </a:extLst>
                </a:gridCol>
                <a:gridCol w="4274298">
                  <a:extLst>
                    <a:ext uri="{9D8B030D-6E8A-4147-A177-3AD203B41FA5}">
                      <a16:colId xmlns:a16="http://schemas.microsoft.com/office/drawing/2014/main" val="29135807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Họ </a:t>
                      </a:r>
                      <a:r>
                        <a:rPr kumimoji="0" lang="en-US" sz="36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6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tên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Ngày</a:t>
                      </a:r>
                      <a:r>
                        <a:rPr lang="en-US" sz="36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sz="36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sinh</a:t>
                      </a:r>
                      <a:endParaRPr lang="en-US" sz="36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120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accent2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52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24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835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835943-2645-1355-DBC5-70CB41B3D0A1}"/>
              </a:ext>
            </a:extLst>
          </p:cNvPr>
          <p:cNvSpPr txBox="1"/>
          <p:nvPr/>
        </p:nvSpPr>
        <p:spPr>
          <a:xfrm>
            <a:off x="3553157" y="1352453"/>
            <a:ext cx="535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SINH CỦA CÁC 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B6CCB-7A23-06D0-A3CD-ABA16526ABD7}"/>
              </a:ext>
            </a:extLst>
          </p:cNvPr>
          <p:cNvSpPr txBox="1"/>
          <p:nvPr/>
        </p:nvSpPr>
        <p:spPr>
          <a:xfrm>
            <a:off x="1276350" y="4114581"/>
            <a:ext cx="10429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b, Quan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2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5D38600-33F6-8FD7-DCD4-984C4389EB8D}"/>
              </a:ext>
            </a:extLst>
          </p:cNvPr>
          <p:cNvSpPr/>
          <p:nvPr/>
        </p:nvSpPr>
        <p:spPr>
          <a:xfrm>
            <a:off x="626747" y="462061"/>
            <a:ext cx="580330" cy="51661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159B1-560C-BCDA-3377-C001869848E0}"/>
              </a:ext>
            </a:extLst>
          </p:cNvPr>
          <p:cNvSpPr txBox="1"/>
          <p:nvPr/>
        </p:nvSpPr>
        <p:spPr>
          <a:xfrm>
            <a:off x="1264227" y="445276"/>
            <a:ext cx="10927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0CA2855-305F-8F05-C911-14310575A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127395"/>
              </p:ext>
            </p:extLst>
          </p:nvPr>
        </p:nvGraphicFramePr>
        <p:xfrm>
          <a:off x="1264227" y="2563565"/>
          <a:ext cx="10112086" cy="3291840"/>
        </p:xfrm>
        <a:graphic>
          <a:graphicData uri="http://schemas.openxmlformats.org/drawingml/2006/table">
            <a:tbl>
              <a:tblPr firstRow="1" bandRow="1"/>
              <a:tblGrid>
                <a:gridCol w="4863006">
                  <a:extLst>
                    <a:ext uri="{9D8B030D-6E8A-4147-A177-3AD203B41FA5}">
                      <a16:colId xmlns:a16="http://schemas.microsoft.com/office/drawing/2014/main" val="3238874252"/>
                    </a:ext>
                  </a:extLst>
                </a:gridCol>
                <a:gridCol w="5249080">
                  <a:extLst>
                    <a:ext uri="{9D8B030D-6E8A-4147-A177-3AD203B41FA5}">
                      <a16:colId xmlns:a16="http://schemas.microsoft.com/office/drawing/2014/main" val="291358076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Họ </a:t>
                      </a:r>
                      <a:r>
                        <a:rPr kumimoji="0" lang="en-US" sz="60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kumimoji="0" lang="en-US" sz="6000" b="1" i="0" u="none" strike="noStrike" kern="1200" cap="none" spc="0" normalizeH="0" baseline="0" noProof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6000" b="1" i="0" u="none" strike="noStrike" kern="1200" cap="none" spc="0" normalizeH="0" baseline="0" noProof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tên</a:t>
                      </a:r>
                      <a:endParaRPr kumimoji="0" lang="en-US" sz="6000" b="1" i="0" u="none" strike="noStrike" kern="1200" cap="none" spc="0" normalizeH="0" baseline="0" noProof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Ngày</a:t>
                      </a:r>
                      <a:r>
                        <a:rPr lang="en-US" sz="6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60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sinh</a:t>
                      </a:r>
                      <a:endParaRPr lang="en-US" sz="6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1208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4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52149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2438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400" b="0" i="0" u="none" strike="noStrike" kern="120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835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78DA10-CB6E-8512-9925-51F3CCFBD3E2}"/>
              </a:ext>
            </a:extLst>
          </p:cNvPr>
          <p:cNvSpPr txBox="1"/>
          <p:nvPr/>
        </p:nvSpPr>
        <p:spPr>
          <a:xfrm>
            <a:off x="3359192" y="1743375"/>
            <a:ext cx="676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SINH CỦA CÁC BẠN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84D07-35FC-7B28-0744-911799180D5F}"/>
              </a:ext>
            </a:extLst>
          </p:cNvPr>
          <p:cNvSpPr/>
          <p:nvPr/>
        </p:nvSpPr>
        <p:spPr>
          <a:xfrm>
            <a:off x="1398686" y="3622209"/>
            <a:ext cx="3723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Thanh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540274-F947-4501-BBD5-2783EA80A083}"/>
              </a:ext>
            </a:extLst>
          </p:cNvPr>
          <p:cNvSpPr/>
          <p:nvPr/>
        </p:nvSpPr>
        <p:spPr>
          <a:xfrm>
            <a:off x="1398687" y="4323630"/>
            <a:ext cx="43583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Lô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4E36A4-1918-5E65-65A8-6BD8D7C6ACB7}"/>
              </a:ext>
            </a:extLst>
          </p:cNvPr>
          <p:cNvSpPr/>
          <p:nvPr/>
        </p:nvSpPr>
        <p:spPr>
          <a:xfrm>
            <a:off x="1398686" y="5025051"/>
            <a:ext cx="29358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FAE4D4-66D3-F869-5349-1CCA4D9D49C6}"/>
              </a:ext>
            </a:extLst>
          </p:cNvPr>
          <p:cNvSpPr/>
          <p:nvPr/>
        </p:nvSpPr>
        <p:spPr>
          <a:xfrm>
            <a:off x="7477631" y="3648740"/>
            <a:ext cx="2473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23/5/2014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EC8DCF-7C7D-F810-F85C-3E73C7F131DC}"/>
              </a:ext>
            </a:extLst>
          </p:cNvPr>
          <p:cNvSpPr/>
          <p:nvPr/>
        </p:nvSpPr>
        <p:spPr>
          <a:xfrm>
            <a:off x="7477630" y="4373127"/>
            <a:ext cx="2473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10/4/2014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68381-930F-58A7-1BB0-69C6E0B0B697}"/>
              </a:ext>
            </a:extLst>
          </p:cNvPr>
          <p:cNvSpPr/>
          <p:nvPr/>
        </p:nvSpPr>
        <p:spPr>
          <a:xfrm>
            <a:off x="7477630" y="5065945"/>
            <a:ext cx="2473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14/9/2014</a:t>
            </a:r>
          </a:p>
        </p:txBody>
      </p:sp>
    </p:spTree>
    <p:extLst>
      <p:ext uri="{BB962C8B-B14F-4D97-AF65-F5344CB8AC3E}">
        <p14:creationId xmlns:p14="http://schemas.microsoft.com/office/powerpoint/2010/main" val="34605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</TotalTime>
  <Words>551</Words>
  <Application>Microsoft Office PowerPoint</Application>
  <PresentationFormat>Widescreen</PresentationFormat>
  <Paragraphs>128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UTM HelvetIns</vt:lpstr>
      <vt:lpstr>胡晓波真帅体</vt:lpstr>
      <vt:lpstr>UTM Davida</vt:lpstr>
      <vt:lpstr>Fujiyama</vt:lpstr>
      <vt:lpstr>Calibri Light</vt:lpstr>
      <vt:lpstr>Times New Roman</vt:lpstr>
      <vt:lpstr>Tahoma</vt:lpstr>
      <vt:lpstr>Calibri</vt:lpstr>
      <vt:lpstr>DengXian</vt:lpstr>
      <vt:lpstr>UTM Alexander</vt:lpstr>
      <vt:lpstr>Arial</vt:lpstr>
      <vt:lpstr>Verdana</vt:lpstr>
      <vt:lpstr>方正少儿简体</vt:lpstr>
      <vt:lpstr>iCiel Cadena</vt:lpstr>
      <vt:lpstr>Baloo</vt:lpstr>
      <vt:lpstr>思源黑体 CN Normal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73</cp:revision>
  <dcterms:created xsi:type="dcterms:W3CDTF">2023-04-09T01:12:44Z</dcterms:created>
  <dcterms:modified xsi:type="dcterms:W3CDTF">2023-07-20T04:59:26Z</dcterms:modified>
</cp:coreProperties>
</file>