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60" r:id="rId3"/>
    <p:sldId id="261" r:id="rId4"/>
    <p:sldId id="262" r:id="rId5"/>
    <p:sldId id="256" r:id="rId6"/>
    <p:sldId id="257" r:id="rId7"/>
    <p:sldId id="258" r:id="rId8"/>
    <p:sldId id="259" r:id="rId9"/>
    <p:sldId id="263" r:id="rId10"/>
    <p:sldId id="264" r:id="rId11"/>
    <p:sldId id="265" r:id="rId12"/>
    <p:sldId id="266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BA4BE-6BF7-4868-8C8B-5F308ABCEB16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AF137-5468-44DE-9B8C-3DD9176CA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20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D48FF5-018F-44F0-A89C-9A7535EB58A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669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DEA0-1B74-4C9B-B684-D459268AE81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5DBA-2C43-4392-A56C-30A035DE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79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DEA0-1B74-4C9B-B684-D459268AE81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5DBA-2C43-4392-A56C-30A035DE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03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DEA0-1B74-4C9B-B684-D459268AE81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5DBA-2C43-4392-A56C-30A035DE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75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DEA0-1B74-4C9B-B684-D459268AE81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5DBA-2C43-4392-A56C-30A035DE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20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DEA0-1B74-4C9B-B684-D459268AE81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5DBA-2C43-4392-A56C-30A035DE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26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DEA0-1B74-4C9B-B684-D459268AE81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5DBA-2C43-4392-A56C-30A035DE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3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DEA0-1B74-4C9B-B684-D459268AE81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5DBA-2C43-4392-A56C-30A035DE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37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DEA0-1B74-4C9B-B684-D459268AE81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5DBA-2C43-4392-A56C-30A035DE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56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DEA0-1B74-4C9B-B684-D459268AE81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5DBA-2C43-4392-A56C-30A035DE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90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DEA0-1B74-4C9B-B684-D459268AE81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5DBA-2C43-4392-A56C-30A035DE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54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DEA0-1B74-4C9B-B684-D459268AE81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5DBA-2C43-4392-A56C-30A035DE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83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DEA0-1B74-4C9B-B684-D459268AE81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5DBA-2C43-4392-A56C-30A035DE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4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DEA0-1B74-4C9B-B684-D459268AE81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5DBA-2C43-4392-A56C-30A035DE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12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DEA0-1B74-4C9B-B684-D459268AE81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5DBA-2C43-4392-A56C-30A035DE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3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DEA0-1B74-4C9B-B684-D459268AE81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5DBA-2C43-4392-A56C-30A035DE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89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DEA0-1B74-4C9B-B684-D459268AE81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5DBA-2C43-4392-A56C-30A035DE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16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DEA0-1B74-4C9B-B684-D459268AE81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5DBA-2C43-4392-A56C-30A035DE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98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DEA0-1B74-4C9B-B684-D459268AE81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5DBA-2C43-4392-A56C-30A035DE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12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DEA0-1B74-4C9B-B684-D459268AE81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5DBA-2C43-4392-A56C-30A035DE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30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DEA0-1B74-4C9B-B684-D459268AE81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5DBA-2C43-4392-A56C-30A035DE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87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DEA0-1B74-4C9B-B684-D459268AE81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5DBA-2C43-4392-A56C-30A035DE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83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DEA0-1B74-4C9B-B684-D459268AE81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5DBA-2C43-4392-A56C-30A035DE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8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DEA0-1B74-4C9B-B684-D459268AE81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5DBA-2C43-4392-A56C-30A035DE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4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DEA0-1B74-4C9B-B684-D459268AE81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5DBA-2C43-4392-A56C-30A035DE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637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724823"/>
      </p:ext>
    </p:extLst>
  </p:cSld>
  <p:clrMapOvr>
    <a:masterClrMapping/>
  </p:clrMapOvr>
  <p:transition spd="slow" advTm="1000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2616"/>
      </p:ext>
    </p:extLst>
  </p:cSld>
  <p:clrMapOvr>
    <a:masterClrMapping/>
  </p:clrMapOvr>
  <p:transition spd="slow" advTm="1000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85882500"/>
      </p:ext>
    </p:extLst>
  </p:cSld>
  <p:clrMapOvr>
    <a:masterClrMapping/>
  </p:clrMapOvr>
  <p:transition spd="slow" advTm="1000"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548849"/>
      </p:ext>
    </p:extLst>
  </p:cSld>
  <p:clrMapOvr>
    <a:masterClrMapping/>
  </p:clrMapOvr>
  <p:transition spd="slow" advTm="1000"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35107"/>
      </p:ext>
    </p:extLst>
  </p:cSld>
  <p:clrMapOvr>
    <a:masterClrMapping/>
  </p:clrMapOvr>
  <p:transition spd="slow" advTm="1000"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339152"/>
      </p:ext>
    </p:extLst>
  </p:cSld>
  <p:clrMapOvr>
    <a:masterClrMapping/>
  </p:clrMapOvr>
  <p:transition spd="slow" advTm="1000"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0450275"/>
      </p:ext>
    </p:extLst>
  </p:cSld>
  <p:clrMapOvr>
    <a:masterClrMapping/>
  </p:clrMapOvr>
  <p:transition spd="slow" advTm="1000"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82615965"/>
      </p:ext>
    </p:extLst>
  </p:cSld>
  <p:clrMapOvr>
    <a:masterClrMapping/>
  </p:clrMapOvr>
  <p:transition spd="slow" advTm="1000"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11730755"/>
      </p:ext>
    </p:extLst>
  </p:cSld>
  <p:clrMapOvr>
    <a:masterClrMapping/>
  </p:clrMapOvr>
  <p:transition spd="slow" advTm="1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DEA0-1B74-4C9B-B684-D459268AE81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5DBA-2C43-4392-A56C-30A035DE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9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192070"/>
      </p:ext>
    </p:extLst>
  </p:cSld>
  <p:clrMapOvr>
    <a:masterClrMapping/>
  </p:clrMapOvr>
  <p:transition spd="slow" advTm="1000"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342405"/>
      </p:ext>
    </p:extLst>
  </p:cSld>
  <p:clrMapOvr>
    <a:masterClrMapping/>
  </p:clrMapOvr>
  <p:transition spd="slow" advTm="1000"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404065"/>
      </p:ext>
    </p:extLst>
  </p:cSld>
  <p:clrMapOvr>
    <a:masterClrMapping/>
  </p:clrMapOvr>
  <p:transition spd="slow" advTm="1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DEA0-1B74-4C9B-B684-D459268AE81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5DBA-2C43-4392-A56C-30A035DE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30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DEA0-1B74-4C9B-B684-D459268AE81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5DBA-2C43-4392-A56C-30A035DE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12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DEA0-1B74-4C9B-B684-D459268AE81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5DBA-2C43-4392-A56C-30A035DE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83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DEA0-1B74-4C9B-B684-D459268AE81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5DBA-2C43-4392-A56C-30A035DE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9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DEA0-1B74-4C9B-B684-D459268AE81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5DBA-2C43-4392-A56C-30A035DE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85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DEA0-1B74-4C9B-B684-D459268AE81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65DBA-2C43-4392-A56C-30A035DE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7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0" r:id="rId3"/>
    <p:sldLayoutId id="2147483689" r:id="rId4"/>
    <p:sldLayoutId id="2147483688" r:id="rId5"/>
    <p:sldLayoutId id="2147483687" r:id="rId6"/>
    <p:sldLayoutId id="2147483686" r:id="rId7"/>
    <p:sldLayoutId id="2147483685" r:id="rId8"/>
    <p:sldLayoutId id="2147483684" r:id="rId9"/>
    <p:sldLayoutId id="2147483683" r:id="rId10"/>
    <p:sldLayoutId id="2147483682" r:id="rId11"/>
    <p:sldLayoutId id="2147483681" r:id="rId12"/>
    <p:sldLayoutId id="2147483680" r:id="rId13"/>
    <p:sldLayoutId id="2147483679" r:id="rId14"/>
    <p:sldLayoutId id="2147483678" r:id="rId15"/>
    <p:sldLayoutId id="2147483677" r:id="rId16"/>
    <p:sldLayoutId id="2147483676" r:id="rId17"/>
    <p:sldLayoutId id="2147483675" r:id="rId18"/>
    <p:sldLayoutId id="2147483674" r:id="rId19"/>
    <p:sldLayoutId id="2147483673" r:id="rId20"/>
    <p:sldLayoutId id="2147483650" r:id="rId21"/>
    <p:sldLayoutId id="2147483651" r:id="rId22"/>
    <p:sldLayoutId id="2147483652" r:id="rId23"/>
    <p:sldLayoutId id="2147483653" r:id="rId24"/>
    <p:sldLayoutId id="2147483654" r:id="rId25"/>
    <p:sldLayoutId id="2147483655" r:id="rId26"/>
    <p:sldLayoutId id="2147483656" r:id="rId27"/>
    <p:sldLayoutId id="2147483657" r:id="rId28"/>
    <p:sldLayoutId id="2147483658" r:id="rId29"/>
    <p:sldLayoutId id="2147483659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20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Tm="1000">
    <p:split orient="vert"/>
  </p:transition>
  <p:txStyles>
    <p:titleStyle>
      <a:lvl1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SimSun" panose="02010600030101010101" pitchFamily="2" charset="-122"/>
          <a:cs typeface="+mj-cs"/>
        </a:defRPr>
      </a:lvl1pPr>
      <a:lvl2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2pPr>
      <a:lvl3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3pPr>
      <a:lvl4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4pPr>
      <a:lvl5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5pPr>
      <a:lvl6pPr marL="330876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6pPr>
      <a:lvl7pPr marL="661751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7pPr>
      <a:lvl8pPr marL="992627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8pPr>
      <a:lvl9pPr marL="1323503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406701" indent="-406701" algn="l" defTabSz="1085686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882335" indent="-340067" algn="l" defTabSz="1085686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SimSun" panose="02010600030101010101" pitchFamily="2" charset="-122"/>
        </a:defRPr>
      </a:lvl2pPr>
      <a:lvl3pPr marL="1356820" indent="-271134" algn="l" defTabSz="1085686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SimSun" panose="02010600030101010101" pitchFamily="2" charset="-122"/>
        </a:defRPr>
      </a:lvl3pPr>
      <a:lvl4pPr marL="1900237" indent="-272283" algn="l" defTabSz="1085686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SimSun" panose="02010600030101010101" pitchFamily="2" charset="-122"/>
        </a:defRPr>
      </a:lvl4pPr>
      <a:lvl5pPr marL="2442506" indent="-271134" algn="l" defTabSz="1085686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SimSun" panose="02010600030101010101" pitchFamily="2" charset="-122"/>
        </a:defRPr>
      </a:lvl5pPr>
      <a:lvl6pPr marL="2773381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8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noProof="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7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ÔN TẬP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VỀ HÌNH HỌC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12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781191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ECDAE9-559D-4AC9-9C3C-DD81DE2E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3B972BE1-5531-4B2B-9EC7-FA2D5EB60DD1}"/>
              </a:ext>
            </a:extLst>
          </p:cNvPr>
          <p:cNvSpPr txBox="1">
            <a:spLocks/>
          </p:cNvSpPr>
          <p:nvPr/>
        </p:nvSpPr>
        <p:spPr>
          <a:xfrm>
            <a:off x="1524000" y="239459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5000"/>
              </a:lnSpc>
              <a:spcBef>
                <a:spcPts val="0"/>
              </a:spcBef>
            </a:pPr>
            <a: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  <a:t>Chúc các em</a:t>
            </a:r>
            <a:b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</a:br>
            <a: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  <a:t>học tốt</a:t>
            </a:r>
            <a:endParaRPr lang="en-US" sz="9000">
              <a:solidFill>
                <a:srgbClr val="C00000"/>
              </a:solidFill>
              <a:latin typeface="UTM Dav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359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250;p20"/>
          <p:cNvPicPr preferRelativeResize="0"/>
          <p:nvPr/>
        </p:nvPicPr>
        <p:blipFill rotWithShape="1">
          <a:blip r:embed="rId2">
            <a:alphaModFix/>
          </a:blip>
          <a:srcRect l="6027" t="45612" r="46939" b="16614"/>
          <a:stretch/>
        </p:blipFill>
        <p:spPr>
          <a:xfrm>
            <a:off x="383835" y="772768"/>
            <a:ext cx="11709690" cy="5426981"/>
          </a:xfrm>
          <a:prstGeom prst="rect">
            <a:avLst/>
          </a:prstGeom>
          <a:noFill/>
          <a:ln>
            <a:noFill/>
          </a:ln>
          <a:effectLst>
            <a:outerShdw blurRad="50800" dist="63500" dir="5400000" sx="102000" sy="102000" algn="ctr" rotWithShape="0">
              <a:srgbClr val="000000">
                <a:alpha val="42745"/>
              </a:srgbClr>
            </a:outerShdw>
          </a:effectLst>
        </p:spPr>
      </p:pic>
      <p:pic>
        <p:nvPicPr>
          <p:cNvPr id="5" name="Google Shape;251;p20"/>
          <p:cNvPicPr preferRelativeResize="0"/>
          <p:nvPr/>
        </p:nvPicPr>
        <p:blipFill rotWithShape="1">
          <a:blip r:embed="rId3">
            <a:alphaModFix/>
          </a:blip>
          <a:srcRect r="7135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52;p20"/>
          <p:cNvPicPr preferRelativeResize="0"/>
          <p:nvPr/>
        </p:nvPicPr>
        <p:blipFill rotWithShape="1">
          <a:blip r:embed="rId4">
            <a:alphaModFix/>
          </a:blip>
          <a:srcRect l="27294" t="7312" r="32213" b="28913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779332" y="1665027"/>
            <a:ext cx="5204608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Tạm biệt các em!</a:t>
            </a:r>
          </a:p>
        </p:txBody>
      </p:sp>
    </p:spTree>
    <p:extLst>
      <p:ext uri="{BB962C8B-B14F-4D97-AF65-F5344CB8AC3E}">
        <p14:creationId xmlns:p14="http://schemas.microsoft.com/office/powerpoint/2010/main" val="322200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7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Ôn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về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hình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học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71814"/>
      </p:ext>
    </p:extLst>
  </p:cSld>
  <p:clrMapOvr>
    <a:masterClrMapping/>
  </p:clrMapOvr>
  <p:transition spd="slow" advTm="1000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66D68A-2816-4DFC-8031-6D13609A7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3015658" y="1044160"/>
            <a:ext cx="5941911" cy="2554543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defRPr/>
            </a:pPr>
            <a:r>
              <a:rPr lang="en-US" altLang="zh-CN" sz="800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 HÀNH</a:t>
            </a:r>
          </a:p>
          <a:p>
            <a:pPr algn="ctr" defTabSz="914354">
              <a:defRPr/>
            </a:pPr>
            <a:r>
              <a:rPr lang="en-US" altLang="zh-CN" sz="800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  <a:endParaRPr lang="zh-CN" altLang="en-US" sz="8000" kern="800" dirty="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1174497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17" y="802997"/>
            <a:ext cx="11627248" cy="565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9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65" y="725452"/>
            <a:ext cx="11528405" cy="485050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456582" y="3299791"/>
            <a:ext cx="139148" cy="1391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190921" y="3303105"/>
            <a:ext cx="139148" cy="1391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71665" y="4883426"/>
            <a:ext cx="139148" cy="1391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654205" y="2368823"/>
            <a:ext cx="139148" cy="1391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984432" y="3313045"/>
            <a:ext cx="139148" cy="1391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984432" y="3313045"/>
            <a:ext cx="139148" cy="1391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7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29" y="838406"/>
            <a:ext cx="11632534" cy="940698"/>
          </a:xfrm>
          <a:prstGeom prst="rect">
            <a:avLst/>
          </a:prstGeom>
        </p:spPr>
      </p:pic>
      <p:pic>
        <p:nvPicPr>
          <p:cNvPr id="1028" name="Picture 4" descr="Những câu đố di chuyển que diêm &quot;hại não&quot; nhất thời thơ ấu - GUU.v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74" b="89911" l="9921" r="89921">
                        <a14:backgroundMark x1="48661" y1="25816" x2="49449" y2="37092"/>
                        <a14:backgroundMark x1="47402" y1="53709" x2="49449" y2="65282"/>
                        <a14:backgroundMark x1="36693" y1="67656" x2="38583" y2="76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57" y="1572659"/>
            <a:ext cx="9509548" cy="504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04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74" y="1039823"/>
            <a:ext cx="11899082" cy="5771943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6118259" y="1881238"/>
            <a:ext cx="1284270" cy="1387011"/>
          </a:xfrm>
          <a:custGeom>
            <a:avLst/>
            <a:gdLst>
              <a:gd name="connsiteX0" fmla="*/ 883578 w 1284270"/>
              <a:gd name="connsiteY0" fmla="*/ 996593 h 1387011"/>
              <a:gd name="connsiteX1" fmla="*/ 883578 w 1284270"/>
              <a:gd name="connsiteY1" fmla="*/ 996593 h 1387011"/>
              <a:gd name="connsiteX2" fmla="*/ 976045 w 1284270"/>
              <a:gd name="connsiteY2" fmla="*/ 976045 h 1387011"/>
              <a:gd name="connsiteX3" fmla="*/ 1058239 w 1284270"/>
              <a:gd name="connsiteY3" fmla="*/ 955496 h 1387011"/>
              <a:gd name="connsiteX4" fmla="*/ 1089061 w 1284270"/>
              <a:gd name="connsiteY4" fmla="*/ 945222 h 1387011"/>
              <a:gd name="connsiteX5" fmla="*/ 1150706 w 1284270"/>
              <a:gd name="connsiteY5" fmla="*/ 904126 h 1387011"/>
              <a:gd name="connsiteX6" fmla="*/ 1222625 w 1284270"/>
              <a:gd name="connsiteY6" fmla="*/ 883577 h 1387011"/>
              <a:gd name="connsiteX7" fmla="*/ 1273996 w 1284270"/>
              <a:gd name="connsiteY7" fmla="*/ 821932 h 1387011"/>
              <a:gd name="connsiteX8" fmla="*/ 1284270 w 1284270"/>
              <a:gd name="connsiteY8" fmla="*/ 791110 h 1387011"/>
              <a:gd name="connsiteX9" fmla="*/ 1273996 w 1284270"/>
              <a:gd name="connsiteY9" fmla="*/ 729465 h 1387011"/>
              <a:gd name="connsiteX10" fmla="*/ 1243174 w 1284270"/>
              <a:gd name="connsiteY10" fmla="*/ 626723 h 1387011"/>
              <a:gd name="connsiteX11" fmla="*/ 1232899 w 1284270"/>
              <a:gd name="connsiteY11" fmla="*/ 595901 h 1387011"/>
              <a:gd name="connsiteX12" fmla="*/ 1202077 w 1284270"/>
              <a:gd name="connsiteY12" fmla="*/ 565078 h 1387011"/>
              <a:gd name="connsiteX13" fmla="*/ 1160980 w 1284270"/>
              <a:gd name="connsiteY13" fmla="*/ 503434 h 1387011"/>
              <a:gd name="connsiteX14" fmla="*/ 1119884 w 1284270"/>
              <a:gd name="connsiteY14" fmla="*/ 452063 h 1387011"/>
              <a:gd name="connsiteX15" fmla="*/ 1078787 w 1284270"/>
              <a:gd name="connsiteY15" fmla="*/ 400692 h 1387011"/>
              <a:gd name="connsiteX16" fmla="*/ 1058239 w 1284270"/>
              <a:gd name="connsiteY16" fmla="*/ 359595 h 1387011"/>
              <a:gd name="connsiteX17" fmla="*/ 1047965 w 1284270"/>
              <a:gd name="connsiteY17" fmla="*/ 328773 h 1387011"/>
              <a:gd name="connsiteX18" fmla="*/ 1006868 w 1284270"/>
              <a:gd name="connsiteY18" fmla="*/ 267128 h 1387011"/>
              <a:gd name="connsiteX19" fmla="*/ 986320 w 1284270"/>
              <a:gd name="connsiteY19" fmla="*/ 236305 h 1387011"/>
              <a:gd name="connsiteX20" fmla="*/ 955497 w 1284270"/>
              <a:gd name="connsiteY20" fmla="*/ 174660 h 1387011"/>
              <a:gd name="connsiteX21" fmla="*/ 924675 w 1284270"/>
              <a:gd name="connsiteY21" fmla="*/ 154112 h 1387011"/>
              <a:gd name="connsiteX22" fmla="*/ 904126 w 1284270"/>
              <a:gd name="connsiteY22" fmla="*/ 92467 h 1387011"/>
              <a:gd name="connsiteX23" fmla="*/ 852756 w 1284270"/>
              <a:gd name="connsiteY23" fmla="*/ 41096 h 1387011"/>
              <a:gd name="connsiteX24" fmla="*/ 832207 w 1284270"/>
              <a:gd name="connsiteY24" fmla="*/ 20548 h 1387011"/>
              <a:gd name="connsiteX25" fmla="*/ 801385 w 1284270"/>
              <a:gd name="connsiteY25" fmla="*/ 10274 h 1387011"/>
              <a:gd name="connsiteX26" fmla="*/ 750014 w 1284270"/>
              <a:gd name="connsiteY26" fmla="*/ 0 h 1387011"/>
              <a:gd name="connsiteX27" fmla="*/ 606176 w 1284270"/>
              <a:gd name="connsiteY27" fmla="*/ 10274 h 1387011"/>
              <a:gd name="connsiteX28" fmla="*/ 544531 w 1284270"/>
              <a:gd name="connsiteY28" fmla="*/ 51371 h 1387011"/>
              <a:gd name="connsiteX29" fmla="*/ 513708 w 1284270"/>
              <a:gd name="connsiteY29" fmla="*/ 113016 h 1387011"/>
              <a:gd name="connsiteX30" fmla="*/ 503434 w 1284270"/>
              <a:gd name="connsiteY30" fmla="*/ 143838 h 1387011"/>
              <a:gd name="connsiteX31" fmla="*/ 462338 w 1284270"/>
              <a:gd name="connsiteY31" fmla="*/ 226031 h 1387011"/>
              <a:gd name="connsiteX32" fmla="*/ 421241 w 1284270"/>
              <a:gd name="connsiteY32" fmla="*/ 297950 h 1387011"/>
              <a:gd name="connsiteX33" fmla="*/ 390418 w 1284270"/>
              <a:gd name="connsiteY33" fmla="*/ 318499 h 1387011"/>
              <a:gd name="connsiteX34" fmla="*/ 369870 w 1284270"/>
              <a:gd name="connsiteY34" fmla="*/ 349321 h 1387011"/>
              <a:gd name="connsiteX35" fmla="*/ 308225 w 1284270"/>
              <a:gd name="connsiteY35" fmla="*/ 410966 h 1387011"/>
              <a:gd name="connsiteX36" fmla="*/ 246580 w 1284270"/>
              <a:gd name="connsiteY36" fmla="*/ 472611 h 1387011"/>
              <a:gd name="connsiteX37" fmla="*/ 164387 w 1284270"/>
              <a:gd name="connsiteY37" fmla="*/ 544530 h 1387011"/>
              <a:gd name="connsiteX38" fmla="*/ 143839 w 1284270"/>
              <a:gd name="connsiteY38" fmla="*/ 575353 h 1387011"/>
              <a:gd name="connsiteX39" fmla="*/ 92468 w 1284270"/>
              <a:gd name="connsiteY39" fmla="*/ 636998 h 1387011"/>
              <a:gd name="connsiteX40" fmla="*/ 61645 w 1284270"/>
              <a:gd name="connsiteY40" fmla="*/ 708917 h 1387011"/>
              <a:gd name="connsiteX41" fmla="*/ 51371 w 1284270"/>
              <a:gd name="connsiteY41" fmla="*/ 750013 h 1387011"/>
              <a:gd name="connsiteX42" fmla="*/ 41097 w 1284270"/>
              <a:gd name="connsiteY42" fmla="*/ 780836 h 1387011"/>
              <a:gd name="connsiteX43" fmla="*/ 30823 w 1284270"/>
              <a:gd name="connsiteY43" fmla="*/ 842481 h 1387011"/>
              <a:gd name="connsiteX44" fmla="*/ 10275 w 1284270"/>
              <a:gd name="connsiteY44" fmla="*/ 904126 h 1387011"/>
              <a:gd name="connsiteX45" fmla="*/ 0 w 1284270"/>
              <a:gd name="connsiteY45" fmla="*/ 996593 h 1387011"/>
              <a:gd name="connsiteX46" fmla="*/ 20549 w 1284270"/>
              <a:gd name="connsiteY46" fmla="*/ 1119883 h 1387011"/>
              <a:gd name="connsiteX47" fmla="*/ 61645 w 1284270"/>
              <a:gd name="connsiteY47" fmla="*/ 1171254 h 1387011"/>
              <a:gd name="connsiteX48" fmla="*/ 133565 w 1284270"/>
              <a:gd name="connsiteY48" fmla="*/ 1253447 h 1387011"/>
              <a:gd name="connsiteX49" fmla="*/ 164387 w 1284270"/>
              <a:gd name="connsiteY49" fmla="*/ 1284269 h 1387011"/>
              <a:gd name="connsiteX50" fmla="*/ 184935 w 1284270"/>
              <a:gd name="connsiteY50" fmla="*/ 1304818 h 1387011"/>
              <a:gd name="connsiteX51" fmla="*/ 215758 w 1284270"/>
              <a:gd name="connsiteY51" fmla="*/ 1315092 h 1387011"/>
              <a:gd name="connsiteX52" fmla="*/ 236306 w 1284270"/>
              <a:gd name="connsiteY52" fmla="*/ 1345914 h 1387011"/>
              <a:gd name="connsiteX53" fmla="*/ 267129 w 1284270"/>
              <a:gd name="connsiteY53" fmla="*/ 1356189 h 1387011"/>
              <a:gd name="connsiteX54" fmla="*/ 380144 w 1284270"/>
              <a:gd name="connsiteY54" fmla="*/ 1387011 h 1387011"/>
              <a:gd name="connsiteX55" fmla="*/ 472612 w 1284270"/>
              <a:gd name="connsiteY55" fmla="*/ 1376737 h 1387011"/>
              <a:gd name="connsiteX56" fmla="*/ 493160 w 1284270"/>
              <a:gd name="connsiteY56" fmla="*/ 1345914 h 1387011"/>
              <a:gd name="connsiteX57" fmla="*/ 523983 w 1284270"/>
              <a:gd name="connsiteY57" fmla="*/ 1325366 h 1387011"/>
              <a:gd name="connsiteX58" fmla="*/ 544531 w 1284270"/>
              <a:gd name="connsiteY58" fmla="*/ 1294544 h 1387011"/>
              <a:gd name="connsiteX59" fmla="*/ 585627 w 1284270"/>
              <a:gd name="connsiteY59" fmla="*/ 1243173 h 1387011"/>
              <a:gd name="connsiteX60" fmla="*/ 606176 w 1284270"/>
              <a:gd name="connsiteY60" fmla="*/ 1171254 h 1387011"/>
              <a:gd name="connsiteX61" fmla="*/ 616450 w 1284270"/>
              <a:gd name="connsiteY61" fmla="*/ 1140431 h 1387011"/>
              <a:gd name="connsiteX62" fmla="*/ 636998 w 1284270"/>
              <a:gd name="connsiteY62" fmla="*/ 1109609 h 1387011"/>
              <a:gd name="connsiteX63" fmla="*/ 647272 w 1284270"/>
              <a:gd name="connsiteY63" fmla="*/ 1078786 h 1387011"/>
              <a:gd name="connsiteX64" fmla="*/ 698643 w 1284270"/>
              <a:gd name="connsiteY64" fmla="*/ 1027416 h 1387011"/>
              <a:gd name="connsiteX65" fmla="*/ 893852 w 1284270"/>
              <a:gd name="connsiteY65" fmla="*/ 996593 h 1387011"/>
              <a:gd name="connsiteX66" fmla="*/ 934949 w 1284270"/>
              <a:gd name="connsiteY66" fmla="*/ 986319 h 1387011"/>
              <a:gd name="connsiteX67" fmla="*/ 965771 w 1284270"/>
              <a:gd name="connsiteY67" fmla="*/ 976045 h 1387011"/>
              <a:gd name="connsiteX68" fmla="*/ 986320 w 1284270"/>
              <a:gd name="connsiteY68" fmla="*/ 760287 h 138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284270" h="1387011">
                <a:moveTo>
                  <a:pt x="883578" y="996593"/>
                </a:moveTo>
                <a:lnTo>
                  <a:pt x="883578" y="996593"/>
                </a:lnTo>
                <a:lnTo>
                  <a:pt x="976045" y="976045"/>
                </a:lnTo>
                <a:cubicBezTo>
                  <a:pt x="1003536" y="969577"/>
                  <a:pt x="1031447" y="964427"/>
                  <a:pt x="1058239" y="955496"/>
                </a:cubicBezTo>
                <a:cubicBezTo>
                  <a:pt x="1068513" y="952071"/>
                  <a:pt x="1079594" y="950481"/>
                  <a:pt x="1089061" y="945222"/>
                </a:cubicBezTo>
                <a:cubicBezTo>
                  <a:pt x="1110649" y="933229"/>
                  <a:pt x="1126747" y="910115"/>
                  <a:pt x="1150706" y="904126"/>
                </a:cubicBezTo>
                <a:cubicBezTo>
                  <a:pt x="1202310" y="891225"/>
                  <a:pt x="1178407" y="898318"/>
                  <a:pt x="1222625" y="883577"/>
                </a:cubicBezTo>
                <a:cubicBezTo>
                  <a:pt x="1243771" y="862432"/>
                  <a:pt x="1257712" y="850430"/>
                  <a:pt x="1273996" y="821932"/>
                </a:cubicBezTo>
                <a:cubicBezTo>
                  <a:pt x="1279369" y="812529"/>
                  <a:pt x="1280845" y="801384"/>
                  <a:pt x="1284270" y="791110"/>
                </a:cubicBezTo>
                <a:cubicBezTo>
                  <a:pt x="1280845" y="770562"/>
                  <a:pt x="1278081" y="749892"/>
                  <a:pt x="1273996" y="729465"/>
                </a:cubicBezTo>
                <a:cubicBezTo>
                  <a:pt x="1266233" y="690648"/>
                  <a:pt x="1256278" y="666034"/>
                  <a:pt x="1243174" y="626723"/>
                </a:cubicBezTo>
                <a:cubicBezTo>
                  <a:pt x="1239749" y="616449"/>
                  <a:pt x="1240557" y="603559"/>
                  <a:pt x="1232899" y="595901"/>
                </a:cubicBezTo>
                <a:cubicBezTo>
                  <a:pt x="1222625" y="585627"/>
                  <a:pt x="1210997" y="576547"/>
                  <a:pt x="1202077" y="565078"/>
                </a:cubicBezTo>
                <a:cubicBezTo>
                  <a:pt x="1186915" y="545584"/>
                  <a:pt x="1178442" y="520897"/>
                  <a:pt x="1160980" y="503434"/>
                </a:cubicBezTo>
                <a:cubicBezTo>
                  <a:pt x="1111361" y="453813"/>
                  <a:pt x="1171733" y="516874"/>
                  <a:pt x="1119884" y="452063"/>
                </a:cubicBezTo>
                <a:cubicBezTo>
                  <a:pt x="1086133" y="409874"/>
                  <a:pt x="1110407" y="456028"/>
                  <a:pt x="1078787" y="400692"/>
                </a:cubicBezTo>
                <a:cubicBezTo>
                  <a:pt x="1071188" y="387394"/>
                  <a:pt x="1064272" y="373673"/>
                  <a:pt x="1058239" y="359595"/>
                </a:cubicBezTo>
                <a:cubicBezTo>
                  <a:pt x="1053973" y="349641"/>
                  <a:pt x="1053224" y="338240"/>
                  <a:pt x="1047965" y="328773"/>
                </a:cubicBezTo>
                <a:cubicBezTo>
                  <a:pt x="1035971" y="307185"/>
                  <a:pt x="1020567" y="287676"/>
                  <a:pt x="1006868" y="267128"/>
                </a:cubicBezTo>
                <a:cubicBezTo>
                  <a:pt x="1000019" y="256854"/>
                  <a:pt x="990225" y="248019"/>
                  <a:pt x="986320" y="236305"/>
                </a:cubicBezTo>
                <a:cubicBezTo>
                  <a:pt x="977964" y="211238"/>
                  <a:pt x="975412" y="194575"/>
                  <a:pt x="955497" y="174660"/>
                </a:cubicBezTo>
                <a:cubicBezTo>
                  <a:pt x="946766" y="165929"/>
                  <a:pt x="934949" y="160961"/>
                  <a:pt x="924675" y="154112"/>
                </a:cubicBezTo>
                <a:cubicBezTo>
                  <a:pt x="917825" y="133564"/>
                  <a:pt x="919442" y="107783"/>
                  <a:pt x="904126" y="92467"/>
                </a:cubicBezTo>
                <a:lnTo>
                  <a:pt x="852756" y="41096"/>
                </a:lnTo>
                <a:cubicBezTo>
                  <a:pt x="845906" y="34246"/>
                  <a:pt x="841397" y="23611"/>
                  <a:pt x="832207" y="20548"/>
                </a:cubicBezTo>
                <a:cubicBezTo>
                  <a:pt x="821933" y="17123"/>
                  <a:pt x="811891" y="12901"/>
                  <a:pt x="801385" y="10274"/>
                </a:cubicBezTo>
                <a:cubicBezTo>
                  <a:pt x="784444" y="6039"/>
                  <a:pt x="767138" y="3425"/>
                  <a:pt x="750014" y="0"/>
                </a:cubicBezTo>
                <a:cubicBezTo>
                  <a:pt x="702068" y="3425"/>
                  <a:pt x="652809" y="-1384"/>
                  <a:pt x="606176" y="10274"/>
                </a:cubicBezTo>
                <a:cubicBezTo>
                  <a:pt x="582217" y="16264"/>
                  <a:pt x="544531" y="51371"/>
                  <a:pt x="544531" y="51371"/>
                </a:cubicBezTo>
                <a:cubicBezTo>
                  <a:pt x="518707" y="128842"/>
                  <a:pt x="553542" y="33350"/>
                  <a:pt x="513708" y="113016"/>
                </a:cubicBezTo>
                <a:cubicBezTo>
                  <a:pt x="508865" y="122702"/>
                  <a:pt x="507915" y="133979"/>
                  <a:pt x="503434" y="143838"/>
                </a:cubicBezTo>
                <a:cubicBezTo>
                  <a:pt x="490759" y="171724"/>
                  <a:pt x="472025" y="196972"/>
                  <a:pt x="462338" y="226031"/>
                </a:cubicBezTo>
                <a:cubicBezTo>
                  <a:pt x="450582" y="261296"/>
                  <a:pt x="452340" y="266851"/>
                  <a:pt x="421241" y="297950"/>
                </a:cubicBezTo>
                <a:cubicBezTo>
                  <a:pt x="412509" y="306682"/>
                  <a:pt x="400692" y="311649"/>
                  <a:pt x="390418" y="318499"/>
                </a:cubicBezTo>
                <a:cubicBezTo>
                  <a:pt x="383569" y="328773"/>
                  <a:pt x="378073" y="340092"/>
                  <a:pt x="369870" y="349321"/>
                </a:cubicBezTo>
                <a:cubicBezTo>
                  <a:pt x="350564" y="371041"/>
                  <a:pt x="324344" y="386787"/>
                  <a:pt x="308225" y="410966"/>
                </a:cubicBezTo>
                <a:cubicBezTo>
                  <a:pt x="269825" y="468569"/>
                  <a:pt x="309141" y="417002"/>
                  <a:pt x="246580" y="472611"/>
                </a:cubicBezTo>
                <a:cubicBezTo>
                  <a:pt x="156423" y="552750"/>
                  <a:pt x="230683" y="500333"/>
                  <a:pt x="164387" y="544530"/>
                </a:cubicBezTo>
                <a:cubicBezTo>
                  <a:pt x="157538" y="554804"/>
                  <a:pt x="151744" y="565867"/>
                  <a:pt x="143839" y="575353"/>
                </a:cubicBezTo>
                <a:cubicBezTo>
                  <a:pt x="105198" y="621722"/>
                  <a:pt x="120299" y="588293"/>
                  <a:pt x="92468" y="636998"/>
                </a:cubicBezTo>
                <a:cubicBezTo>
                  <a:pt x="76814" y="664393"/>
                  <a:pt x="69878" y="680103"/>
                  <a:pt x="61645" y="708917"/>
                </a:cubicBezTo>
                <a:cubicBezTo>
                  <a:pt x="57766" y="722494"/>
                  <a:pt x="55250" y="736436"/>
                  <a:pt x="51371" y="750013"/>
                </a:cubicBezTo>
                <a:cubicBezTo>
                  <a:pt x="48396" y="760426"/>
                  <a:pt x="43446" y="770264"/>
                  <a:pt x="41097" y="780836"/>
                </a:cubicBezTo>
                <a:cubicBezTo>
                  <a:pt x="36578" y="801172"/>
                  <a:pt x="35875" y="822271"/>
                  <a:pt x="30823" y="842481"/>
                </a:cubicBezTo>
                <a:cubicBezTo>
                  <a:pt x="25570" y="863494"/>
                  <a:pt x="10275" y="904126"/>
                  <a:pt x="10275" y="904126"/>
                </a:cubicBezTo>
                <a:cubicBezTo>
                  <a:pt x="6850" y="934948"/>
                  <a:pt x="0" y="965581"/>
                  <a:pt x="0" y="996593"/>
                </a:cubicBezTo>
                <a:cubicBezTo>
                  <a:pt x="0" y="1019377"/>
                  <a:pt x="4474" y="1087733"/>
                  <a:pt x="20549" y="1119883"/>
                </a:cubicBezTo>
                <a:cubicBezTo>
                  <a:pt x="41627" y="1162039"/>
                  <a:pt x="36166" y="1139405"/>
                  <a:pt x="61645" y="1171254"/>
                </a:cubicBezTo>
                <a:cubicBezTo>
                  <a:pt x="129601" y="1256199"/>
                  <a:pt x="6834" y="1126716"/>
                  <a:pt x="133565" y="1253447"/>
                </a:cubicBezTo>
                <a:lnTo>
                  <a:pt x="164387" y="1284269"/>
                </a:lnTo>
                <a:cubicBezTo>
                  <a:pt x="171236" y="1291119"/>
                  <a:pt x="175745" y="1301755"/>
                  <a:pt x="184935" y="1304818"/>
                </a:cubicBezTo>
                <a:lnTo>
                  <a:pt x="215758" y="1315092"/>
                </a:lnTo>
                <a:cubicBezTo>
                  <a:pt x="222607" y="1325366"/>
                  <a:pt x="226664" y="1338200"/>
                  <a:pt x="236306" y="1345914"/>
                </a:cubicBezTo>
                <a:cubicBezTo>
                  <a:pt x="244763" y="1352680"/>
                  <a:pt x="257442" y="1351346"/>
                  <a:pt x="267129" y="1356189"/>
                </a:cubicBezTo>
                <a:cubicBezTo>
                  <a:pt x="344832" y="1395041"/>
                  <a:pt x="232239" y="1368523"/>
                  <a:pt x="380144" y="1387011"/>
                </a:cubicBezTo>
                <a:cubicBezTo>
                  <a:pt x="410967" y="1383586"/>
                  <a:pt x="443467" y="1387335"/>
                  <a:pt x="472612" y="1376737"/>
                </a:cubicBezTo>
                <a:cubicBezTo>
                  <a:pt x="484217" y="1372517"/>
                  <a:pt x="484429" y="1354645"/>
                  <a:pt x="493160" y="1345914"/>
                </a:cubicBezTo>
                <a:cubicBezTo>
                  <a:pt x="501891" y="1337183"/>
                  <a:pt x="513709" y="1332215"/>
                  <a:pt x="523983" y="1325366"/>
                </a:cubicBezTo>
                <a:cubicBezTo>
                  <a:pt x="530832" y="1315092"/>
                  <a:pt x="536817" y="1304186"/>
                  <a:pt x="544531" y="1294544"/>
                </a:cubicBezTo>
                <a:cubicBezTo>
                  <a:pt x="570013" y="1262691"/>
                  <a:pt x="564546" y="1285334"/>
                  <a:pt x="585627" y="1243173"/>
                </a:cubicBezTo>
                <a:cubicBezTo>
                  <a:pt x="593840" y="1226747"/>
                  <a:pt x="601785" y="1186622"/>
                  <a:pt x="606176" y="1171254"/>
                </a:cubicBezTo>
                <a:cubicBezTo>
                  <a:pt x="609151" y="1160841"/>
                  <a:pt x="611607" y="1150118"/>
                  <a:pt x="616450" y="1140431"/>
                </a:cubicBezTo>
                <a:cubicBezTo>
                  <a:pt x="621972" y="1129387"/>
                  <a:pt x="630149" y="1119883"/>
                  <a:pt x="636998" y="1109609"/>
                </a:cubicBezTo>
                <a:cubicBezTo>
                  <a:pt x="640423" y="1099335"/>
                  <a:pt x="640774" y="1087450"/>
                  <a:pt x="647272" y="1078786"/>
                </a:cubicBezTo>
                <a:cubicBezTo>
                  <a:pt x="661802" y="1059413"/>
                  <a:pt x="675669" y="1035074"/>
                  <a:pt x="698643" y="1027416"/>
                </a:cubicBezTo>
                <a:cubicBezTo>
                  <a:pt x="802649" y="992746"/>
                  <a:pt x="738692" y="1008528"/>
                  <a:pt x="893852" y="996593"/>
                </a:cubicBezTo>
                <a:cubicBezTo>
                  <a:pt x="907551" y="993168"/>
                  <a:pt x="921372" y="990198"/>
                  <a:pt x="934949" y="986319"/>
                </a:cubicBezTo>
                <a:cubicBezTo>
                  <a:pt x="945362" y="983344"/>
                  <a:pt x="965771" y="976045"/>
                  <a:pt x="965771" y="976045"/>
                </a:cubicBezTo>
                <a:lnTo>
                  <a:pt x="986320" y="760287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08" b="38154" l="50000" r="59403">
                        <a14:foregroundMark x1="53134" y1="32308" x2="53731" y2="35692"/>
                        <a14:foregroundMark x1="56119" y1="27077" x2="57313" y2="30462"/>
                        <a14:foregroundMark x1="57164" y1="25846" x2="58806" y2="26769"/>
                        <a14:foregroundMark x1="55522" y1="17231" x2="55672" y2="20308"/>
                        <a14:foregroundMark x1="56418" y1="16923" x2="55970" y2="20615"/>
                      </a14:backgroundRemoval>
                    </a14:imgEffect>
                  </a14:imgLayer>
                </a14:imgProps>
              </a:ext>
            </a:extLst>
          </a:blip>
          <a:srcRect l="50135" t="14457" r="40367" b="61157"/>
          <a:stretch/>
        </p:blipFill>
        <p:spPr>
          <a:xfrm>
            <a:off x="6195314" y="1860689"/>
            <a:ext cx="1130159" cy="1407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08" b="38154" l="50000" r="59403">
                        <a14:foregroundMark x1="53134" y1="32308" x2="53731" y2="35692"/>
                        <a14:foregroundMark x1="56119" y1="27077" x2="57313" y2="30462"/>
                        <a14:foregroundMark x1="57164" y1="25846" x2="58806" y2="26769"/>
                        <a14:foregroundMark x1="55522" y1="17231" x2="55672" y2="20308"/>
                        <a14:foregroundMark x1="56418" y1="16923" x2="55970" y2="20615"/>
                      </a14:backgroundRemoval>
                    </a14:imgEffect>
                  </a14:imgLayer>
                </a14:imgProps>
              </a:ext>
            </a:extLst>
          </a:blip>
          <a:srcRect l="50135" t="14457" r="40367" b="61157"/>
          <a:stretch/>
        </p:blipFill>
        <p:spPr>
          <a:xfrm>
            <a:off x="9124877" y="-113016"/>
            <a:ext cx="1130159" cy="140756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6972300" y="1473200"/>
            <a:ext cx="2286000" cy="1587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258300" y="1473200"/>
            <a:ext cx="1443278" cy="43561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08" b="38154" l="50000" r="59403">
                        <a14:foregroundMark x1="53134" y1="32308" x2="53731" y2="35692"/>
                        <a14:foregroundMark x1="56119" y1="27077" x2="57313" y2="30462"/>
                        <a14:foregroundMark x1="57164" y1="25846" x2="58806" y2="26769"/>
                        <a14:foregroundMark x1="55522" y1="17231" x2="55672" y2="20308"/>
                        <a14:foregroundMark x1="56418" y1="16923" x2="55970" y2="20615"/>
                      </a14:backgroundRemoval>
                    </a14:imgEffect>
                  </a14:imgLayer>
                </a14:imgProps>
              </a:ext>
            </a:extLst>
          </a:blip>
          <a:srcRect l="50135" t="14457" r="40367" b="61157"/>
          <a:stretch/>
        </p:blipFill>
        <p:spPr>
          <a:xfrm>
            <a:off x="6195313" y="1887870"/>
            <a:ext cx="1130159" cy="140756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6972300" y="3025515"/>
            <a:ext cx="3729278" cy="2803785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89589" y="3413539"/>
            <a:ext cx="46778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34089" y="3807239"/>
            <a:ext cx="40936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89588" y="5318539"/>
            <a:ext cx="46778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34088" y="5788439"/>
            <a:ext cx="40936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89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0.20742 -0.26597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-1331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1375 0.70278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3513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33203 0.49838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2490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91D8D241-D6F2-4DF5-98E8-3AFE08E5EBE6}"/>
              </a:ext>
            </a:extLst>
          </p:cNvPr>
          <p:cNvSpPr txBox="1"/>
          <p:nvPr/>
        </p:nvSpPr>
        <p:spPr>
          <a:xfrm>
            <a:off x="1586352" y="2269279"/>
            <a:ext cx="8859499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8000" kern="80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 DỤNG</a:t>
            </a:r>
            <a:endParaRPr lang="zh-CN" altLang="en-US" sz="8000" kern="80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6" name="Google Shape;91;p1">
            <a:extLst>
              <a:ext uri="{FF2B5EF4-FFF2-40B4-BE49-F238E27FC236}">
                <a16:creationId xmlns:a16="http://schemas.microsoft.com/office/drawing/2014/main" id="{04E86AAF-85D1-27BF-E105-9BEFB3C201E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7294" t="7312" r="32213" b="28913"/>
          <a:stretch/>
        </p:blipFill>
        <p:spPr>
          <a:xfrm rot="20396117">
            <a:off x="380921" y="3014247"/>
            <a:ext cx="1789126" cy="253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959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4610261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kern="800" noProof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471744" y="3928535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vi-VN" sz="4000" b="1">
                <a:solidFill>
                  <a:srgbClr val="002060"/>
                </a:solidFill>
                <a:sym typeface="+mn-ea"/>
              </a:rPr>
              <a:t>1. </a:t>
            </a:r>
          </a:p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en-US" sz="4000" b="1">
                <a:solidFill>
                  <a:srgbClr val="002060"/>
                </a:solidFill>
                <a:sym typeface="+mn-ea"/>
              </a:rPr>
              <a:t>2. 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4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6283613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56</Words>
  <Application>Microsoft Office PowerPoint</Application>
  <PresentationFormat>Widescreen</PresentationFormat>
  <Paragraphs>15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SimSun</vt:lpstr>
      <vt:lpstr>SimSun</vt:lpstr>
      <vt:lpstr>Arial</vt:lpstr>
      <vt:lpstr>Calibri</vt:lpstr>
      <vt:lpstr>Calibri Light</vt:lpstr>
      <vt:lpstr>等线</vt:lpstr>
      <vt:lpstr>Fujiyama</vt:lpstr>
      <vt:lpstr>Tahoma</vt:lpstr>
      <vt:lpstr>UTM Alexander</vt:lpstr>
      <vt:lpstr>UTM Davida</vt:lpstr>
      <vt:lpstr>UTM HelvetIns</vt:lpstr>
      <vt:lpstr>Verdana</vt:lpstr>
      <vt:lpstr>方正少儿简体</vt:lpstr>
      <vt:lpstr>Office Theme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5</cp:revision>
  <dcterms:created xsi:type="dcterms:W3CDTF">2022-04-21T16:22:00Z</dcterms:created>
  <dcterms:modified xsi:type="dcterms:W3CDTF">2023-06-07T03:52:02Z</dcterms:modified>
</cp:coreProperties>
</file>