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</p:sldMasterIdLst>
  <p:notesMasterIdLst>
    <p:notesMasterId r:id="rId27"/>
  </p:notesMasterIdLst>
  <p:sldIdLst>
    <p:sldId id="256" r:id="rId2"/>
    <p:sldId id="339" r:id="rId3"/>
    <p:sldId id="416" r:id="rId4"/>
    <p:sldId id="461" r:id="rId5"/>
    <p:sldId id="462" r:id="rId6"/>
    <p:sldId id="463" r:id="rId7"/>
    <p:sldId id="464" r:id="rId8"/>
    <p:sldId id="465" r:id="rId9"/>
    <p:sldId id="466" r:id="rId10"/>
    <p:sldId id="467" r:id="rId11"/>
    <p:sldId id="468" r:id="rId12"/>
    <p:sldId id="469" r:id="rId13"/>
    <p:sldId id="470" r:id="rId14"/>
    <p:sldId id="343" r:id="rId15"/>
    <p:sldId id="471" r:id="rId16"/>
    <p:sldId id="472" r:id="rId17"/>
    <p:sldId id="473" r:id="rId18"/>
    <p:sldId id="474" r:id="rId19"/>
    <p:sldId id="475" r:id="rId20"/>
    <p:sldId id="476" r:id="rId21"/>
    <p:sldId id="477" r:id="rId22"/>
    <p:sldId id="344" r:id="rId23"/>
    <p:sldId id="346" r:id="rId24"/>
    <p:sldId id="345" r:id="rId25"/>
    <p:sldId id="266" r:id="rId26"/>
  </p:sldIdLst>
  <p:sldSz cx="12192000" cy="6858000"/>
  <p:notesSz cx="6858000" cy="9144000"/>
  <p:embeddedFontLst>
    <p:embeddedFont>
      <p:font typeface="Cambria Math" panose="02040503050406030204" pitchFamily="18" charset="0"/>
      <p:regular r:id="rId28"/>
    </p:embeddedFont>
    <p:embeddedFont>
      <p:font typeface="Fujiyama" panose="02020500000000000000" pitchFamily="18" charset="0"/>
      <p:regular r:id="rId29"/>
      <p:bold r:id="rId30"/>
      <p:italic r:id="rId31"/>
      <p:boldItalic r:id="rId32"/>
    </p:embeddedFont>
    <p:embeddedFont>
      <p:font typeface="UTM Alexander" panose="02040603050506020204" pitchFamily="18" charset="0"/>
      <p:regular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UTM HelvetIns" pitchFamily="2" charset="0"/>
      <p:regular r:id="rId40"/>
    </p:embeddedFont>
    <p:embeddedFont>
      <p:font typeface="UTM Davida" panose="02040603050506020204" pitchFamily="18" charset="0"/>
      <p:regular r:id="rId41"/>
    </p:embeddedFont>
    <p:embeddedFont>
      <p:font typeface="Tahoma" panose="020B0604030504040204" pitchFamily="34" charset="0"/>
      <p:regular r:id="rId42"/>
      <p:bold r:id="rId43"/>
    </p:embeddedFont>
    <p:embeddedFont>
      <p:font typeface="Verdana" panose="020B0604030504040204" pitchFamily="34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FFFF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24" autoAdjust="0"/>
    <p:restoredTop sz="87961" autoAdjust="0"/>
  </p:normalViewPr>
  <p:slideViewPr>
    <p:cSldViewPr snapToGrid="0">
      <p:cViewPr>
        <p:scale>
          <a:sx n="50" d="100"/>
          <a:sy n="50" d="100"/>
        </p:scale>
        <p:origin x="1690" y="6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62DCA-D9F6-4E8C-A3F5-487DFE93C47F}" type="datetimeFigureOut">
              <a:rPr lang="en-SG" smtClean="0"/>
              <a:t>20/7/2023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0EC4E-7516-4EFC-80E9-F720E43390B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4676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41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32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15580"/>
      </p:ext>
    </p:extLst>
  </p:cSld>
  <p:clrMapOvr>
    <a:masterClrMapping/>
  </p:clrMapOvr>
  <p:transition spd="slow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6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9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66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1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55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2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8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7" Type="http://schemas.openxmlformats.org/officeDocument/2006/relationships/image" Target="../media/image20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3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7" Type="http://schemas.openxmlformats.org/officeDocument/2006/relationships/image" Target="../media/image21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7" Type="http://schemas.openxmlformats.org/officeDocument/2006/relationships/image" Target="../media/image2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3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12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5" Type="http://schemas.openxmlformats.org/officeDocument/2006/relationships/image" Target="../media/image10.jp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7.GIF"/><Relationship Id="rId5" Type="http://schemas.openxmlformats.org/officeDocument/2006/relationships/audio" Target="../media/audio1.wav"/><Relationship Id="rId10" Type="http://schemas.openxmlformats.org/officeDocument/2006/relationships/image" Target="../media/image11.GIF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7.GIF"/><Relationship Id="rId5" Type="http://schemas.openxmlformats.org/officeDocument/2006/relationships/audio" Target="../media/audio1.wav"/><Relationship Id="rId10" Type="http://schemas.openxmlformats.org/officeDocument/2006/relationships/image" Target="../media/image11.GIF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1.GIF"/><Relationship Id="rId5" Type="http://schemas.openxmlformats.org/officeDocument/2006/relationships/audio" Target="../media/audio1.wav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7" Type="http://schemas.openxmlformats.org/officeDocument/2006/relationships/image" Target="../media/image17.pn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80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lvl="0"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MỘT PHẦN MẤY</a:t>
            </a:r>
            <a:endParaRPr lang="zh-CN" altLang="en-US" sz="6000" kern="800" dirty="0">
              <a:ln w="28575">
                <a:noFill/>
              </a:ln>
              <a:solidFill>
                <a:srgbClr val="C00000"/>
              </a:solidFill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dirty="0" smtClean="0">
                <a:solidFill>
                  <a:prstClr val="black"/>
                </a:solidFill>
                <a:latin typeface="Calibri" panose="020F0502020204030204"/>
              </a:rPr>
              <a:t>87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08" y="4857723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73951" y="-151491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995" y="-115562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741" y="5100638"/>
            <a:ext cx="2698259" cy="192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329" y="1439030"/>
            <a:ext cx="2657474" cy="26959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50751" y="4292673"/>
            <a:ext cx="7254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2406413" y="5709014"/>
            <a:ext cx="5985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2418848" y="5046354"/>
            <a:ext cx="3782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831365" y="2136215"/>
            <a:ext cx="964840" cy="954108"/>
            <a:chOff x="7162105" y="5767390"/>
            <a:chExt cx="855309" cy="819128"/>
          </a:xfrm>
        </p:grpSpPr>
        <p:sp>
          <p:nvSpPr>
            <p:cNvPr id="13" name="TextBox 12"/>
            <p:cNvSpPr txBox="1"/>
            <p:nvPr/>
          </p:nvSpPr>
          <p:spPr>
            <a:xfrm flipH="1">
              <a:off x="7162105" y="5767390"/>
              <a:ext cx="855309" cy="819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</a:p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7250188" y="6164074"/>
              <a:ext cx="16502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5550484" y="2145785"/>
            <a:ext cx="964840" cy="1111329"/>
            <a:chOff x="7162105" y="5767390"/>
            <a:chExt cx="855309" cy="954107"/>
          </a:xfrm>
        </p:grpSpPr>
        <p:sp>
          <p:nvSpPr>
            <p:cNvPr id="16" name="TextBox 15"/>
            <p:cNvSpPr txBox="1"/>
            <p:nvPr/>
          </p:nvSpPr>
          <p:spPr>
            <a:xfrm flipH="1">
              <a:off x="7162105" y="5767390"/>
              <a:ext cx="8553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</a:p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7250188" y="6164074"/>
              <a:ext cx="16502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3" t="41040" r="46205" b="-3130"/>
          <a:stretch/>
        </p:blipFill>
        <p:spPr>
          <a:xfrm>
            <a:off x="658835" y="2541140"/>
            <a:ext cx="1220890" cy="17281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90" t="28691" r="6707" b="60064"/>
          <a:stretch/>
        </p:blipFill>
        <p:spPr>
          <a:xfrm>
            <a:off x="9897374" y="2777020"/>
            <a:ext cx="1311256" cy="1313674"/>
          </a:xfrm>
          <a:prstGeom prst="rect">
            <a:avLst/>
          </a:prstGeom>
        </p:spPr>
      </p:pic>
      <p:sp>
        <p:nvSpPr>
          <p:cNvPr id="20" name="Cloud Callout 19"/>
          <p:cNvSpPr/>
          <p:nvPr/>
        </p:nvSpPr>
        <p:spPr>
          <a:xfrm>
            <a:off x="1226751" y="895073"/>
            <a:ext cx="3644415" cy="1881464"/>
          </a:xfrm>
          <a:prstGeom prst="cloudCallout">
            <a:avLst>
              <a:gd name="adj1" fmla="val -36156"/>
              <a:gd name="adj2" fmla="val 741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loud Callout 20"/>
          <p:cNvSpPr/>
          <p:nvPr/>
        </p:nvSpPr>
        <p:spPr>
          <a:xfrm>
            <a:off x="8654157" y="1246646"/>
            <a:ext cx="2410687" cy="1327912"/>
          </a:xfrm>
          <a:prstGeom prst="cloudCallout">
            <a:avLst>
              <a:gd name="adj1" fmla="val 20654"/>
              <a:gd name="adj2" fmla="val 668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547968" y="4906914"/>
            <a:ext cx="964840" cy="1111329"/>
            <a:chOff x="7162105" y="5767390"/>
            <a:chExt cx="855309" cy="954107"/>
          </a:xfrm>
        </p:grpSpPr>
        <p:sp>
          <p:nvSpPr>
            <p:cNvPr id="23" name="TextBox 22"/>
            <p:cNvSpPr txBox="1"/>
            <p:nvPr/>
          </p:nvSpPr>
          <p:spPr>
            <a:xfrm flipH="1">
              <a:off x="7162105" y="5767390"/>
              <a:ext cx="8553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</a:p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7250188" y="6164074"/>
              <a:ext cx="16502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2603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08" y="4857723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73951" y="-151491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995" y="-115562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741" y="5100638"/>
            <a:ext cx="2698259" cy="192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817746" y="2157386"/>
            <a:ext cx="2628900" cy="2700337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817746" y="2157386"/>
            <a:ext cx="1020309" cy="270033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5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08" y="4857723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73951" y="-151491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995" y="-115562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741" y="5100638"/>
            <a:ext cx="2698259" cy="192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3" t="41040" r="46205" b="-3130"/>
          <a:stretch/>
        </p:blipFill>
        <p:spPr>
          <a:xfrm>
            <a:off x="933699" y="2810229"/>
            <a:ext cx="1147816" cy="16246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90" t="28691" r="6707" b="60064"/>
          <a:stretch/>
        </p:blipFill>
        <p:spPr>
          <a:xfrm>
            <a:off x="9795093" y="3209191"/>
            <a:ext cx="1324879" cy="13273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00265" y="4536513"/>
            <a:ext cx="7155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430208" y="5092072"/>
            <a:ext cx="964840" cy="954108"/>
            <a:chOff x="7162105" y="5767390"/>
            <a:chExt cx="855309" cy="819128"/>
          </a:xfrm>
        </p:grpSpPr>
        <p:sp>
          <p:nvSpPr>
            <p:cNvPr id="12" name="TextBox 11"/>
            <p:cNvSpPr txBox="1"/>
            <p:nvPr/>
          </p:nvSpPr>
          <p:spPr>
            <a:xfrm flipH="1">
              <a:off x="7162105" y="5767390"/>
              <a:ext cx="855309" cy="819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</a:p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7250188" y="6164074"/>
              <a:ext cx="16502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 flipH="1">
            <a:off x="2372465" y="5216242"/>
            <a:ext cx="3782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161" y="1395886"/>
            <a:ext cx="2848555" cy="2807569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1379992" y="1138913"/>
            <a:ext cx="3616570" cy="1881464"/>
          </a:xfrm>
          <a:prstGeom prst="cloudCallout">
            <a:avLst>
              <a:gd name="adj1" fmla="val -36156"/>
              <a:gd name="adj2" fmla="val 741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139017" y="2348177"/>
            <a:ext cx="964840" cy="954108"/>
            <a:chOff x="7174771" y="5767390"/>
            <a:chExt cx="855309" cy="819128"/>
          </a:xfrm>
        </p:grpSpPr>
        <p:sp>
          <p:nvSpPr>
            <p:cNvPr id="18" name="TextBox 17"/>
            <p:cNvSpPr txBox="1"/>
            <p:nvPr/>
          </p:nvSpPr>
          <p:spPr>
            <a:xfrm flipH="1">
              <a:off x="7174771" y="5767390"/>
              <a:ext cx="855309" cy="819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</a:p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7250188" y="6164074"/>
              <a:ext cx="16502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6267207" y="2374892"/>
            <a:ext cx="964840" cy="954108"/>
            <a:chOff x="7162103" y="5767390"/>
            <a:chExt cx="855309" cy="819128"/>
          </a:xfrm>
        </p:grpSpPr>
        <p:sp>
          <p:nvSpPr>
            <p:cNvPr id="21" name="TextBox 20"/>
            <p:cNvSpPr txBox="1"/>
            <p:nvPr/>
          </p:nvSpPr>
          <p:spPr>
            <a:xfrm flipH="1">
              <a:off x="7162103" y="5767390"/>
              <a:ext cx="855309" cy="819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</a:p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7250188" y="6164074"/>
              <a:ext cx="16502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5371813" y="2363179"/>
            <a:ext cx="964840" cy="954108"/>
            <a:chOff x="7162105" y="5767390"/>
            <a:chExt cx="855309" cy="819128"/>
          </a:xfrm>
        </p:grpSpPr>
        <p:sp>
          <p:nvSpPr>
            <p:cNvPr id="24" name="TextBox 23"/>
            <p:cNvSpPr txBox="1"/>
            <p:nvPr/>
          </p:nvSpPr>
          <p:spPr>
            <a:xfrm flipH="1">
              <a:off x="7162105" y="5767390"/>
              <a:ext cx="855309" cy="819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</a:p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7250188" y="6164074"/>
              <a:ext cx="16502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Cloud Callout 25"/>
          <p:cNvSpPr/>
          <p:nvPr/>
        </p:nvSpPr>
        <p:spPr>
          <a:xfrm>
            <a:off x="8550150" y="1710936"/>
            <a:ext cx="2410687" cy="1327912"/>
          </a:xfrm>
          <a:prstGeom prst="cloudCallout">
            <a:avLst>
              <a:gd name="adj1" fmla="val 20654"/>
              <a:gd name="adj2" fmla="val 668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70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6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08" y="4857723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73951" y="-151491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995" y="-115562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741" y="5011797"/>
            <a:ext cx="2698259" cy="192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3" t="41040" r="46205" b="-3130"/>
          <a:stretch/>
        </p:blipFill>
        <p:spPr>
          <a:xfrm>
            <a:off x="867621" y="2855791"/>
            <a:ext cx="1207951" cy="1709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90" t="28691" r="6707" b="60064"/>
          <a:stretch/>
        </p:blipFill>
        <p:spPr>
          <a:xfrm>
            <a:off x="10051451" y="3061339"/>
            <a:ext cx="1176071" cy="11782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13591" y="4384113"/>
            <a:ext cx="6826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 flipH="1">
            <a:off x="2328626" y="5161459"/>
            <a:ext cx="3782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1478402" y="1231646"/>
            <a:ext cx="3616570" cy="1881464"/>
          </a:xfrm>
          <a:prstGeom prst="cloudCallout">
            <a:avLst>
              <a:gd name="adj1" fmla="val -36156"/>
              <a:gd name="adj2" fmla="val 741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Callout 12"/>
          <p:cNvSpPr/>
          <p:nvPr/>
        </p:nvSpPr>
        <p:spPr>
          <a:xfrm>
            <a:off x="8738624" y="1555670"/>
            <a:ext cx="2410687" cy="1327912"/>
          </a:xfrm>
          <a:prstGeom prst="cloudCallout">
            <a:avLst>
              <a:gd name="adj1" fmla="val 20654"/>
              <a:gd name="adj2" fmla="val 668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843" y="1269959"/>
            <a:ext cx="2630961" cy="263096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628381" y="2090245"/>
            <a:ext cx="964840" cy="954108"/>
            <a:chOff x="5514744" y="2601551"/>
            <a:chExt cx="964840" cy="954108"/>
          </a:xfrm>
        </p:grpSpPr>
        <p:sp>
          <p:nvSpPr>
            <p:cNvPr id="16" name="TextBox 15"/>
            <p:cNvSpPr txBox="1"/>
            <p:nvPr/>
          </p:nvSpPr>
          <p:spPr>
            <a:xfrm flipH="1">
              <a:off x="5514744" y="2601551"/>
              <a:ext cx="964840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</a:p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5614107" y="3057323"/>
              <a:ext cx="18615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6267878" y="2109332"/>
            <a:ext cx="964840" cy="954108"/>
            <a:chOff x="5514744" y="2601551"/>
            <a:chExt cx="964840" cy="954108"/>
          </a:xfrm>
        </p:grpSpPr>
        <p:sp>
          <p:nvSpPr>
            <p:cNvPr id="19" name="TextBox 18"/>
            <p:cNvSpPr txBox="1"/>
            <p:nvPr/>
          </p:nvSpPr>
          <p:spPr>
            <a:xfrm flipH="1">
              <a:off x="5514744" y="2601551"/>
              <a:ext cx="964840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</a:p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5614107" y="3057323"/>
              <a:ext cx="18615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6927631" y="2107231"/>
            <a:ext cx="964840" cy="954108"/>
            <a:chOff x="5514744" y="2601551"/>
            <a:chExt cx="964840" cy="954108"/>
          </a:xfrm>
        </p:grpSpPr>
        <p:sp>
          <p:nvSpPr>
            <p:cNvPr id="22" name="TextBox 21"/>
            <p:cNvSpPr txBox="1"/>
            <p:nvPr/>
          </p:nvSpPr>
          <p:spPr>
            <a:xfrm flipH="1">
              <a:off x="5514744" y="2601551"/>
              <a:ext cx="964840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</a:p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5614107" y="3057323"/>
              <a:ext cx="18615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7489634" y="2107231"/>
            <a:ext cx="964840" cy="954108"/>
            <a:chOff x="5514744" y="2601551"/>
            <a:chExt cx="964840" cy="954108"/>
          </a:xfrm>
        </p:grpSpPr>
        <p:sp>
          <p:nvSpPr>
            <p:cNvPr id="25" name="TextBox 24"/>
            <p:cNvSpPr txBox="1"/>
            <p:nvPr/>
          </p:nvSpPr>
          <p:spPr>
            <a:xfrm flipH="1">
              <a:off x="5514744" y="2601551"/>
              <a:ext cx="964840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</a:p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5614107" y="3057323"/>
              <a:ext cx="18615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5354013" y="5031472"/>
            <a:ext cx="964840" cy="954108"/>
            <a:chOff x="5514744" y="2601551"/>
            <a:chExt cx="964840" cy="954108"/>
          </a:xfrm>
        </p:grpSpPr>
        <p:sp>
          <p:nvSpPr>
            <p:cNvPr id="28" name="TextBox 27"/>
            <p:cNvSpPr txBox="1"/>
            <p:nvPr/>
          </p:nvSpPr>
          <p:spPr>
            <a:xfrm flipH="1">
              <a:off x="5514744" y="2601551"/>
              <a:ext cx="964840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</a:p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5614107" y="3057323"/>
              <a:ext cx="18615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3981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140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73951" y="-151491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995" y="-115562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741" y="5100638"/>
            <a:ext cx="2698259" cy="192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3" r="58678"/>
          <a:stretch/>
        </p:blipFill>
        <p:spPr>
          <a:xfrm>
            <a:off x="4756966" y="1741727"/>
            <a:ext cx="3016175" cy="31159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2"/>
          <a:stretch/>
        </p:blipFill>
        <p:spPr>
          <a:xfrm>
            <a:off x="918160" y="1750941"/>
            <a:ext cx="3651154" cy="3505646"/>
          </a:xfrm>
          <a:prstGeom prst="rect">
            <a:avLst/>
          </a:prstGeom>
        </p:spPr>
      </p:pic>
      <p:sp>
        <p:nvSpPr>
          <p:cNvPr id="11" name="Cloud Callout 10"/>
          <p:cNvSpPr/>
          <p:nvPr/>
        </p:nvSpPr>
        <p:spPr>
          <a:xfrm>
            <a:off x="7508558" y="1426077"/>
            <a:ext cx="4505882" cy="1702214"/>
          </a:xfrm>
          <a:prstGeom prst="cloudCallout">
            <a:avLst>
              <a:gd name="adj1" fmla="val -54692"/>
              <a:gd name="adj2" fmla="val 444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pi-da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793558" y="2141916"/>
            <a:ext cx="1928661" cy="25873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146834" y="3242054"/>
            <a:ext cx="3089886" cy="3188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003545" y="1982812"/>
            <a:ext cx="1375830" cy="29594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3765207" y="3462539"/>
            <a:ext cx="964840" cy="954108"/>
            <a:chOff x="5514744" y="2601551"/>
            <a:chExt cx="964840" cy="954108"/>
          </a:xfrm>
        </p:grpSpPr>
        <p:sp>
          <p:nvSpPr>
            <p:cNvPr id="16" name="TextBox 15"/>
            <p:cNvSpPr txBox="1"/>
            <p:nvPr/>
          </p:nvSpPr>
          <p:spPr>
            <a:xfrm flipH="1">
              <a:off x="5514744" y="2601551"/>
              <a:ext cx="964840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</a:p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5614107" y="3057323"/>
              <a:ext cx="18615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1688831" y="2442952"/>
            <a:ext cx="964840" cy="954108"/>
            <a:chOff x="5514744" y="2601551"/>
            <a:chExt cx="964840" cy="954108"/>
          </a:xfrm>
        </p:grpSpPr>
        <p:sp>
          <p:nvSpPr>
            <p:cNvPr id="19" name="TextBox 18"/>
            <p:cNvSpPr txBox="1"/>
            <p:nvPr/>
          </p:nvSpPr>
          <p:spPr>
            <a:xfrm flipH="1">
              <a:off x="5514744" y="2601551"/>
              <a:ext cx="964840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</a:p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5614107" y="3057323"/>
              <a:ext cx="18615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1698271" y="3550353"/>
            <a:ext cx="964840" cy="954108"/>
            <a:chOff x="5514744" y="2601551"/>
            <a:chExt cx="964840" cy="954108"/>
          </a:xfrm>
        </p:grpSpPr>
        <p:sp>
          <p:nvSpPr>
            <p:cNvPr id="22" name="TextBox 21"/>
            <p:cNvSpPr txBox="1"/>
            <p:nvPr/>
          </p:nvSpPr>
          <p:spPr>
            <a:xfrm flipH="1">
              <a:off x="5514744" y="2601551"/>
              <a:ext cx="964840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</a:p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5614107" y="3057323"/>
              <a:ext cx="18615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2765115" y="3947840"/>
            <a:ext cx="964840" cy="954108"/>
            <a:chOff x="5514744" y="2601551"/>
            <a:chExt cx="964840" cy="954108"/>
          </a:xfrm>
        </p:grpSpPr>
        <p:sp>
          <p:nvSpPr>
            <p:cNvPr id="25" name="TextBox 24"/>
            <p:cNvSpPr txBox="1"/>
            <p:nvPr/>
          </p:nvSpPr>
          <p:spPr>
            <a:xfrm flipH="1">
              <a:off x="5514744" y="2601551"/>
              <a:ext cx="964840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</a:p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5614107" y="3057323"/>
              <a:ext cx="18615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2503176" y="2043116"/>
            <a:ext cx="964840" cy="954108"/>
            <a:chOff x="5514744" y="2601551"/>
            <a:chExt cx="964840" cy="954108"/>
          </a:xfrm>
        </p:grpSpPr>
        <p:sp>
          <p:nvSpPr>
            <p:cNvPr id="28" name="TextBox 27"/>
            <p:cNvSpPr txBox="1"/>
            <p:nvPr/>
          </p:nvSpPr>
          <p:spPr>
            <a:xfrm flipH="1">
              <a:off x="5514744" y="2601551"/>
              <a:ext cx="964840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</a:p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5614107" y="3057323"/>
              <a:ext cx="18615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3367234" y="2280545"/>
            <a:ext cx="964840" cy="954108"/>
            <a:chOff x="5514744" y="2601551"/>
            <a:chExt cx="964840" cy="954108"/>
          </a:xfrm>
        </p:grpSpPr>
        <p:sp>
          <p:nvSpPr>
            <p:cNvPr id="31" name="TextBox 30"/>
            <p:cNvSpPr txBox="1"/>
            <p:nvPr/>
          </p:nvSpPr>
          <p:spPr>
            <a:xfrm flipH="1">
              <a:off x="5514744" y="2601551"/>
              <a:ext cx="964840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</a:p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5614107" y="3057323"/>
              <a:ext cx="18615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47" y="4851420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823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73951" y="-151491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995" y="-115562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t="6344" r="4257"/>
          <a:stretch/>
        </p:blipFill>
        <p:spPr>
          <a:xfrm>
            <a:off x="1573635" y="848180"/>
            <a:ext cx="8486775" cy="534352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558415" y="2919868"/>
            <a:ext cx="1128713" cy="44291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711315" y="2915105"/>
            <a:ext cx="1128713" cy="44291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663190" y="5512893"/>
            <a:ext cx="1128713" cy="44291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711315" y="5555756"/>
            <a:ext cx="1128713" cy="44291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22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73951" y="-151491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995" y="-115562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 r="8656" b="14275"/>
          <a:stretch/>
        </p:blipFill>
        <p:spPr>
          <a:xfrm>
            <a:off x="1981466" y="790399"/>
            <a:ext cx="8286750" cy="53319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57193" y="1375855"/>
            <a:ext cx="542925" cy="944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3696425" y="2842902"/>
            <a:ext cx="828222" cy="6132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6124841" y="2794203"/>
            <a:ext cx="3019422" cy="73127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696425" y="4261958"/>
            <a:ext cx="2242228" cy="91210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522699" y="4272091"/>
            <a:ext cx="21166" cy="55245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010523" y="4171809"/>
            <a:ext cx="2847975" cy="1002256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343589" y="2852964"/>
            <a:ext cx="885825" cy="5931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88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2155085" y="-1625990"/>
            <a:ext cx="6301783" cy="963399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937" y="4665513"/>
            <a:ext cx="3634040" cy="2149275"/>
          </a:xfrm>
          <a:prstGeom prst="rect">
            <a:avLst/>
          </a:prstGeom>
        </p:spPr>
      </p:pic>
      <p:pic>
        <p:nvPicPr>
          <p:cNvPr id="4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56" y="-475989"/>
            <a:ext cx="2861741" cy="28617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02838" y="2589015"/>
            <a:ext cx="79150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15917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73951" y="-151491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995" y="-115562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25243" y="1890715"/>
            <a:ext cx="4561083" cy="861310"/>
            <a:chOff x="1470819" y="1943100"/>
            <a:chExt cx="5207436" cy="1149871"/>
          </a:xfrm>
        </p:grpSpPr>
        <p:grpSp>
          <p:nvGrpSpPr>
            <p:cNvPr id="7" name="Group 6"/>
            <p:cNvGrpSpPr/>
            <p:nvPr/>
          </p:nvGrpSpPr>
          <p:grpSpPr>
            <a:xfrm>
              <a:off x="1470819" y="1943100"/>
              <a:ext cx="533400" cy="677111"/>
              <a:chOff x="1737519" y="1943100"/>
              <a:chExt cx="533400" cy="677111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7940">
                  <a:defRPr/>
                </a:pPr>
                <a:endParaRPr lang="en-US" sz="2172" b="1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841338" y="1943100"/>
                <a:ext cx="429580" cy="677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087940">
                  <a:defRPr/>
                </a:pPr>
                <a:r>
                  <a:rPr lang="en-US" sz="2696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2118518" y="1947446"/>
                  <a:ext cx="4559737" cy="11455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15000"/>
                    </a:lnSpc>
                  </a:pPr>
                  <a:r>
                    <a:rPr lang="nl-NL" sz="2996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Đã tô màu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996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nl-NL" sz="2996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nl-NL" sz="2996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nl-NL" sz="2996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 hình nào?</a:t>
                  </a:r>
                  <a:endParaRPr lang="en-US" sz="2696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8518" y="1947446"/>
                  <a:ext cx="4559737" cy="114552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3354" b="-780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" name="Picture 10"/>
          <p:cNvPicPr/>
          <p:nvPr/>
        </p:nvPicPr>
        <p:blipFill rotWithShape="1">
          <a:blip r:embed="rId5"/>
          <a:srcRect l="19386" t="46538" r="17317" b="22625"/>
          <a:stretch/>
        </p:blipFill>
        <p:spPr bwMode="auto">
          <a:xfrm>
            <a:off x="416176" y="3089995"/>
            <a:ext cx="11495807" cy="23598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Oval 11"/>
          <p:cNvSpPr/>
          <p:nvPr/>
        </p:nvSpPr>
        <p:spPr>
          <a:xfrm>
            <a:off x="4029076" y="4803456"/>
            <a:ext cx="1328737" cy="58927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167939" y="4803456"/>
            <a:ext cx="1328737" cy="58927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80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80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Một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phần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mấy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73951" y="-151491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995" y="-115562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98421" y="2082445"/>
            <a:ext cx="682794" cy="861333"/>
            <a:chOff x="1737519" y="1842172"/>
            <a:chExt cx="533401" cy="710528"/>
          </a:xfrm>
        </p:grpSpPr>
        <p:sp>
          <p:nvSpPr>
            <p:cNvPr id="7" name="Oval 6"/>
            <p:cNvSpPr/>
            <p:nvPr/>
          </p:nvSpPr>
          <p:spPr>
            <a:xfrm>
              <a:off x="1737519" y="2019300"/>
              <a:ext cx="533400" cy="5334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7940">
                <a:lnSpc>
                  <a:spcPct val="150000"/>
                </a:lnSpc>
                <a:defRPr/>
              </a:pPr>
              <a:endParaRPr lang="en-US" sz="2172" b="1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30905" y="1842172"/>
              <a:ext cx="340015" cy="703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87940">
                <a:lnSpc>
                  <a:spcPct val="150000"/>
                </a:lnSpc>
                <a:defRPr/>
              </a:pPr>
              <a:r>
                <a:rPr lang="en-US" sz="32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68066539"/>
                  </p:ext>
                </p:extLst>
              </p:nvPr>
            </p:nvGraphicFramePr>
            <p:xfrm>
              <a:off x="1238367" y="2152160"/>
              <a:ext cx="4532610" cy="821664"/>
            </p:xfrm>
            <a:graphic>
              <a:graphicData uri="http://schemas.openxmlformats.org/drawingml/2006/table">
                <a:tbl>
                  <a:tblPr/>
                  <a:tblGrid>
                    <a:gridCol w="4532610">
                      <a:extLst>
                        <a:ext uri="{9D8B030D-6E8A-4147-A177-3AD203B41FA5}">
                          <a16:colId xmlns:a16="http://schemas.microsoft.com/office/drawing/2014/main" val="2763074564"/>
                        </a:ext>
                      </a:extLst>
                    </a:gridCol>
                  </a:tblGrid>
                  <a:tr h="821664">
                    <a:tc>
                      <a:txBody>
                        <a:bodyPr/>
                        <a:lstStyle/>
                        <a:p>
                          <a:pPr marL="0" lvl="0" indent="0" algn="just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buFont typeface="+mj-lt"/>
                            <a:buNone/>
                          </a:pPr>
                          <a:r>
                            <a:rPr lang="nl-NL" sz="3000" b="1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Đã tô màu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0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sz="30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3000" b="1" i="1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𝟓</m:t>
                                  </m:r>
                                </m:den>
                              </m:f>
                            </m:oMath>
                          </a14:m>
                          <a:r>
                            <a:rPr lang="nl-NL" sz="3000" b="1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hình nào?</a:t>
                          </a:r>
                          <a:endParaRPr lang="en-US" sz="30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5616" marR="85616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2494365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68066539"/>
                  </p:ext>
                </p:extLst>
              </p:nvPr>
            </p:nvGraphicFramePr>
            <p:xfrm>
              <a:off x="1238367" y="2152160"/>
              <a:ext cx="4532610" cy="821664"/>
            </p:xfrm>
            <a:graphic>
              <a:graphicData uri="http://schemas.openxmlformats.org/drawingml/2006/table">
                <a:tbl>
                  <a:tblPr/>
                  <a:tblGrid>
                    <a:gridCol w="4532610">
                      <a:extLst>
                        <a:ext uri="{9D8B030D-6E8A-4147-A177-3AD203B41FA5}">
                          <a16:colId xmlns:a16="http://schemas.microsoft.com/office/drawing/2014/main" val="2763074564"/>
                        </a:ext>
                      </a:extLst>
                    </a:gridCol>
                  </a:tblGrid>
                  <a:tr h="82166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5616" marR="85616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b="-88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2494365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0" name="Picture 9"/>
          <p:cNvPicPr/>
          <p:nvPr/>
        </p:nvPicPr>
        <p:blipFill rotWithShape="1">
          <a:blip r:embed="rId5"/>
          <a:srcRect l="26178" t="41258" r="25916" b="39509"/>
          <a:stretch/>
        </p:blipFill>
        <p:spPr bwMode="auto">
          <a:xfrm>
            <a:off x="498422" y="3243263"/>
            <a:ext cx="11134172" cy="23134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Oval 10"/>
          <p:cNvSpPr/>
          <p:nvPr/>
        </p:nvSpPr>
        <p:spPr>
          <a:xfrm>
            <a:off x="3981307" y="5129306"/>
            <a:ext cx="1328737" cy="58927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963592" y="5129308"/>
            <a:ext cx="1328737" cy="58927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9656497" y="5129308"/>
            <a:ext cx="1328737" cy="58927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76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73951" y="-151491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995" y="-115562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0321418"/>
                  </p:ext>
                </p:extLst>
              </p:nvPr>
            </p:nvGraphicFramePr>
            <p:xfrm>
              <a:off x="1095300" y="1627646"/>
              <a:ext cx="4532610" cy="899576"/>
            </p:xfrm>
            <a:graphic>
              <a:graphicData uri="http://schemas.openxmlformats.org/drawingml/2006/table">
                <a:tbl>
                  <a:tblPr/>
                  <a:tblGrid>
                    <a:gridCol w="4532610">
                      <a:extLst>
                        <a:ext uri="{9D8B030D-6E8A-4147-A177-3AD203B41FA5}">
                          <a16:colId xmlns:a16="http://schemas.microsoft.com/office/drawing/2014/main" val="2763074564"/>
                        </a:ext>
                      </a:extLst>
                    </a:gridCol>
                  </a:tblGrid>
                  <a:tr h="899576">
                    <a:tc>
                      <a:txBody>
                        <a:bodyPr/>
                        <a:lstStyle/>
                        <a:p>
                          <a:pPr marL="0" lvl="0" indent="0" algn="just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buFont typeface="+mj-lt"/>
                            <a:buNone/>
                          </a:pPr>
                          <a:r>
                            <a:rPr lang="nl-NL" sz="3000" b="1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3) Đã tô màu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0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sz="30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3000" b="1" i="1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𝟔</m:t>
                                  </m:r>
                                </m:den>
                              </m:f>
                            </m:oMath>
                          </a14:m>
                          <a:r>
                            <a:rPr lang="nl-NL" sz="3000" b="1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hình nào?</a:t>
                          </a:r>
                          <a:endParaRPr lang="en-US" sz="30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5616" marR="85616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2494365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0321418"/>
                  </p:ext>
                </p:extLst>
              </p:nvPr>
            </p:nvGraphicFramePr>
            <p:xfrm>
              <a:off x="1095300" y="1627646"/>
              <a:ext cx="4532610" cy="899576"/>
            </p:xfrm>
            <a:graphic>
              <a:graphicData uri="http://schemas.openxmlformats.org/drawingml/2006/table">
                <a:tbl>
                  <a:tblPr/>
                  <a:tblGrid>
                    <a:gridCol w="4532610">
                      <a:extLst>
                        <a:ext uri="{9D8B030D-6E8A-4147-A177-3AD203B41FA5}">
                          <a16:colId xmlns:a16="http://schemas.microsoft.com/office/drawing/2014/main" val="2763074564"/>
                        </a:ext>
                      </a:extLst>
                    </a:gridCol>
                  </a:tblGrid>
                  <a:tr h="89957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5616" marR="85616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2494365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Picture 6"/>
          <p:cNvPicPr/>
          <p:nvPr/>
        </p:nvPicPr>
        <p:blipFill rotWithShape="1">
          <a:blip r:embed="rId5"/>
          <a:srcRect l="25541" t="68817" r="27489" b="8065"/>
          <a:stretch/>
        </p:blipFill>
        <p:spPr bwMode="auto">
          <a:xfrm>
            <a:off x="661143" y="2526163"/>
            <a:ext cx="11051668" cy="26130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val 7"/>
          <p:cNvSpPr/>
          <p:nvPr/>
        </p:nvSpPr>
        <p:spPr>
          <a:xfrm>
            <a:off x="1543231" y="4540116"/>
            <a:ext cx="1328737" cy="58927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735052" y="4578506"/>
            <a:ext cx="1328737" cy="58927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82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38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590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Chúc các em</a:t>
            </a:r>
            <a:b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32569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383835" y="772768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3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779332" y="1665027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41632453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图片 1">
            <a:extLst>
              <a:ext uri="{FF2B5EF4-FFF2-40B4-BE49-F238E27FC236}">
                <a16:creationId xmlns:a16="http://schemas.microsoft.com/office/drawing/2014/main" id="{34362BC8-23C1-450F-A04C-CDB216FAA3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7274"/>
            <a:ext cx="12192000" cy="3041549"/>
          </a:xfrm>
          <a:prstGeom prst="rect">
            <a:avLst/>
          </a:prstGeom>
        </p:spPr>
      </p:pic>
      <p:pic>
        <p:nvPicPr>
          <p:cNvPr id="148" name="PA_图片 10">
            <a:extLst>
              <a:ext uri="{FF2B5EF4-FFF2-40B4-BE49-F238E27FC236}">
                <a16:creationId xmlns:a16="http://schemas.microsoft.com/office/drawing/2014/main" id="{C194EFCC-3BF5-4CDF-A6B1-1074275EC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00" y="2662530"/>
            <a:ext cx="7264400" cy="5133394"/>
          </a:xfrm>
          <a:prstGeom prst="ellipse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87BF8B36-870B-42F0-94DC-53283064D6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00" y="1459107"/>
            <a:ext cx="7609058" cy="190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36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2349" y="2026920"/>
            <a:ext cx="1901336" cy="19013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383446" y="2026920"/>
            <a:ext cx="1901336" cy="19013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686281" y="2460674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079649" y="2243797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2026" y="793799"/>
            <a:ext cx="3333750" cy="33337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7041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6881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4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102629" y="3174271"/>
            <a:ext cx="752004" cy="1183099"/>
          </a:xfrm>
          <a:prstGeom prst="rect">
            <a:avLst/>
          </a:prstGeom>
        </p:spPr>
      </p:pic>
      <p:pic>
        <p:nvPicPr>
          <p:cNvPr id="3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920439" y="2735172"/>
            <a:ext cx="752004" cy="1183099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536030" y="3174300"/>
            <a:ext cx="710625" cy="111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704" y="1033977"/>
            <a:ext cx="2956412" cy="2832074"/>
          </a:xfrm>
          <a:prstGeom prst="rect">
            <a:avLst/>
          </a:prstGeom>
        </p:spPr>
      </p:pic>
      <p:sp>
        <p:nvSpPr>
          <p:cNvPr id="6" name="4"/>
          <p:cNvSpPr/>
          <p:nvPr/>
        </p:nvSpPr>
        <p:spPr>
          <a:xfrm>
            <a:off x="566099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7" name="3"/>
          <p:cNvSpPr/>
          <p:nvPr/>
        </p:nvSpPr>
        <p:spPr>
          <a:xfrm>
            <a:off x="566099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8" name="2"/>
          <p:cNvSpPr/>
          <p:nvPr/>
        </p:nvSpPr>
        <p:spPr>
          <a:xfrm>
            <a:off x="564857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9" name="1"/>
          <p:cNvSpPr/>
          <p:nvPr/>
        </p:nvSpPr>
        <p:spPr>
          <a:xfrm>
            <a:off x="563615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16755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31357" y="-87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5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3" name="Hexagon 2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5" name="Round Same Side Corner Rectangle 4"/>
          <p:cNvSpPr/>
          <p:nvPr/>
        </p:nvSpPr>
        <p:spPr>
          <a:xfrm>
            <a:off x="1504120" y="168719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D"/>
          <p:cNvSpPr/>
          <p:nvPr/>
        </p:nvSpPr>
        <p:spPr>
          <a:xfrm>
            <a:off x="6596652" y="509197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= </a:t>
            </a:r>
          </a:p>
        </p:txBody>
      </p:sp>
      <p:pic>
        <p:nvPicPr>
          <p:cNvPr id="12" name="Picture 11">
            <a:hlinkClick r:id="" action="ppaction://noaction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540089" y="2742050"/>
            <a:ext cx="752880" cy="11844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731572" y="2687529"/>
            <a:ext cx="1494042" cy="12389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334235" y="2578226"/>
            <a:ext cx="1276328" cy="14576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008450" y="3109312"/>
            <a:ext cx="1602113" cy="145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68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0.87265 0.0152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33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7" grpId="1" bldLvl="0" animBg="1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3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4" name="Round Same Side Corner Rectangle 3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6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 =</a:t>
            </a:r>
          </a:p>
        </p:txBody>
      </p:sp>
      <p:sp>
        <p:nvSpPr>
          <p:cNvPr id="11" name="Hexagon 10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" action="ppaction://noaction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540089" y="2742050"/>
            <a:ext cx="752880" cy="11844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659000" y="2513412"/>
            <a:ext cx="1639185" cy="14539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151592" y="2547656"/>
            <a:ext cx="1635017" cy="14196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-128363" y="2805616"/>
            <a:ext cx="1635017" cy="141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7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0.87265 0.0152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33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9" grpId="0" bldLvl="0" animBg="1"/>
      <p:bldP spid="9" grpId="1" bldLvl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155102" y="2366854"/>
            <a:ext cx="1596572" cy="18138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4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5" name="Round Same Side Corner Rectangle 4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7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Hexagon 10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" action="ppaction://noaction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540089" y="2742050"/>
            <a:ext cx="752880" cy="11844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2487" y="2621077"/>
            <a:ext cx="1635017" cy="14196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99523" y="2502535"/>
            <a:ext cx="1635017" cy="1419677"/>
          </a:xfrm>
          <a:prstGeom prst="rect">
            <a:avLst/>
          </a:prstGeom>
        </p:spPr>
      </p:pic>
      <p:sp>
        <p:nvSpPr>
          <p:cNvPr id="15" name="Round Diagonal Corner Rectangle 14"/>
          <p:cNvSpPr/>
          <p:nvPr/>
        </p:nvSpPr>
        <p:spPr>
          <a:xfrm>
            <a:off x="4054756" y="1009438"/>
            <a:ext cx="3449805" cy="93547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: 4 =</a:t>
            </a:r>
          </a:p>
        </p:txBody>
      </p:sp>
    </p:spTree>
    <p:extLst>
      <p:ext uri="{BB962C8B-B14F-4D97-AF65-F5344CB8AC3E}">
        <p14:creationId xmlns:p14="http://schemas.microsoft.com/office/powerpoint/2010/main" val="124193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0.87265 0.0152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33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7" grpId="1" bldLvl="0" animBg="1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73951" y="-151491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995" y="-115562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741" y="5100638"/>
            <a:ext cx="2698259" cy="192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3" r="58678"/>
          <a:stretch/>
        </p:blipFill>
        <p:spPr>
          <a:xfrm>
            <a:off x="4863646" y="2171561"/>
            <a:ext cx="3016175" cy="31159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832" y="2251732"/>
            <a:ext cx="3518811" cy="34254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2"/>
          <a:stretch/>
        </p:blipFill>
        <p:spPr>
          <a:xfrm>
            <a:off x="1014414" y="2171561"/>
            <a:ext cx="3651154" cy="3505646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7615238" y="1855911"/>
            <a:ext cx="4505882" cy="1702214"/>
          </a:xfrm>
          <a:prstGeom prst="cloudCallout">
            <a:avLst>
              <a:gd name="adj1" fmla="val -54692"/>
              <a:gd name="adj2" fmla="val 444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pi-da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900238" y="2571750"/>
            <a:ext cx="1928661" cy="25873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253514" y="3671888"/>
            <a:ext cx="3089886" cy="3188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110225" y="2412646"/>
            <a:ext cx="1375830" cy="29594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75" y="4879312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75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1239</TotalTime>
  <Words>307</Words>
  <Application>Microsoft Office PowerPoint</Application>
  <PresentationFormat>Widescreen</PresentationFormat>
  <Paragraphs>104</Paragraphs>
  <Slides>25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方正少儿简体</vt:lpstr>
      <vt:lpstr>Cambria Math</vt:lpstr>
      <vt:lpstr>Arial</vt:lpstr>
      <vt:lpstr>Times New Roman</vt:lpstr>
      <vt:lpstr>Fujiyama</vt:lpstr>
      <vt:lpstr>UTM Alexander</vt:lpstr>
      <vt:lpstr>Calibri Light</vt:lpstr>
      <vt:lpstr>Calibri</vt:lpstr>
      <vt:lpstr>UTM HelvetIns</vt:lpstr>
      <vt:lpstr>UTM Davida</vt:lpstr>
      <vt:lpstr>Tahoma</vt:lpstr>
      <vt:lpstr>Verdana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Hoai Thu</dc:creator>
  <cp:lastModifiedBy>ADMIN</cp:lastModifiedBy>
  <cp:revision>78</cp:revision>
  <dcterms:created xsi:type="dcterms:W3CDTF">2023-04-09T01:12:44Z</dcterms:created>
  <dcterms:modified xsi:type="dcterms:W3CDTF">2023-07-20T05:37:55Z</dcterms:modified>
</cp:coreProperties>
</file>