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416" r:id="rId4"/>
    <p:sldId id="461" r:id="rId5"/>
    <p:sldId id="462" r:id="rId6"/>
    <p:sldId id="343" r:id="rId7"/>
    <p:sldId id="471" r:id="rId8"/>
    <p:sldId id="472" r:id="rId9"/>
    <p:sldId id="473" r:id="rId10"/>
    <p:sldId id="474" r:id="rId11"/>
    <p:sldId id="344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Davida" panose="02040603050506020204" pitchFamily="18" charset="0"/>
      <p:regular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UTM Alexander" panose="02040603050506020204" pitchFamily="18" charset="0"/>
      <p:regular r:id="rId24"/>
    </p:embeddedFont>
    <p:embeddedFont>
      <p:font typeface="DengXian" panose="020B0604020202020204" charset="-122"/>
      <p:regular r:id="rId25"/>
      <p:bold r:id="rId26"/>
    </p:embeddedFont>
    <p:embeddedFont>
      <p:font typeface="iCiel Cadena" panose="02000503000000020004" pitchFamily="2" charset="0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Palatino Linotype" panose="02040502050505030304" pitchFamily="18" charset="0"/>
      <p:regular r:id="rId32"/>
      <p:bold r:id="rId33"/>
      <p:italic r:id="rId34"/>
      <p:boldItalic r:id="rId35"/>
    </p:embeddedFont>
    <p:embeddedFont>
      <p:font typeface="Fujiyama" panose="02020500000000000000" pitchFamily="18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UTM HelvetIns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87961" autoAdjust="0"/>
  </p:normalViewPr>
  <p:slideViewPr>
    <p:cSldViewPr snapToGrid="0">
      <p:cViewPr>
        <p:scale>
          <a:sx n="66" d="100"/>
          <a:sy n="66" d="100"/>
        </p:scale>
        <p:origin x="1085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viewProps" Target="viewProps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89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3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34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535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spc="-300" dirty="0">
                <a:solidFill>
                  <a:srgbClr val="002060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tính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thành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phần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36" name="Picture 535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537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538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40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1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9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tám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42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43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44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46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7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5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đôi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48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49" name="Group 548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197774" y="4516728"/>
            <a:ext cx="1000971" cy="1077630"/>
            <a:chOff x="11461136" y="-3358396"/>
            <a:chExt cx="2076971" cy="2236037"/>
          </a:xfrm>
        </p:grpSpPr>
        <p:sp>
          <p:nvSpPr>
            <p:cNvPr id="550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4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5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328108" y="4496820"/>
            <a:ext cx="750393" cy="1072774"/>
            <a:chOff x="9827995" y="-3348465"/>
            <a:chExt cx="1557034" cy="2225957"/>
          </a:xfrm>
        </p:grpSpPr>
        <p:sp>
          <p:nvSpPr>
            <p:cNvPr id="676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1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2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9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5115005" cy="1416933"/>
            <a:chOff x="1317" y="3053"/>
            <a:chExt cx="17740" cy="3765"/>
          </a:xfrm>
        </p:grpSpPr>
        <p:grpSp>
          <p:nvGrpSpPr>
            <p:cNvPr id="790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792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3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91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5710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94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6096000" y="2294457"/>
            <a:ext cx="3158836" cy="189841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1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15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155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15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6DC1B49-DA15-98C2-9E07-BA49805D2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81" y="2384691"/>
            <a:ext cx="2657474" cy="1730110"/>
          </a:xfrm>
          <a:prstGeom prst="rect">
            <a:avLst/>
          </a:prstGeom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E816CFA-2BA7-3107-55BB-AEAC80986DB0}"/>
              </a:ext>
            </a:extLst>
          </p:cNvPr>
          <p:cNvGrpSpPr/>
          <p:nvPr/>
        </p:nvGrpSpPr>
        <p:grpSpPr>
          <a:xfrm>
            <a:off x="5283128" y="4927165"/>
            <a:ext cx="964840" cy="1446550"/>
            <a:chOff x="7226967" y="5423084"/>
            <a:chExt cx="855309" cy="1241903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8B9089B-1237-9D95-E1CD-A0C89EFBB20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03130AC-835A-C875-A51F-8A09C095D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62" name="Rectangle: Rounded Corners 6">
            <a:extLst>
              <a:ext uri="{FF2B5EF4-FFF2-40B4-BE49-F238E27FC236}">
                <a16:creationId xmlns:a16="http://schemas.microsoft.com/office/drawing/2014/main" id="{54BDE599-E885-351E-F344-8B0E1B9AA979}"/>
              </a:ext>
            </a:extLst>
          </p:cNvPr>
          <p:cNvSpPr/>
          <p:nvPr/>
        </p:nvSpPr>
        <p:spPr>
          <a:xfrm>
            <a:off x="7250257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3" name="Rectangle: Rounded Corners 7">
            <a:extLst>
              <a:ext uri="{FF2B5EF4-FFF2-40B4-BE49-F238E27FC236}">
                <a16:creationId xmlns:a16="http://schemas.microsoft.com/office/drawing/2014/main" id="{AF83FE08-09BF-D055-9922-F89B55EEB41B}"/>
              </a:ext>
            </a:extLst>
          </p:cNvPr>
          <p:cNvSpPr/>
          <p:nvPr/>
        </p:nvSpPr>
        <p:spPr>
          <a:xfrm>
            <a:off x="9836121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403C6E0-4135-9944-A6BD-8A4F20E7C430}"/>
              </a:ext>
            </a:extLst>
          </p:cNvPr>
          <p:cNvGrpSpPr/>
          <p:nvPr/>
        </p:nvGrpSpPr>
        <p:grpSpPr>
          <a:xfrm>
            <a:off x="8271455" y="4927165"/>
            <a:ext cx="964840" cy="1446550"/>
            <a:chOff x="7226967" y="5423084"/>
            <a:chExt cx="855309" cy="1241903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11BA0C-910C-6B18-D928-89F6C98579A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168F704-2ED4-EAD7-1601-7D67CABA8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A1F9CB8-922F-96B7-B3C6-B263FCE13964}"/>
              </a:ext>
            </a:extLst>
          </p:cNvPr>
          <p:cNvGrpSpPr/>
          <p:nvPr/>
        </p:nvGrpSpPr>
        <p:grpSpPr>
          <a:xfrm>
            <a:off x="10855988" y="4963112"/>
            <a:ext cx="964840" cy="1446550"/>
            <a:chOff x="7450802" y="5393207"/>
            <a:chExt cx="855309" cy="1241903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6F2FB04-B75A-45EB-0195-1277F4F4C05D}"/>
                </a:ext>
              </a:extLst>
            </p:cNvPr>
            <p:cNvSpPr txBox="1"/>
            <p:nvPr/>
          </p:nvSpPr>
          <p:spPr>
            <a:xfrm flipH="1">
              <a:off x="7450802" y="5393207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1219B29-205B-F622-BE7B-E4453DB8B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291" y="5989132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17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4C5833-9DC4-3ED6-1EA9-8453EBBA9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35000" y="5131337"/>
            <a:ext cx="1089604" cy="9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6096000" y="2294457"/>
            <a:ext cx="3158836" cy="189841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13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15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E816CFA-2BA7-3107-55BB-AEAC80986DB0}"/>
              </a:ext>
            </a:extLst>
          </p:cNvPr>
          <p:cNvGrpSpPr/>
          <p:nvPr/>
        </p:nvGrpSpPr>
        <p:grpSpPr>
          <a:xfrm>
            <a:off x="5283128" y="4927165"/>
            <a:ext cx="964840" cy="1446550"/>
            <a:chOff x="7226967" y="5423084"/>
            <a:chExt cx="855309" cy="12419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B9089B-1237-9D95-E1CD-A0C89EFBB20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3130AC-835A-C875-A51F-8A09C095D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54BDE599-E885-351E-F344-8B0E1B9AA979}"/>
              </a:ext>
            </a:extLst>
          </p:cNvPr>
          <p:cNvSpPr/>
          <p:nvPr/>
        </p:nvSpPr>
        <p:spPr>
          <a:xfrm>
            <a:off x="7250257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AF83FE08-09BF-D055-9922-F89B55EEB41B}"/>
              </a:ext>
            </a:extLst>
          </p:cNvPr>
          <p:cNvSpPr/>
          <p:nvPr/>
        </p:nvSpPr>
        <p:spPr>
          <a:xfrm>
            <a:off x="9836121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03C6E0-4135-9944-A6BD-8A4F20E7C430}"/>
              </a:ext>
            </a:extLst>
          </p:cNvPr>
          <p:cNvGrpSpPr/>
          <p:nvPr/>
        </p:nvGrpSpPr>
        <p:grpSpPr>
          <a:xfrm>
            <a:off x="8271455" y="4927165"/>
            <a:ext cx="964840" cy="1446550"/>
            <a:chOff x="7226967" y="5423084"/>
            <a:chExt cx="855309" cy="12419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11BA0C-910C-6B18-D928-89F6C98579A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68F704-2ED4-EAD7-1601-7D67CABA8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1F9CB8-922F-96B7-B3C6-B263FCE13964}"/>
              </a:ext>
            </a:extLst>
          </p:cNvPr>
          <p:cNvGrpSpPr/>
          <p:nvPr/>
        </p:nvGrpSpPr>
        <p:grpSpPr>
          <a:xfrm>
            <a:off x="10855988" y="4963112"/>
            <a:ext cx="964840" cy="1446550"/>
            <a:chOff x="7450802" y="5393207"/>
            <a:chExt cx="855309" cy="124190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F2FB04-B75A-45EB-0195-1277F4F4C05D}"/>
                </a:ext>
              </a:extLst>
            </p:cNvPr>
            <p:cNvSpPr txBox="1"/>
            <p:nvPr/>
          </p:nvSpPr>
          <p:spPr>
            <a:xfrm flipH="1">
              <a:off x="7450802" y="5393207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219B29-205B-F622-BE7B-E4453DB8B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291" y="5989132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4C5833-9DC4-3ED6-1EA9-8453EBBA9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76026" y="5102392"/>
            <a:ext cx="1089604" cy="9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3A61F6-94CF-ACAE-F1C2-192720154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40" y="2379227"/>
            <a:ext cx="2848555" cy="17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6096000" y="2294457"/>
            <a:ext cx="3158836" cy="189841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17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18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1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E816CFA-2BA7-3107-55BB-AEAC80986DB0}"/>
              </a:ext>
            </a:extLst>
          </p:cNvPr>
          <p:cNvGrpSpPr/>
          <p:nvPr/>
        </p:nvGrpSpPr>
        <p:grpSpPr>
          <a:xfrm>
            <a:off x="5283128" y="4927165"/>
            <a:ext cx="964840" cy="1446550"/>
            <a:chOff x="7226967" y="5423084"/>
            <a:chExt cx="855309" cy="12419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B9089B-1237-9D95-E1CD-A0C89EFBB20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3130AC-835A-C875-A51F-8A09C095D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54BDE599-E885-351E-F344-8B0E1B9AA979}"/>
              </a:ext>
            </a:extLst>
          </p:cNvPr>
          <p:cNvSpPr/>
          <p:nvPr/>
        </p:nvSpPr>
        <p:spPr>
          <a:xfrm>
            <a:off x="7250257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F83FE08-09BF-D055-9922-F89B55EEB41B}"/>
              </a:ext>
            </a:extLst>
          </p:cNvPr>
          <p:cNvSpPr/>
          <p:nvPr/>
        </p:nvSpPr>
        <p:spPr>
          <a:xfrm>
            <a:off x="9836121" y="4775836"/>
            <a:ext cx="213013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03C6E0-4135-9944-A6BD-8A4F20E7C430}"/>
              </a:ext>
            </a:extLst>
          </p:cNvPr>
          <p:cNvGrpSpPr/>
          <p:nvPr/>
        </p:nvGrpSpPr>
        <p:grpSpPr>
          <a:xfrm>
            <a:off x="8271455" y="4927165"/>
            <a:ext cx="964840" cy="1446550"/>
            <a:chOff x="7226967" y="5423084"/>
            <a:chExt cx="855309" cy="124190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11BA0C-910C-6B18-D928-89F6C98579AD}"/>
                </a:ext>
              </a:extLst>
            </p:cNvPr>
            <p:cNvSpPr txBox="1"/>
            <p:nvPr/>
          </p:nvSpPr>
          <p:spPr>
            <a:xfrm flipH="1">
              <a:off x="7226967" y="5423084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68F704-2ED4-EAD7-1601-7D67CABA8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54" y="6019009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1F9CB8-922F-96B7-B3C6-B263FCE13964}"/>
              </a:ext>
            </a:extLst>
          </p:cNvPr>
          <p:cNvGrpSpPr/>
          <p:nvPr/>
        </p:nvGrpSpPr>
        <p:grpSpPr>
          <a:xfrm>
            <a:off x="10855988" y="4963112"/>
            <a:ext cx="964840" cy="1446550"/>
            <a:chOff x="7450802" y="5393207"/>
            <a:chExt cx="855309" cy="12419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F2FB04-B75A-45EB-0195-1277F4F4C05D}"/>
                </a:ext>
              </a:extLst>
            </p:cNvPr>
            <p:cNvSpPr txBox="1"/>
            <p:nvPr/>
          </p:nvSpPr>
          <p:spPr>
            <a:xfrm flipH="1">
              <a:off x="7450802" y="5393207"/>
              <a:ext cx="855309" cy="124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219B29-205B-F622-BE7B-E4453DB8B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0291" y="5989132"/>
              <a:ext cx="132786" cy="1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4C5833-9DC4-3ED6-1EA9-8453EBBA9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02717" y="5044061"/>
            <a:ext cx="1089604" cy="9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51C060-B5E1-CA84-9785-EEA4DEDE5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02" y="2371787"/>
            <a:ext cx="2630961" cy="17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21"/>
          <p:cNvSpPr txBox="1"/>
          <p:nvPr/>
        </p:nvSpPr>
        <p:spPr>
          <a:xfrm>
            <a:off x="1228066" y="573998"/>
            <a:ext cx="105760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Chọn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cách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đọc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phù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hợp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với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mỗi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cách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viết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: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676274" y="5810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1BDC382-39D9-56CF-0FBB-8D113380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74" y="1439141"/>
            <a:ext cx="10576007" cy="453216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1260ED-646A-6F85-1A59-B64838DFD792}"/>
              </a:ext>
            </a:extLst>
          </p:cNvPr>
          <p:cNvCxnSpPr>
            <a:cxnSpLocks/>
          </p:cNvCxnSpPr>
          <p:nvPr/>
        </p:nvCxnSpPr>
        <p:spPr>
          <a:xfrm>
            <a:off x="3186441" y="2355272"/>
            <a:ext cx="5538459" cy="768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525CC3-09E8-AF65-9841-C2F5DFEA0F58}"/>
              </a:ext>
            </a:extLst>
          </p:cNvPr>
          <p:cNvCxnSpPr/>
          <p:nvPr/>
        </p:nvCxnSpPr>
        <p:spPr>
          <a:xfrm flipH="1">
            <a:off x="3352800" y="2355272"/>
            <a:ext cx="637309" cy="768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DC9730-E289-F265-4EC1-25696ED0A988}"/>
              </a:ext>
            </a:extLst>
          </p:cNvPr>
          <p:cNvCxnSpPr/>
          <p:nvPr/>
        </p:nvCxnSpPr>
        <p:spPr>
          <a:xfrm flipH="1">
            <a:off x="6500276" y="2355272"/>
            <a:ext cx="637309" cy="768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E81115-CA52-877F-B6E0-EA5950F5489A}"/>
              </a:ext>
            </a:extLst>
          </p:cNvPr>
          <p:cNvCxnSpPr>
            <a:cxnSpLocks/>
          </p:cNvCxnSpPr>
          <p:nvPr/>
        </p:nvCxnSpPr>
        <p:spPr>
          <a:xfrm flipH="1">
            <a:off x="4451534" y="2315440"/>
            <a:ext cx="4734791" cy="84859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B536B93-FA3E-40A3-F545-8A7F4074D949}"/>
              </a:ext>
            </a:extLst>
          </p:cNvPr>
          <p:cNvCxnSpPr>
            <a:cxnSpLocks/>
          </p:cNvCxnSpPr>
          <p:nvPr/>
        </p:nvCxnSpPr>
        <p:spPr>
          <a:xfrm>
            <a:off x="1934439" y="4225635"/>
            <a:ext cx="0" cy="762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C01A88A-7D0C-5AEC-4FFC-092A86FB6968}"/>
              </a:ext>
            </a:extLst>
          </p:cNvPr>
          <p:cNvCxnSpPr>
            <a:cxnSpLocks/>
          </p:cNvCxnSpPr>
          <p:nvPr/>
        </p:nvCxnSpPr>
        <p:spPr>
          <a:xfrm>
            <a:off x="5411930" y="4225634"/>
            <a:ext cx="0" cy="762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4D7F3C-0F70-D14B-B33C-F6239513A888}"/>
              </a:ext>
            </a:extLst>
          </p:cNvPr>
          <p:cNvCxnSpPr>
            <a:cxnSpLocks/>
          </p:cNvCxnSpPr>
          <p:nvPr/>
        </p:nvCxnSpPr>
        <p:spPr>
          <a:xfrm flipH="1">
            <a:off x="8335239" y="4225634"/>
            <a:ext cx="1598470" cy="7689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F50C43-275D-4F3E-AEB0-9DDA52F3C1E5}"/>
              </a:ext>
            </a:extLst>
          </p:cNvPr>
          <p:cNvCxnSpPr>
            <a:cxnSpLocks/>
          </p:cNvCxnSpPr>
          <p:nvPr/>
        </p:nvCxnSpPr>
        <p:spPr>
          <a:xfrm>
            <a:off x="7786255" y="4225634"/>
            <a:ext cx="1130875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1"/>
          <p:cNvSpPr txBox="1"/>
          <p:nvPr/>
        </p:nvSpPr>
        <p:spPr>
          <a:xfrm>
            <a:off x="1090698" y="310483"/>
            <a:ext cx="114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Tìm</a:t>
            </a:r>
            <a:r>
              <a:rPr kumimoji="0" lang="en-US" altLang="zh-CN" sz="2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cách viết thích hợp với phần đã được khoanh mỗi hình: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414423" y="238718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4986EC-19FD-7BE2-32A9-8A70C3C4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13" y="1024630"/>
            <a:ext cx="10155382" cy="2221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F13CA-C41E-0B5A-7077-CBDF25677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713" y="4434560"/>
            <a:ext cx="10155382" cy="2119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E1B935-6D47-DDB2-1096-D020070FF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022" y="3395922"/>
            <a:ext cx="457200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97A37E-E28E-8871-7238-3814EE726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26" y="3399385"/>
            <a:ext cx="485775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2F684B-CE7A-937A-E077-3C689D07B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509" y="3443547"/>
            <a:ext cx="485775" cy="809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C5C8AC-9BC2-C0C7-9744-F7CFD8460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333" y="3451320"/>
            <a:ext cx="476250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29A8F4-F9C7-2CAB-EB11-53C6E6C51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928" y="3427508"/>
            <a:ext cx="476250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0D8549-71FB-A378-93CC-0EC5B9323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541" y="3460846"/>
            <a:ext cx="476250" cy="828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D67A20-F39F-923B-637E-15EE83DD0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170" y="3422746"/>
            <a:ext cx="457200" cy="866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22C96F-57A5-95CC-924B-6FDFBF5FC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0625" y="3434442"/>
            <a:ext cx="4762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3151 7.40741E-7 C -0.0457 7.40741E-7 -0.06302 -0.06991 -0.06302 -0.12662 L -0.06302 -0.2530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13958 -4.81481E-6 C 0.20208 -4.81481E-6 0.2793 -0.04027 0.2793 -0.07268 L 0.2793 -0.1451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77 -0.02824 L -0.3927 -0.02824 C -0.33671 -0.02824 -0.2677 0.04074 -0.2677 0.09676 L -0.2677 0.2217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868 -4.81481E-6 C -0.05612 -4.81481E-6 -0.07735 0.047 -0.07735 0.08519 L -0.07735 0.1703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4713 3.33333E-6 C 0.21302 3.33333E-6 0.29427 -0.06135 0.29427 -0.11111 L 0.29427 -0.2219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4088 1.11111E-6 C -0.20403 1.11111E-6 -0.28177 -0.08958 -0.28177 -0.16204 L -0.28177 -0.32384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4505 -1.85185E-6 C 0.06523 -1.85185E-6 0.09023 0.06736 0.09023 0.12246 L 0.09023 0.24491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1"/>
          <p:cNvSpPr txBox="1"/>
          <p:nvPr/>
        </p:nvSpPr>
        <p:spPr>
          <a:xfrm>
            <a:off x="1676747" y="1191443"/>
            <a:ext cx="9753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Em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hãy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gấp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cắt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một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tờ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giấy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để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ra</a:t>
            </a:r>
            <a:r>
              <a:rPr lang="en-US" altLang="zh-CN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     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tờ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giấy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2" y="1058078"/>
            <a:ext cx="754899" cy="8515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01FD3F-0C46-F13B-67EF-465444F0455C}"/>
              </a:ext>
            </a:extLst>
          </p:cNvPr>
          <p:cNvSpPr txBox="1"/>
          <p:nvPr/>
        </p:nvSpPr>
        <p:spPr>
          <a:xfrm flipH="1">
            <a:off x="8408615" y="760554"/>
            <a:ext cx="515617" cy="14465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07D280-6A25-5FCE-FB6A-91B77445136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408615" y="1483829"/>
            <a:ext cx="44305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A881116-AE3C-FD7D-52BB-3EF8B06F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98" y="2637993"/>
            <a:ext cx="5748317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184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Calibri</vt:lpstr>
      <vt:lpstr>方正少儿简体</vt:lpstr>
      <vt:lpstr>UTM Davida</vt:lpstr>
      <vt:lpstr>字魂189号-星岩乐黑体</vt:lpstr>
      <vt:lpstr>Microsoft YaHei</vt:lpstr>
      <vt:lpstr>UTM Alexander</vt:lpstr>
      <vt:lpstr>DengXian</vt:lpstr>
      <vt:lpstr>iCiel Cadena</vt:lpstr>
      <vt:lpstr>Tahoma</vt:lpstr>
      <vt:lpstr>Calibri Light</vt:lpstr>
      <vt:lpstr>Palatino Linotype</vt:lpstr>
      <vt:lpstr>Fujiyama</vt:lpstr>
      <vt:lpstr>Times New Roman</vt:lpstr>
      <vt:lpstr>字魂27号-布丁体</vt:lpstr>
      <vt:lpstr>Arial</vt:lpstr>
      <vt:lpstr>Verdana</vt:lpstr>
      <vt:lpstr>UTM HelvetIns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80</cp:revision>
  <dcterms:created xsi:type="dcterms:W3CDTF">2023-04-09T01:12:44Z</dcterms:created>
  <dcterms:modified xsi:type="dcterms:W3CDTF">2023-07-20T05:49:50Z</dcterms:modified>
</cp:coreProperties>
</file>