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476" r:id="rId5"/>
    <p:sldId id="461" r:id="rId6"/>
    <p:sldId id="462" r:id="rId7"/>
    <p:sldId id="471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HelvetIns" pitchFamily="2" charset="0"/>
      <p:regular r:id="rId14"/>
    </p:embeddedFont>
    <p:embeddedFont>
      <p:font typeface="UTM Davida" panose="02040603050506020204" pitchFamily="18" charset="0"/>
      <p:regular r:id="rId15"/>
    </p:embeddedFont>
    <p:embeddedFont>
      <p:font typeface="Fujiyama" panose="02020500000000000000" pitchFamily="18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lexander" panose="02040603050506020204" pitchFamily="18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1690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148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PHÉP NHÂN</a:t>
            </a: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CHIA (</a:t>
            </a: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chia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(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14"/>
            <a:ext cx="12313920" cy="43005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761360" y="4028445"/>
            <a:ext cx="93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80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2997" y="4661136"/>
            <a:ext cx="93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</a:t>
            </a: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72811" y="4025446"/>
            <a:ext cx="123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363543" y="4661136"/>
            <a:ext cx="93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</a:t>
            </a: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22379" y="4010211"/>
            <a:ext cx="141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120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47070" y="4730409"/>
            <a:ext cx="93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 </a:t>
            </a: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1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1" y="266212"/>
            <a:ext cx="11711709" cy="3593648"/>
          </a:xfrm>
          <a:prstGeom prst="rect">
            <a:avLst/>
          </a:prstGeom>
        </p:spPr>
      </p:pic>
      <p:grpSp>
        <p:nvGrpSpPr>
          <p:cNvPr id="97" name="Group 4"/>
          <p:cNvGrpSpPr>
            <a:grpSpLocks/>
          </p:cNvGrpSpPr>
          <p:nvPr/>
        </p:nvGrpSpPr>
        <p:grpSpPr bwMode="auto">
          <a:xfrm>
            <a:off x="2093367" y="3859860"/>
            <a:ext cx="6252422" cy="2003707"/>
            <a:chOff x="1152" y="1760"/>
            <a:chExt cx="2071" cy="1167"/>
          </a:xfrm>
        </p:grpSpPr>
        <p:sp>
          <p:nvSpPr>
            <p:cNvPr id="98" name="Text Box 5"/>
            <p:cNvSpPr txBox="1">
              <a:spLocks noChangeArrowheads="1"/>
            </p:cNvSpPr>
            <p:nvPr/>
          </p:nvSpPr>
          <p:spPr bwMode="auto">
            <a:xfrm>
              <a:off x="1318" y="2137"/>
              <a:ext cx="421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2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1215" y="1865"/>
              <a:ext cx="367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34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0" name="Text Box 7"/>
            <p:cNvSpPr txBox="1">
              <a:spLocks noChangeArrowheads="1"/>
            </p:cNvSpPr>
            <p:nvPr/>
          </p:nvSpPr>
          <p:spPr bwMode="auto">
            <a:xfrm>
              <a:off x="1152" y="1925"/>
              <a:ext cx="17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1D5253"/>
                  </a:solidFill>
                  <a:latin typeface=".VnAvant" panose="020B7200000000000000" pitchFamily="34" charset="0"/>
                </a:rPr>
                <a:t>x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1" name="Line 8"/>
            <p:cNvSpPr>
              <a:spLocks noChangeShapeType="1"/>
            </p:cNvSpPr>
            <p:nvPr/>
          </p:nvSpPr>
          <p:spPr bwMode="auto">
            <a:xfrm>
              <a:off x="1281" y="2476"/>
              <a:ext cx="459" cy="12"/>
            </a:xfrm>
            <a:prstGeom prst="line">
              <a:avLst/>
            </a:prstGeom>
            <a:noFill/>
            <a:ln w="9525">
              <a:solidFill>
                <a:srgbClr val="1D525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02" name="Text Box 9"/>
            <p:cNvSpPr txBox="1">
              <a:spLocks noChangeArrowheads="1"/>
            </p:cNvSpPr>
            <p:nvPr/>
          </p:nvSpPr>
          <p:spPr bwMode="auto">
            <a:xfrm>
              <a:off x="1342" y="2479"/>
              <a:ext cx="23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68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3" name="Text Box 10"/>
            <p:cNvSpPr txBox="1">
              <a:spLocks noChangeArrowheads="1"/>
            </p:cNvSpPr>
            <p:nvPr/>
          </p:nvSpPr>
          <p:spPr bwMode="auto">
            <a:xfrm>
              <a:off x="2069" y="1760"/>
              <a:ext cx="571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107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4" name="Text Box 11"/>
            <p:cNvSpPr txBox="1">
              <a:spLocks noChangeArrowheads="1"/>
            </p:cNvSpPr>
            <p:nvPr/>
          </p:nvSpPr>
          <p:spPr bwMode="auto">
            <a:xfrm>
              <a:off x="2069" y="2042"/>
              <a:ext cx="555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 5  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5" name="Text Box 12"/>
            <p:cNvSpPr txBox="1">
              <a:spLocks noChangeArrowheads="1"/>
            </p:cNvSpPr>
            <p:nvPr/>
          </p:nvSpPr>
          <p:spPr bwMode="auto">
            <a:xfrm>
              <a:off x="2090" y="1969"/>
              <a:ext cx="163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1D5253"/>
                  </a:solidFill>
                  <a:latin typeface=".VnAvant" panose="020B7200000000000000" pitchFamily="34" charset="0"/>
                </a:rPr>
                <a:t>x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6" name="Line 13"/>
            <p:cNvSpPr>
              <a:spLocks noChangeShapeType="1"/>
            </p:cNvSpPr>
            <p:nvPr/>
          </p:nvSpPr>
          <p:spPr bwMode="auto">
            <a:xfrm>
              <a:off x="2242" y="2405"/>
              <a:ext cx="418" cy="12"/>
            </a:xfrm>
            <a:prstGeom prst="line">
              <a:avLst/>
            </a:prstGeom>
            <a:noFill/>
            <a:ln w="9525">
              <a:solidFill>
                <a:srgbClr val="1D525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07" name="Text Box 14"/>
            <p:cNvSpPr txBox="1">
              <a:spLocks noChangeArrowheads="1"/>
            </p:cNvSpPr>
            <p:nvPr/>
          </p:nvSpPr>
          <p:spPr bwMode="auto">
            <a:xfrm>
              <a:off x="3162" y="2515"/>
              <a:ext cx="61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  <p:sp>
        <p:nvSpPr>
          <p:cNvPr id="108" name="Text Box 9"/>
          <p:cNvSpPr txBox="1">
            <a:spLocks noChangeArrowheads="1"/>
          </p:cNvSpPr>
          <p:nvPr/>
        </p:nvSpPr>
        <p:spPr bwMode="auto">
          <a:xfrm>
            <a:off x="5576066" y="5012288"/>
            <a:ext cx="10156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53</a:t>
            </a:r>
            <a:r>
              <a:rPr kumimoji="0" lang="en-US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5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934669" y="3907705"/>
            <a:ext cx="11502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US" altLang="vi-VN" sz="4000" b="1" dirty="0">
              <a:solidFill>
                <a:srgbClr val="000000"/>
              </a:solidFill>
              <a:latin typeface=".VnTime" pitchFamily="34" charset="0"/>
            </a:endParaRPr>
          </a:p>
        </p:txBody>
      </p: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8788319" y="3919322"/>
            <a:ext cx="1295400" cy="1371600"/>
            <a:chOff x="2590800" y="1143000"/>
            <a:chExt cx="1295400" cy="137160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2590800" y="1828800"/>
              <a:ext cx="1295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Text Box 5"/>
          <p:cNvSpPr txBox="1">
            <a:spLocks noChangeArrowheads="1"/>
          </p:cNvSpPr>
          <p:nvPr/>
        </p:nvSpPr>
        <p:spPr bwMode="auto">
          <a:xfrm>
            <a:off x="8936572" y="3919322"/>
            <a:ext cx="1024677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vi-VN" sz="5400" b="1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14" name="Text Box 37"/>
          <p:cNvSpPr txBox="1">
            <a:spLocks noChangeArrowheads="1"/>
          </p:cNvSpPr>
          <p:nvPr/>
        </p:nvSpPr>
        <p:spPr bwMode="auto">
          <a:xfrm>
            <a:off x="8771036" y="4507159"/>
            <a:ext cx="4778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 Box 5"/>
          <p:cNvSpPr txBox="1">
            <a:spLocks noChangeArrowheads="1"/>
          </p:cNvSpPr>
          <p:nvPr/>
        </p:nvSpPr>
        <p:spPr bwMode="auto">
          <a:xfrm>
            <a:off x="7885895" y="4423920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4000" b="1" dirty="0">
              <a:solidFill>
                <a:srgbClr val="000099"/>
              </a:solidFill>
              <a:latin typeface=".VnTime" pitchFamily="34" charset="0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7760594" y="5089212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Text Box 37"/>
          <p:cNvSpPr txBox="1">
            <a:spLocks noChangeArrowheads="1"/>
          </p:cNvSpPr>
          <p:nvPr/>
        </p:nvSpPr>
        <p:spPr bwMode="auto">
          <a:xfrm>
            <a:off x="7863037" y="5033326"/>
            <a:ext cx="45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8162159" y="5033326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4000" b="1" dirty="0">
              <a:solidFill>
                <a:srgbClr val="FF9900"/>
              </a:solidFill>
              <a:latin typeface=".VnTime" pitchFamily="34" charset="0"/>
            </a:endParaRPr>
          </a:p>
        </p:txBody>
      </p:sp>
      <p:sp>
        <p:nvSpPr>
          <p:cNvPr id="119" name="Text Box 37"/>
          <p:cNvSpPr txBox="1">
            <a:spLocks noChangeArrowheads="1"/>
          </p:cNvSpPr>
          <p:nvPr/>
        </p:nvSpPr>
        <p:spPr bwMode="auto">
          <a:xfrm>
            <a:off x="8990718" y="4507159"/>
            <a:ext cx="4778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4000" b="1" dirty="0" smtClean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vi-VN" sz="54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 Box 5"/>
          <p:cNvSpPr txBox="1">
            <a:spLocks noChangeArrowheads="1"/>
          </p:cNvSpPr>
          <p:nvPr/>
        </p:nvSpPr>
        <p:spPr bwMode="auto">
          <a:xfrm>
            <a:off x="7860920" y="5509624"/>
            <a:ext cx="993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21" name="Line 44"/>
          <p:cNvSpPr>
            <a:spLocks noChangeShapeType="1"/>
          </p:cNvSpPr>
          <p:nvPr/>
        </p:nvSpPr>
        <p:spPr bwMode="auto">
          <a:xfrm>
            <a:off x="7796508" y="609459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8122357" y="6049350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 dirty="0">
              <a:solidFill>
                <a:srgbClr val="FF99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09" grpId="1"/>
      <p:bldP spid="113" grpId="0"/>
      <p:bldP spid="113" grpId="1"/>
      <p:bldP spid="113" grpId="2"/>
      <p:bldP spid="113" grpId="3"/>
      <p:bldP spid="113" grpId="4"/>
      <p:bldP spid="114" grpId="0"/>
      <p:bldP spid="114" grpId="1"/>
      <p:bldP spid="115" grpId="0"/>
      <p:bldP spid="117" grpId="0"/>
      <p:bldP spid="118" grpId="0"/>
      <p:bldP spid="119" grpId="0"/>
      <p:bldP spid="119" grpId="1"/>
      <p:bldP spid="119" grpId="2"/>
      <p:bldP spid="120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879"/>
            <a:ext cx="12192000" cy="49599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317673" y="2393832"/>
            <a:ext cx="6456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909" y="2393832"/>
            <a:ext cx="6456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82364" y="3571468"/>
            <a:ext cx="6456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038436" y="4735249"/>
            <a:ext cx="7906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148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218670"/>
            <a:ext cx="11637818" cy="3753427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16437" y="3972097"/>
            <a:ext cx="10923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endParaRPr lang="en-US" sz="2800" b="1" dirty="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12 x 6 = 32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			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số:32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124</Words>
  <Application>Microsoft Office PowerPoint</Application>
  <PresentationFormat>Widescreen</PresentationFormat>
  <Paragraphs>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UTM HelvetIns</vt:lpstr>
      <vt:lpstr>UTM Davida</vt:lpstr>
      <vt:lpstr>Fujiyama</vt:lpstr>
      <vt:lpstr>.VnAvant</vt:lpstr>
      <vt:lpstr>Calibri Light</vt:lpstr>
      <vt:lpstr>Times New Roman</vt:lpstr>
      <vt:lpstr>Tahoma</vt:lpstr>
      <vt:lpstr>Calibri</vt:lpstr>
      <vt:lpstr>UTM Alexander</vt:lpstr>
      <vt:lpstr>Arial</vt:lpstr>
      <vt:lpstr>Verdana</vt:lpstr>
      <vt:lpstr>方正少儿简体</vt:lpstr>
      <vt:lpstr>Roboto</vt:lpstr>
      <vt:lpstr>.VnTime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84</cp:revision>
  <dcterms:created xsi:type="dcterms:W3CDTF">2023-04-09T01:12:44Z</dcterms:created>
  <dcterms:modified xsi:type="dcterms:W3CDTF">2023-07-20T06:14:49Z</dcterms:modified>
</cp:coreProperties>
</file>