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25"/>
  </p:notesMasterIdLst>
  <p:sldIdLst>
    <p:sldId id="256" r:id="rId2"/>
    <p:sldId id="339" r:id="rId3"/>
    <p:sldId id="343" r:id="rId4"/>
    <p:sldId id="476" r:id="rId5"/>
    <p:sldId id="461" r:id="rId6"/>
    <p:sldId id="462" r:id="rId7"/>
    <p:sldId id="471" r:id="rId8"/>
    <p:sldId id="344" r:id="rId9"/>
    <p:sldId id="477" r:id="rId10"/>
    <p:sldId id="478" r:id="rId11"/>
    <p:sldId id="479" r:id="rId12"/>
    <p:sldId id="480" r:id="rId13"/>
    <p:sldId id="481" r:id="rId14"/>
    <p:sldId id="482" r:id="rId15"/>
    <p:sldId id="483" r:id="rId16"/>
    <p:sldId id="484" r:id="rId17"/>
    <p:sldId id="485" r:id="rId18"/>
    <p:sldId id="486" r:id="rId19"/>
    <p:sldId id="487" r:id="rId20"/>
    <p:sldId id="488" r:id="rId21"/>
    <p:sldId id="346" r:id="rId22"/>
    <p:sldId id="345" r:id="rId23"/>
    <p:sldId id="266" r:id="rId24"/>
  </p:sldIdLst>
  <p:sldSz cx="12192000" cy="6858000"/>
  <p:notesSz cx="6858000" cy="9144000"/>
  <p:embeddedFontLst>
    <p:embeddedFont>
      <p:font typeface="UTM HelvetIns" pitchFamily="2" charset="0"/>
      <p:regular r:id="rId26"/>
    </p:embeddedFont>
    <p:embeddedFont>
      <p:font typeface="UTM Davida" panose="02040603050506020204" pitchFamily="18" charset="0"/>
      <p:regular r:id="rId27"/>
    </p:embeddedFont>
    <p:embeddedFont>
      <p:font typeface="Fujiyama" panose="02020500000000000000" pitchFamily="18" charset="0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  <p:embeddedFont>
      <p:font typeface="Tahoma" panose="020B0604030504040204" pitchFamily="34" charset="0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S PGothic" panose="020B0600070205080204" pitchFamily="34" charset="-128"/>
      <p:regular r:id="rId40"/>
    </p:embeddedFont>
    <p:embeddedFont>
      <p:font typeface="UTM Alexander" panose="02040603050506020204" pitchFamily="18" charset="0"/>
      <p:regular r:id="rId41"/>
    </p:embeddedFont>
    <p:embeddedFont>
      <p:font typeface="Verdana" panose="020B0604030504040204" pitchFamily="34" charset="0"/>
      <p:regular r:id="rId42"/>
      <p:bold r:id="rId43"/>
      <p:italic r:id="rId44"/>
      <p:boldItalic r:id="rId45"/>
    </p:embeddedFont>
    <p:embeddedFont>
      <p:font typeface="Cambria" panose="02040503050406030204" pitchFamily="18" charset="0"/>
      <p:regular r:id="rId46"/>
      <p:bold r:id="rId47"/>
      <p:italic r:id="rId48"/>
      <p:boldItalic r:id="rId49"/>
    </p:embeddedFont>
    <p:embeddedFont>
      <p:font typeface="Roboto" panose="02000000000000000000" pitchFamily="2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264" autoAdjust="0"/>
    <p:restoredTop sz="87961" autoAdjust="0"/>
  </p:normalViewPr>
  <p:slideViewPr>
    <p:cSldViewPr snapToGrid="0">
      <p:cViewPr>
        <p:scale>
          <a:sx n="50" d="100"/>
          <a:sy n="50" d="100"/>
        </p:scale>
        <p:origin x="1646" y="6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font" Target="fonts/font22.fntdata"/><Relationship Id="rId50" Type="http://schemas.openxmlformats.org/officeDocument/2006/relationships/font" Target="fonts/font25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3" Type="http://schemas.openxmlformats.org/officeDocument/2006/relationships/font" Target="fonts/font28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font" Target="fonts/font23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font" Target="fonts/font24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52" Type="http://schemas.openxmlformats.org/officeDocument/2006/relationships/font" Target="fonts/font2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7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814815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3" Type="http://schemas.microsoft.com/office/2007/relationships/hdphoto" Target="../media/hdphoto6.wdp"/><Relationship Id="rId18" Type="http://schemas.openxmlformats.org/officeDocument/2006/relationships/image" Target="../media/image20.png"/><Relationship Id="rId26" Type="http://schemas.openxmlformats.org/officeDocument/2006/relationships/slide" Target="slide11.xml"/><Relationship Id="rId39" Type="http://schemas.openxmlformats.org/officeDocument/2006/relationships/slide" Target="slide14.xml"/><Relationship Id="rId21" Type="http://schemas.openxmlformats.org/officeDocument/2006/relationships/image" Target="../media/image21.png"/><Relationship Id="rId34" Type="http://schemas.microsoft.com/office/2007/relationships/hdphoto" Target="../media/hdphoto13.wdp"/><Relationship Id="rId7" Type="http://schemas.microsoft.com/office/2007/relationships/hdphoto" Target="../media/hdphoto4.wdp"/><Relationship Id="rId12" Type="http://schemas.openxmlformats.org/officeDocument/2006/relationships/image" Target="../media/image18.png"/><Relationship Id="rId17" Type="http://schemas.openxmlformats.org/officeDocument/2006/relationships/slide" Target="slide8.xml"/><Relationship Id="rId25" Type="http://schemas.microsoft.com/office/2007/relationships/hdphoto" Target="../media/hdphoto10.wdp"/><Relationship Id="rId33" Type="http://schemas.openxmlformats.org/officeDocument/2006/relationships/image" Target="../media/image25.png"/><Relationship Id="rId38" Type="http://schemas.openxmlformats.org/officeDocument/2006/relationships/image" Target="../media/image14.png"/><Relationship Id="rId2" Type="http://schemas.openxmlformats.org/officeDocument/2006/relationships/audio" Target="../media/media1.wav"/><Relationship Id="rId16" Type="http://schemas.microsoft.com/office/2007/relationships/hdphoto" Target="../media/hdphoto7.wdp"/><Relationship Id="rId20" Type="http://schemas.openxmlformats.org/officeDocument/2006/relationships/slide" Target="slide9.xml"/><Relationship Id="rId29" Type="http://schemas.openxmlformats.org/officeDocument/2006/relationships/slide" Target="slide12.xml"/><Relationship Id="rId1" Type="http://schemas.microsoft.com/office/2007/relationships/media" Target="../media/media1.wav"/><Relationship Id="rId6" Type="http://schemas.openxmlformats.org/officeDocument/2006/relationships/image" Target="../media/image16.png"/><Relationship Id="rId11" Type="http://schemas.openxmlformats.org/officeDocument/2006/relationships/slide" Target="slide6.xml"/><Relationship Id="rId24" Type="http://schemas.openxmlformats.org/officeDocument/2006/relationships/image" Target="../media/image22.png"/><Relationship Id="rId32" Type="http://schemas.openxmlformats.org/officeDocument/2006/relationships/slide" Target="slide13.xml"/><Relationship Id="rId37" Type="http://schemas.openxmlformats.org/officeDocument/2006/relationships/image" Target="../media/image27.gif"/><Relationship Id="rId5" Type="http://schemas.openxmlformats.org/officeDocument/2006/relationships/slide" Target="slide4.xml"/><Relationship Id="rId15" Type="http://schemas.openxmlformats.org/officeDocument/2006/relationships/image" Target="../media/image19.png"/><Relationship Id="rId23" Type="http://schemas.openxmlformats.org/officeDocument/2006/relationships/slide" Target="slide10.xml"/><Relationship Id="rId28" Type="http://schemas.microsoft.com/office/2007/relationships/hdphoto" Target="../media/hdphoto11.wdp"/><Relationship Id="rId36" Type="http://schemas.microsoft.com/office/2007/relationships/hdphoto" Target="../media/hdphoto14.wdp"/><Relationship Id="rId10" Type="http://schemas.microsoft.com/office/2007/relationships/hdphoto" Target="../media/hdphoto5.wdp"/><Relationship Id="rId19" Type="http://schemas.microsoft.com/office/2007/relationships/hdphoto" Target="../media/hdphoto8.wdp"/><Relationship Id="rId31" Type="http://schemas.microsoft.com/office/2007/relationships/hdphoto" Target="../media/hdphoto12.wdp"/><Relationship Id="rId4" Type="http://schemas.openxmlformats.org/officeDocument/2006/relationships/image" Target="../media/image15.png"/><Relationship Id="rId9" Type="http://schemas.openxmlformats.org/officeDocument/2006/relationships/image" Target="../media/image17.png"/><Relationship Id="rId14" Type="http://schemas.openxmlformats.org/officeDocument/2006/relationships/slide" Target="slide7.xml"/><Relationship Id="rId22" Type="http://schemas.microsoft.com/office/2007/relationships/hdphoto" Target="../media/hdphoto9.wdp"/><Relationship Id="rId27" Type="http://schemas.openxmlformats.org/officeDocument/2006/relationships/image" Target="../media/image23.png"/><Relationship Id="rId30" Type="http://schemas.openxmlformats.org/officeDocument/2006/relationships/image" Target="../media/image24.png"/><Relationship Id="rId35" Type="http://schemas.openxmlformats.org/officeDocument/2006/relationships/image" Target="../media/image26.png"/><Relationship Id="rId8" Type="http://schemas.openxmlformats.org/officeDocument/2006/relationships/slide" Target="slide5.xml"/><Relationship Id="rId3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microsoft.com/office/2007/relationships/hdphoto" Target="../media/hdphoto16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slide" Target="slide1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12" Type="http://schemas.openxmlformats.org/officeDocument/2006/relationships/image" Target="../media/image1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11.png"/><Relationship Id="rId10" Type="http://schemas.openxmlformats.org/officeDocument/2006/relationships/image" Target="../media/image13.png"/><Relationship Id="rId4" Type="http://schemas.openxmlformats.org/officeDocument/2006/relationships/image" Target="../media/image10.jpg"/><Relationship Id="rId9" Type="http://schemas.openxmlformats.org/officeDocument/2006/relationships/slide" Target="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3267559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85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ÔN TẬP VỀ PHÉP NHÂN</a:t>
            </a: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PHÉP CHIA (</a:t>
            </a:r>
            <a:r>
              <a:rPr lang="en-US" altLang="zh-CN" sz="6000" kern="80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tiếp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dirty="0" err="1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theo</a:t>
            </a: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)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93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3" descr="C:\Users\ADMIN\Desktop\11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875" y="4572001"/>
            <a:ext cx="1608365" cy="1340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2.pn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687" y="3533572"/>
            <a:ext cx="1485900" cy="1238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3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801" y="2743200"/>
            <a:ext cx="1415959" cy="1179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4.png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4323" y="2852058"/>
            <a:ext cx="1423852" cy="1186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C:\Users\ADMIN\Desktop\5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828" y="3598634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C:\Users\ADMIN\Desktop\6.png">
            <a:hlinkClick r:id="rId20" action="ppaction://hlinksldjump"/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6164" b="89041" l="8904" r="9383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973" y="4419600"/>
            <a:ext cx="152019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ADMIN\Desktop\7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013" y="4488179"/>
            <a:ext cx="1520190" cy="126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 descr="C:\Users\ADMIN\Desktop\8.png">
            <a:hlinkClick r:id="rId26" action="ppaction://hlinksldjump"/>
          </p:cNvPr>
          <p:cNvPicPr>
            <a:picLocks noChangeAspect="1" noChangeArrowheads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9589" b="89726" l="9589" r="931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744" y="3886200"/>
            <a:ext cx="1408176" cy="1173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1" descr="C:\Users\ADMIN\Desktop\9.png">
            <a:hlinkClick r:id="rId29" action="ppaction://hlinksldjump"/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3440" y="2884170"/>
            <a:ext cx="1385316" cy="1154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C:\Users\ADMIN\Desktop\10.png">
            <a:hlinkClick r:id="rId32" action="ppaction://hlinksldjump"/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9589" b="89726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2286000"/>
            <a:ext cx="13716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\Desktop\512821722.jpg"/>
          <p:cNvPicPr>
            <a:picLocks noChangeAspect="1" noChangeArrowheads="1"/>
          </p:cNvPicPr>
          <p:nvPr/>
        </p:nvPicPr>
        <p:blipFill>
          <a:blip r:embed="rId35" cstate="print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989" y="4895850"/>
            <a:ext cx="970614" cy="10164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ectangle 12"/>
          <p:cNvSpPr/>
          <p:nvPr/>
        </p:nvSpPr>
        <p:spPr>
          <a:xfrm>
            <a:off x="2355566" y="2695663"/>
            <a:ext cx="7350153" cy="1440394"/>
          </a:xfrm>
          <a:prstGeom prst="rect">
            <a:avLst/>
          </a:prstGeom>
          <a:noFill/>
        </p:spPr>
        <p:txBody>
          <a:bodyPr wrap="none" lIns="109728" tIns="54864" rIns="109728" bIns="54864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defTabSz="1097280"/>
            <a:r>
              <a:rPr lang="en-US" sz="864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CHÚC MỪNG</a:t>
            </a:r>
          </a:p>
        </p:txBody>
      </p:sp>
      <p:pic>
        <p:nvPicPr>
          <p:cNvPr id="14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37"/>
          <a:srcRect/>
          <a:stretch>
            <a:fillRect/>
          </a:stretch>
        </p:blipFill>
        <p:spPr bwMode="auto">
          <a:xfrm>
            <a:off x="1657792" y="-255076"/>
            <a:ext cx="3527176" cy="3421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8" cstate="print"/>
          <a:stretch>
            <a:fillRect/>
          </a:stretch>
        </p:blipFill>
        <p:spPr>
          <a:xfrm>
            <a:off x="12555474" y="4245101"/>
            <a:ext cx="731520" cy="731520"/>
          </a:xfrm>
          <a:prstGeom prst="rect">
            <a:avLst/>
          </a:prstGeom>
        </p:spPr>
      </p:pic>
      <p:sp>
        <p:nvSpPr>
          <p:cNvPr id="16" name="Explosion 1 15">
            <a:hlinkClick r:id="rId39" action="ppaction://hlinksldjump"/>
          </p:cNvPr>
          <p:cNvSpPr/>
          <p:nvPr/>
        </p:nvSpPr>
        <p:spPr>
          <a:xfrm>
            <a:off x="9670336" y="5615940"/>
            <a:ext cx="1705813" cy="1097280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7280"/>
            <a:endParaRPr lang="en-US" sz="216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76901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3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35 -0.06194 L 0.02309 -0.12139 C 0.02778 -0.13361 0.03698 -0.14694 0.04965 -0.15139 C 0.06285 -0.15944 0.075 -0.16361 0.08628 -0.15833 L 0.13611 -0.14361 " pathEditMode="relative" rAng="19980000" ptsTypes="AAAAA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63" y="-6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778 -0.05029 L 0.11511 -0.22145 " pathEditMode="relative" rAng="0" ptsTypes="AA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" y="-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151 -0.22145 L 0.19844 -0.37483 " pathEditMode="relative" rAng="0" ptsTypes="AA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677 -0.38806 L 0.33194 -0.38139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343 -0.34139 L 0.41823 -0.27333 " pathEditMode="relative" rAng="0" ptsTypes="AA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40" y="2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823 -0.27334 L 0.49305 -0.17167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33" y="5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01 -0.10139 L 0.62013 -0.16917 " pathEditMode="relative" rAng="0" ptsTypes="AA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93" y="-3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2343 -0.10139 L 0.73159 -0.22139 " pathEditMode="relative" rAng="0" ptsTypes="AA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9" y="-6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3159 -0.22139 L 0.72344 -0.37528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-8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2343 -0.37528 L 0.6085 -0.46972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" y="-4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85 -0.46973 L 0.60573 -0.50973 C 0.60468 -0.51778 0.60573 -0.53 0.60781 -0.54278 C 0.61024 -0.55695 0.61302 -0.56695 0.61632 -0.57445 L 0.63177 -0.60806 " pathEditMode="relative" rAng="17100000" ptsTypes="AAAAA">
                                      <p:cBhvr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-7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8177 -0.60806 L 0.67413 -0.50917 L 0.66718 -0.60806 L 0.65989 -0.50917 L 0.6526 -0.60806 L 0.64548 -0.50917 L 0.63802 -0.60806 L 0.6309 -0.50917 L 0.62343 -0.60806 L 0.61579 -0.50917 L 0.60885 -0.60806 L 0.60156 -0.50917 L 0.59444 -0.60806 L 0.58715 -0.50917 L 0.57968 -0.60806 L 0.57257 -0.50917 L 0.5651 -0.60806 " pathEditMode="relative" rAng="0" ptsTypes="AAAAAAAAAAAAAAAAA">
                                      <p:cBhvr>
                                        <p:cTn id="60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33" y="4944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 numSld="11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3" grpId="0"/>
      <p:bldP spid="13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24001" y="4251961"/>
            <a:ext cx="666369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Em hãy tìm kết quả của phép tính sau:</a:t>
            </a:r>
          </a:p>
          <a:p>
            <a:pPr algn="ctr" defTabSz="1097280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</a:rPr>
              <a:t>42:6=?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75762" y="775716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42:6=7</a:t>
            </a:r>
          </a:p>
        </p:txBody>
      </p:sp>
      <p:pic>
        <p:nvPicPr>
          <p:cNvPr id="6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500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151" y="-83819"/>
            <a:ext cx="4336542" cy="2673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1" y="4160520"/>
            <a:ext cx="66636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1097280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18:2=?</a:t>
            </a:r>
            <a:endParaRPr lang="en-US" sz="324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 defTabSz="1097280"/>
            <a:endParaRPr lang="en-US" sz="324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762" y="685800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18:2=9</a:t>
            </a:r>
          </a:p>
        </p:txBody>
      </p:sp>
    </p:spTree>
    <p:extLst>
      <p:ext uri="{BB962C8B-B14F-4D97-AF65-F5344CB8AC3E}">
        <p14:creationId xmlns:p14="http://schemas.microsoft.com/office/powerpoint/2010/main" val="422516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1" y="4160520"/>
            <a:ext cx="66636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24:3=?</a:t>
            </a:r>
            <a:endParaRPr lang="en-US" sz="324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4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762" y="669036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24:3=8</a:t>
            </a:r>
          </a:p>
        </p:txBody>
      </p:sp>
    </p:spTree>
    <p:extLst>
      <p:ext uri="{BB962C8B-B14F-4D97-AF65-F5344CB8AC3E}">
        <p14:creationId xmlns:p14="http://schemas.microsoft.com/office/powerpoint/2010/main" val="1027593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5441" y="4069080"/>
            <a:ext cx="66636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28:4=?</a:t>
            </a:r>
            <a:endParaRPr lang="en-US" sz="324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4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762" y="685800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28:4=7</a:t>
            </a:r>
          </a:p>
        </p:txBody>
      </p:sp>
    </p:spTree>
    <p:extLst>
      <p:ext uri="{BB962C8B-B14F-4D97-AF65-F5344CB8AC3E}">
        <p14:creationId xmlns:p14="http://schemas.microsoft.com/office/powerpoint/2010/main" val="1985663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1" y="4069080"/>
            <a:ext cx="66636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30:5=?</a:t>
            </a:r>
            <a:endParaRPr lang="en-US" sz="324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324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175762" y="685800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30:5=6</a:t>
            </a:r>
          </a:p>
        </p:txBody>
      </p:sp>
    </p:spTree>
    <p:extLst>
      <p:ext uri="{BB962C8B-B14F-4D97-AF65-F5344CB8AC3E}">
        <p14:creationId xmlns:p14="http://schemas.microsoft.com/office/powerpoint/2010/main" val="3634724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1" y="4069080"/>
            <a:ext cx="66636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36:6=?</a:t>
            </a:r>
            <a:endParaRPr lang="en-US" sz="324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4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762" y="685800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36:6=6</a:t>
            </a:r>
          </a:p>
        </p:txBody>
      </p:sp>
    </p:spTree>
    <p:extLst>
      <p:ext uri="{BB962C8B-B14F-4D97-AF65-F5344CB8AC3E}">
        <p14:creationId xmlns:p14="http://schemas.microsoft.com/office/powerpoint/2010/main" val="721139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5441" y="4069080"/>
            <a:ext cx="6663690" cy="27515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45:5=?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762" y="777240"/>
            <a:ext cx="448055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64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45: 5=9</a:t>
            </a:r>
          </a:p>
        </p:txBody>
      </p:sp>
    </p:spTree>
    <p:extLst>
      <p:ext uri="{BB962C8B-B14F-4D97-AF65-F5344CB8AC3E}">
        <p14:creationId xmlns:p14="http://schemas.microsoft.com/office/powerpoint/2010/main" val="4056326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40765" y="4033266"/>
            <a:ext cx="66636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21:3=?</a:t>
            </a:r>
            <a:endParaRPr lang="en-US" sz="324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en-US" sz="324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762" y="685800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21:3=7</a:t>
            </a:r>
          </a:p>
        </p:txBody>
      </p:sp>
    </p:spTree>
    <p:extLst>
      <p:ext uri="{BB962C8B-B14F-4D97-AF65-F5344CB8AC3E}">
        <p14:creationId xmlns:p14="http://schemas.microsoft.com/office/powerpoint/2010/main" val="225657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1" y="4069081"/>
            <a:ext cx="666369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24:6=?</a:t>
            </a:r>
            <a:endParaRPr lang="en-US" sz="432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762" y="685800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24:6=4</a:t>
            </a:r>
          </a:p>
        </p:txBody>
      </p:sp>
    </p:spTree>
    <p:extLst>
      <p:ext uri="{BB962C8B-B14F-4D97-AF65-F5344CB8AC3E}">
        <p14:creationId xmlns:p14="http://schemas.microsoft.com/office/powerpoint/2010/main" val="2320177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85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Ôn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về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nhân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phép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chia 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(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tiếp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theo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)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ADMIN\Desktop\cau hoi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" y="2590801"/>
            <a:ext cx="11781737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C:\Users\ADMIN\Desktop\Tai nguyen thiet ke tro choi\Bảng gỗ\tro ve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" y="44607"/>
            <a:ext cx="1988820" cy="6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24001" y="4069081"/>
            <a:ext cx="666369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Em hãy tìm kết quả của phép tính sau:</a:t>
            </a:r>
            <a:endParaRPr lang="en-US" sz="4320" b="1" dirty="0">
              <a:solidFill>
                <a:srgbClr val="0000FF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en-US" sz="4320" b="1" dirty="0">
                <a:solidFill>
                  <a:srgbClr val="0000FF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16:4=?</a:t>
            </a:r>
            <a:endParaRPr lang="en-US" sz="3240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75762" y="685800"/>
            <a:ext cx="448055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b="1" dirty="0">
                <a:solidFill>
                  <a:srgbClr val="008000"/>
                </a:solidFill>
                <a:latin typeface="Times New Roman" panose="02020603050405020304" charset="0"/>
                <a:cs typeface="Times New Roman" panose="02020603050405020304" charset="0"/>
              </a:rPr>
              <a:t>16:4=4</a:t>
            </a:r>
          </a:p>
        </p:txBody>
      </p:sp>
    </p:spTree>
    <p:extLst>
      <p:ext uri="{BB962C8B-B14F-4D97-AF65-F5344CB8AC3E}">
        <p14:creationId xmlns:p14="http://schemas.microsoft.com/office/powerpoint/2010/main" val="4287727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020" y="320069"/>
            <a:ext cx="11406909" cy="3380509"/>
          </a:xfrm>
          <a:prstGeom prst="rect">
            <a:avLst/>
          </a:prstGeom>
        </p:spPr>
      </p:pic>
      <p:grpSp>
        <p:nvGrpSpPr>
          <p:cNvPr id="10" name="Group 4"/>
          <p:cNvGrpSpPr>
            <a:grpSpLocks/>
          </p:cNvGrpSpPr>
          <p:nvPr/>
        </p:nvGrpSpPr>
        <p:grpSpPr bwMode="auto">
          <a:xfrm>
            <a:off x="1145253" y="3862366"/>
            <a:ext cx="6252422" cy="1823425"/>
            <a:chOff x="1152" y="1865"/>
            <a:chExt cx="2071" cy="1062"/>
          </a:xfrm>
        </p:grpSpPr>
        <p:sp>
          <p:nvSpPr>
            <p:cNvPr id="11" name="Text Box 5"/>
            <p:cNvSpPr txBox="1">
              <a:spLocks noChangeArrowheads="1"/>
            </p:cNvSpPr>
            <p:nvPr/>
          </p:nvSpPr>
          <p:spPr bwMode="auto">
            <a:xfrm>
              <a:off x="1203" y="2149"/>
              <a:ext cx="421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 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.VnAvant" panose="020B7200000000000000" pitchFamily="34" charset="0"/>
                </a:rPr>
                <a:t> </a:t>
              </a:r>
              <a:r>
                <a:rPr lang="en-US" altLang="en-US" sz="4000" b="1" kern="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6"/>
            <p:cNvSpPr txBox="1">
              <a:spLocks noChangeArrowheads="1"/>
            </p:cNvSpPr>
            <p:nvPr/>
          </p:nvSpPr>
          <p:spPr bwMode="auto">
            <a:xfrm>
              <a:off x="1215" y="1865"/>
              <a:ext cx="359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kern="0" dirty="0" smtClean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182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 Box 7"/>
            <p:cNvSpPr txBox="1">
              <a:spLocks noChangeArrowheads="1"/>
            </p:cNvSpPr>
            <p:nvPr/>
          </p:nvSpPr>
          <p:spPr bwMode="auto">
            <a:xfrm>
              <a:off x="1152" y="1925"/>
              <a:ext cx="174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FF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>
                  <a:solidFill>
                    <a:schemeClr val="accent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Line 8"/>
            <p:cNvSpPr>
              <a:spLocks noChangeShapeType="1"/>
            </p:cNvSpPr>
            <p:nvPr/>
          </p:nvSpPr>
          <p:spPr bwMode="auto">
            <a:xfrm flipV="1">
              <a:off x="1281" y="2462"/>
              <a:ext cx="260" cy="14"/>
            </a:xfrm>
            <a:prstGeom prst="line">
              <a:avLst/>
            </a:prstGeom>
            <a:noFill/>
            <a:ln w="28575">
              <a:solidFill>
                <a:srgbClr val="1D5253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1" i="0" u="none" strike="noStrike" kern="0" cap="none" spc="0" normalizeH="0" baseline="0" noProof="0" smtClean="0">
                <a:ln>
                  <a:noFill/>
                </a:ln>
                <a:solidFill>
                  <a:srgbClr val="1D5253"/>
                </a:solidFill>
                <a:effectLst/>
                <a:uLnTx/>
                <a:uFillTx/>
                <a:latin typeface="Times New Roman"/>
              </a:endParaRPr>
            </a:p>
          </p:txBody>
        </p:sp>
        <p:sp>
          <p:nvSpPr>
            <p:cNvPr id="15" name="Text Box 9"/>
            <p:cNvSpPr txBox="1">
              <a:spLocks noChangeArrowheads="1"/>
            </p:cNvSpPr>
            <p:nvPr/>
          </p:nvSpPr>
          <p:spPr bwMode="auto">
            <a:xfrm>
              <a:off x="1256" y="2462"/>
              <a:ext cx="285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en-US" sz="4000" b="1" kern="0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72</a:t>
              </a:r>
              <a:r>
                <a:rPr kumimoji="0" lang="en-US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14"/>
            <p:cNvSpPr txBox="1">
              <a:spLocks noChangeArrowheads="1"/>
            </p:cNvSpPr>
            <p:nvPr/>
          </p:nvSpPr>
          <p:spPr bwMode="auto">
            <a:xfrm>
              <a:off x="3162" y="2515"/>
              <a:ext cx="61" cy="4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.VnAvant" panose="020B7200000000000000" pitchFamily="34" charset="0"/>
              </a:endParaRPr>
            </a:p>
          </p:txBody>
        </p:sp>
      </p:grpSp>
      <p:grpSp>
        <p:nvGrpSpPr>
          <p:cNvPr id="17" name="Group 4"/>
          <p:cNvGrpSpPr/>
          <p:nvPr/>
        </p:nvGrpSpPr>
        <p:grpSpPr bwMode="auto">
          <a:xfrm>
            <a:off x="5069109" y="3734102"/>
            <a:ext cx="1737360" cy="1566818"/>
            <a:chOff x="228600" y="2526916"/>
            <a:chExt cx="1447800" cy="1740283"/>
          </a:xfrm>
        </p:grpSpPr>
        <p:sp>
          <p:nvSpPr>
            <p:cNvPr id="18" name="TextBox 5"/>
            <p:cNvSpPr txBox="1">
              <a:spLocks noChangeArrowheads="1"/>
            </p:cNvSpPr>
            <p:nvPr/>
          </p:nvSpPr>
          <p:spPr bwMode="auto">
            <a:xfrm>
              <a:off x="1109738" y="2526916"/>
              <a:ext cx="381000" cy="78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altLang="en-US" sz="4000" b="1" i="0" u="none" strike="noStrike" kern="0" cap="none" spc="0" normalizeH="0" baseline="0" noProof="0" dirty="0" smtClean="0">
                  <a:ln>
                    <a:noFill/>
                  </a:ln>
                  <a:solidFill>
                    <a:schemeClr val="accent5"/>
                  </a:solidFill>
                  <a:effectLst/>
                  <a:uLnTx/>
                  <a:uFillTx/>
                  <a:latin typeface="Times New Roman" panose="02020603050405020304" charset="0"/>
                  <a:ea typeface="MS PGothic" panose="020B0600070205080204" pitchFamily="34" charset="-128"/>
                  <a:cs typeface="Times New Roman" panose="02020603050405020304" charset="0"/>
                  <a:sym typeface="Arial"/>
                </a:rPr>
                <a:t>3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charset="0"/>
                <a:ea typeface="MS PGothic" panose="020B0600070205080204" pitchFamily="34" charset="-128"/>
                <a:cs typeface="Times New Roman" panose="02020603050405020304" charset="0"/>
                <a:sym typeface="Arial"/>
              </a:endParaRPr>
            </a:p>
          </p:txBody>
        </p:sp>
        <p:sp>
          <p:nvSpPr>
            <p:cNvPr id="19" name="TextBox 6"/>
            <p:cNvSpPr txBox="1">
              <a:spLocks noChangeArrowheads="1"/>
            </p:cNvSpPr>
            <p:nvPr/>
          </p:nvSpPr>
          <p:spPr bwMode="auto">
            <a:xfrm>
              <a:off x="228600" y="2540001"/>
              <a:ext cx="1066800" cy="786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MS PGothic" panose="020B0600070205080204" pitchFamily="34" charset="-128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altLang="en-US" sz="4000" b="1" kern="0" dirty="0" smtClean="0">
                  <a:solidFill>
                    <a:schemeClr val="accent5"/>
                  </a:solidFill>
                  <a:latin typeface="Times New Roman" panose="02020603050405020304" charset="0"/>
                  <a:cs typeface="Times New Roman" panose="02020603050405020304" charset="0"/>
                  <a:sym typeface="Arial"/>
                </a:rPr>
                <a:t>78</a:t>
              </a:r>
              <a:endPara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charset="0"/>
                <a:cs typeface="Times New Roman" panose="02020603050405020304" charset="0"/>
                <a:sym typeface="Arial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>
            <a:xfrm flipV="1">
              <a:off x="920340" y="3454691"/>
              <a:ext cx="756060" cy="8191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>
            <a:xfrm rot="5400000">
              <a:off x="152674" y="3505473"/>
              <a:ext cx="1523452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059016" y="4462944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2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5079964" y="4364210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cxnSp>
        <p:nvCxnSpPr>
          <p:cNvPr id="24" name="Straight Connector 23"/>
          <p:cNvCxnSpPr/>
          <p:nvPr/>
        </p:nvCxnSpPr>
        <p:spPr>
          <a:xfrm>
            <a:off x="4988483" y="5099627"/>
            <a:ext cx="82296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5013268" y="5070310"/>
            <a:ext cx="62156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6" name="TextBox 25"/>
          <p:cNvSpPr txBox="1">
            <a:spLocks noChangeArrowheads="1"/>
          </p:cNvSpPr>
          <p:nvPr/>
        </p:nvSpPr>
        <p:spPr bwMode="auto">
          <a:xfrm>
            <a:off x="5271848" y="5637044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8</a:t>
            </a: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6403845" y="4462943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6</a:t>
            </a: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972481" y="5624871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1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283476" y="5089578"/>
            <a:ext cx="457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 smtClean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8</a:t>
            </a:r>
            <a:endParaRPr lang="en-US" altLang="en-US" sz="4000" b="1" dirty="0">
              <a:solidFill>
                <a:schemeClr val="accent5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4897043" y="6218203"/>
            <a:ext cx="914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5328325" y="6150114"/>
            <a:ext cx="51634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MS PGothic" panose="020B0600070205080204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n-US" altLang="en-US" sz="4000" b="1" dirty="0">
                <a:solidFill>
                  <a:schemeClr val="accent5"/>
                </a:solidFill>
                <a:latin typeface="Times New Roman" panose="02020603050405020304" charset="0"/>
                <a:cs typeface="Times New Roman" panose="02020603050405020304" charset="0"/>
              </a:rPr>
              <a:t>0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86BF390-4CF5-4045-B739-2C382FD085B8}"/>
              </a:ext>
            </a:extLst>
          </p:cNvPr>
          <p:cNvGrpSpPr/>
          <p:nvPr/>
        </p:nvGrpSpPr>
        <p:grpSpPr>
          <a:xfrm>
            <a:off x="8127427" y="3937816"/>
            <a:ext cx="2020790" cy="1302108"/>
            <a:chOff x="598785" y="1914178"/>
            <a:chExt cx="2020790" cy="1302108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9CD212B-57B7-44C9-90A2-F8AFB1352405}"/>
                </a:ext>
              </a:extLst>
            </p:cNvPr>
            <p:cNvSpPr txBox="1"/>
            <p:nvPr/>
          </p:nvSpPr>
          <p:spPr>
            <a:xfrm>
              <a:off x="598785" y="1914178"/>
              <a:ext cx="117675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4400" b="1" kern="0" dirty="0" smtClean="0">
                  <a:solidFill>
                    <a:schemeClr val="accent5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224</a:t>
              </a:r>
              <a:endParaRPr lang="en-US" sz="4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FCA6D06A-FC22-4076-97EA-07FBD8347099}"/>
                </a:ext>
              </a:extLst>
            </p:cNvPr>
            <p:cNvSpPr txBox="1"/>
            <p:nvPr/>
          </p:nvSpPr>
          <p:spPr>
            <a:xfrm>
              <a:off x="1682819" y="1924408"/>
              <a:ext cx="66496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400" b="1" kern="0" dirty="0">
                  <a:solidFill>
                    <a:schemeClr val="accent5"/>
                  </a:solidFill>
                  <a:latin typeface="Arial" panose="020B0604020202020204" pitchFamily="34" charset="0"/>
                  <a:ea typeface="Cambria" pitchFamily="18" charset="0"/>
                  <a:cs typeface="Arial" panose="020B0604020202020204" pitchFamily="34" charset="0"/>
                  <a:sym typeface="Arial"/>
                </a:rPr>
                <a:t>7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D195F7D-E653-461D-844A-D01A66F57672}"/>
                </a:ext>
              </a:extLst>
            </p:cNvPr>
            <p:cNvCxnSpPr/>
            <p:nvPr/>
          </p:nvCxnSpPr>
          <p:spPr>
            <a:xfrm flipH="1">
              <a:off x="1722539" y="2069165"/>
              <a:ext cx="1198" cy="1147121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BF289FA9-82DA-4A69-BD28-3588FA3EB4DF}"/>
                </a:ext>
              </a:extLst>
            </p:cNvPr>
            <p:cNvCxnSpPr>
              <a:cxnSpLocks/>
            </p:cNvCxnSpPr>
            <p:nvPr/>
          </p:nvCxnSpPr>
          <p:spPr>
            <a:xfrm>
              <a:off x="1722539" y="2619109"/>
              <a:ext cx="897036" cy="0"/>
            </a:xfrm>
            <a:prstGeom prst="line">
              <a:avLst/>
            </a:prstGeom>
            <a:ln w="28575"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E4C4BCF-8201-463E-9C52-A1A8115E5693}"/>
              </a:ext>
            </a:extLst>
          </p:cNvPr>
          <p:cNvSpPr txBox="1"/>
          <p:nvPr/>
        </p:nvSpPr>
        <p:spPr>
          <a:xfrm>
            <a:off x="9308160" y="4526716"/>
            <a:ext cx="2992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0805CBD6-56DA-41F3-B420-92295905136D}"/>
              </a:ext>
            </a:extLst>
          </p:cNvPr>
          <p:cNvSpPr txBox="1"/>
          <p:nvPr/>
        </p:nvSpPr>
        <p:spPr>
          <a:xfrm>
            <a:off x="8443423" y="4550180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1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46EAFF2-DDF2-46B3-A84D-FD9F1C03D0F9}"/>
              </a:ext>
            </a:extLst>
          </p:cNvPr>
          <p:cNvSpPr txBox="1"/>
          <p:nvPr/>
        </p:nvSpPr>
        <p:spPr>
          <a:xfrm>
            <a:off x="8809161" y="4550179"/>
            <a:ext cx="3943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EE304D0-08C5-47DB-906B-4691E03670B8}"/>
              </a:ext>
            </a:extLst>
          </p:cNvPr>
          <p:cNvSpPr txBox="1"/>
          <p:nvPr/>
        </p:nvSpPr>
        <p:spPr>
          <a:xfrm>
            <a:off x="9600748" y="4526716"/>
            <a:ext cx="2620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2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8351961" y="5235980"/>
            <a:ext cx="914400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0805CBD6-56DA-41F3-B420-92295905136D}"/>
              </a:ext>
            </a:extLst>
          </p:cNvPr>
          <p:cNvSpPr txBox="1"/>
          <p:nvPr/>
        </p:nvSpPr>
        <p:spPr>
          <a:xfrm>
            <a:off x="8812533" y="5162104"/>
            <a:ext cx="4270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chemeClr val="accent5"/>
                </a:solidFill>
                <a:latin typeface="Arial" panose="020B0604020202020204" pitchFamily="34" charset="0"/>
                <a:ea typeface="Cambria" pitchFamily="18" charset="0"/>
                <a:cs typeface="Arial" panose="020B0604020202020204" pitchFamily="34" charset="0"/>
                <a:sym typeface="Arial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2734100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313" y="670559"/>
            <a:ext cx="11697422" cy="5551055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461137" y="2541653"/>
            <a:ext cx="7619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220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661863" y="2541653"/>
            <a:ext cx="826653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176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461137" y="3337346"/>
            <a:ext cx="76199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212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8708044" y="3337346"/>
            <a:ext cx="780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168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7442663" y="4133039"/>
            <a:ext cx="780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864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708044" y="4133039"/>
            <a:ext cx="780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688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7373388" y="5070530"/>
            <a:ext cx="780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846589" y="5070530"/>
            <a:ext cx="78047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noProof="0" dirty="0" smtClean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43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841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03400"/>
            <a:ext cx="12192000" cy="311265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55091" y="3663369"/>
            <a:ext cx="8137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6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874163" y="3663369"/>
            <a:ext cx="81376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62916" y="3769586"/>
            <a:ext cx="107017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139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3053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20593" y="3523192"/>
            <a:ext cx="109231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giải</a:t>
            </a:r>
            <a:endParaRPr lang="en-US" sz="2800" b="1" dirty="0" smtClean="0"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Quãng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đường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bố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con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Tùng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cả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đi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về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67 x 2 = 134 (km)</a:t>
            </a:r>
          </a:p>
          <a:p>
            <a:pPr algn="ctr">
              <a:lnSpc>
                <a:spcPct val="150000"/>
              </a:lnSpc>
            </a:pP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				</a:t>
            </a:r>
            <a:r>
              <a:rPr lang="en-US" sz="2800" dirty="0" err="1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Đáp</a:t>
            </a:r>
            <a:r>
              <a:rPr lang="en-US" sz="2800" dirty="0" smtClean="0">
                <a:solidFill>
                  <a:srgbClr val="0000FF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số:134 km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339"/>
            <a:ext cx="12192000" cy="289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35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2" descr="C:\Users\ADMIN\Desktop\512821722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081" y="2606041"/>
            <a:ext cx="2783204" cy="3497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453552345 (3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763" y="-559185"/>
            <a:ext cx="4336388" cy="3378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50080" y="685800"/>
            <a:ext cx="374904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097280"/>
            <a:r>
              <a:rPr lang="en-US" sz="52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KHỈ CON </a:t>
            </a:r>
          </a:p>
          <a:p>
            <a:pPr algn="ctr" defTabSz="1097280"/>
            <a:r>
              <a:rPr lang="en-US" sz="528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QUA SÔNG</a:t>
            </a:r>
          </a:p>
        </p:txBody>
      </p:sp>
      <p:pic>
        <p:nvPicPr>
          <p:cNvPr id="5" name="Picture 3" descr="C:\Users\ADMIN\Desktop\Tai nguyen thiet ke tro choi\Bảng gỗ\bat dau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4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0654" y="5561930"/>
            <a:ext cx="2548889" cy="1083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oonboo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12555474" y="4245101"/>
            <a:ext cx="73152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722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1281</TotalTime>
  <Words>267</Words>
  <Application>Microsoft Office PowerPoint</Application>
  <PresentationFormat>Widescreen</PresentationFormat>
  <Paragraphs>87</Paragraphs>
  <Slides>23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9" baseType="lpstr">
      <vt:lpstr>UTM HelvetIns</vt:lpstr>
      <vt:lpstr>UTM Davida</vt:lpstr>
      <vt:lpstr>Fujiyama</vt:lpstr>
      <vt:lpstr>.VnAvant</vt:lpstr>
      <vt:lpstr>Calibri Light</vt:lpstr>
      <vt:lpstr>Times New Roman</vt:lpstr>
      <vt:lpstr>Tahoma</vt:lpstr>
      <vt:lpstr>Calibri</vt:lpstr>
      <vt:lpstr>MS PGothic</vt:lpstr>
      <vt:lpstr>UTM Alexander</vt:lpstr>
      <vt:lpstr>Arial</vt:lpstr>
      <vt:lpstr>Verdana</vt:lpstr>
      <vt:lpstr>Cambria</vt:lpstr>
      <vt:lpstr>方正少儿简体</vt:lpstr>
      <vt:lpstr>Roboto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85</cp:revision>
  <dcterms:created xsi:type="dcterms:W3CDTF">2023-04-09T01:12:44Z</dcterms:created>
  <dcterms:modified xsi:type="dcterms:W3CDTF">2023-07-20T06:21:04Z</dcterms:modified>
</cp:coreProperties>
</file>