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1" r:id="rId1"/>
  </p:sldMasterIdLst>
  <p:notesMasterIdLst>
    <p:notesMasterId r:id="rId19"/>
  </p:notesMasterIdLst>
  <p:sldIdLst>
    <p:sldId id="256" r:id="rId2"/>
    <p:sldId id="339" r:id="rId3"/>
    <p:sldId id="489" r:id="rId4"/>
    <p:sldId id="490" r:id="rId5"/>
    <p:sldId id="491" r:id="rId6"/>
    <p:sldId id="492" r:id="rId7"/>
    <p:sldId id="493" r:id="rId8"/>
    <p:sldId id="494" r:id="rId9"/>
    <p:sldId id="343" r:id="rId10"/>
    <p:sldId id="476" r:id="rId11"/>
    <p:sldId id="461" r:id="rId12"/>
    <p:sldId id="462" r:id="rId13"/>
    <p:sldId id="471" r:id="rId14"/>
    <p:sldId id="344" r:id="rId15"/>
    <p:sldId id="346" r:id="rId16"/>
    <p:sldId id="345" r:id="rId17"/>
    <p:sldId id="266" r:id="rId18"/>
  </p:sldIdLst>
  <p:sldSz cx="12192000" cy="6858000"/>
  <p:notesSz cx="6858000" cy="9144000"/>
  <p:embeddedFontLst>
    <p:embeddedFont>
      <p:font typeface="UTM HelvetIns" pitchFamily="2" charset="0"/>
      <p:regular r:id="rId20"/>
    </p:embeddedFont>
    <p:embeddedFont>
      <p:font typeface="UTM Davida" panose="02040603050506020204" pitchFamily="18" charset="0"/>
      <p:regular r:id="rId21"/>
    </p:embeddedFont>
    <p:embeddedFont>
      <p:font typeface="Fujiyama" panose="02020500000000000000" pitchFamily="18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Tahoma" panose="020B0604030504040204" pitchFamily="34" charset="0"/>
      <p:regular r:id="rId28"/>
      <p:bold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Microsoft YaHei" panose="020B0503020204020204" pitchFamily="34" charset="-122"/>
      <p:regular r:id="rId34"/>
      <p:bold r:id="rId35"/>
    </p:embeddedFont>
    <p:embeddedFont>
      <p:font typeface="UTM Alexander" panose="02040603050506020204" pitchFamily="18" charset="0"/>
      <p:regular r:id="rId36"/>
    </p:embeddedFont>
    <p:embeddedFont>
      <p:font typeface="Verdana" panose="020B0604030504040204" pitchFamily="34" charset="0"/>
      <p:regular r:id="rId37"/>
      <p:bold r:id="rId38"/>
      <p:italic r:id="rId39"/>
      <p:boldItalic r:id="rId40"/>
    </p:embeddedFont>
    <p:embeddedFont>
      <p:font typeface="VNI-Avo" pitchFamily="2" charset="0"/>
      <p:regular r:id="rId41"/>
      <p:bold r:id="rId42"/>
      <p:italic r:id="rId43"/>
      <p:boldItalic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F0D9"/>
    <a:srgbClr val="FFFF00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264" autoAdjust="0"/>
    <p:restoredTop sz="87961" autoAdjust="0"/>
  </p:normalViewPr>
  <p:slideViewPr>
    <p:cSldViewPr snapToGrid="0">
      <p:cViewPr>
        <p:scale>
          <a:sx n="50" d="100"/>
          <a:sy n="50" d="100"/>
        </p:scale>
        <p:origin x="1646" y="6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font" Target="fonts/font23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4" Type="http://schemas.openxmlformats.org/officeDocument/2006/relationships/font" Target="fonts/font2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font" Target="fonts/font24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46" Type="http://schemas.openxmlformats.org/officeDocument/2006/relationships/viewProps" Target="viewProps.xml"/><Relationship Id="rId20" Type="http://schemas.openxmlformats.org/officeDocument/2006/relationships/font" Target="fonts/font1.fntdata"/><Relationship Id="rId41" Type="http://schemas.openxmlformats.org/officeDocument/2006/relationships/font" Target="fonts/font2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962DCA-D9F6-4E8C-A3F5-487DFE93C47F}" type="datetimeFigureOut">
              <a:rPr lang="en-SG" smtClean="0"/>
              <a:t>20/7/2023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40EC4E-7516-4EFC-80E9-F720E43390B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46761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0EC4E-7516-4EFC-80E9-F720E43390B5}" type="slidenum">
              <a:rPr lang="en-SG" smtClean="0"/>
              <a:t>13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81481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6D537-6F00-469E-B94E-C9313A35E4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A6869A-274A-41E0-B269-03C73C67E7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A82B2-A476-479B-9B7A-BDF243602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3A2DE-CD82-4F43-B93C-AAF2B4D2F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4B423-DBFA-40F8-9650-CB7751C42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641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171E0-D6F7-49F9-85AA-06666DE16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054026-3C16-4F95-82E9-4BC6334C60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165BC-7821-4CCD-B7EB-6101E97FB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62C26-C8FF-42D6-971C-22E56E9F7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F8B91-318A-43C2-9B0A-CC084C6FC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63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9F06D5-B6C4-443E-B5B6-4B189F2FAA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EBB4AC-6836-48D0-B8F6-632DE254A1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8DE90E-1ED4-4823-92B6-05F935B79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E9C3BB-3A12-404A-BCCA-12CB93A86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6E210-0C79-4AAE-AA42-DC30B0FF6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032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25758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15580"/>
      </p:ext>
    </p:extLst>
  </p:cSld>
  <p:clrMapOvr>
    <a:masterClrMapping/>
  </p:clrMapOvr>
  <p:transition spd="slow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BBA79-4F5D-4EA2-868C-B7FFBBE09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2DAE7-E520-4424-9170-E230775EDB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CCCF2-1621-49DD-9615-DC94C6F29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0106D-1575-423B-BD29-0639FB9AC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5E140-ED6C-4278-8F50-5DBA52B96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862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0EB0-B956-4C22-8F5B-CD97629A4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D5BDB3-1C9A-47C5-91E4-6B28B2DE2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4800A-D6C3-4BEE-A8E2-2FC1F65AC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E4A41-AA4E-4321-AC9E-4AC25EF8D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E5431-282D-4DCB-929F-53A5AE914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691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40A35-BD54-4328-8755-2545CE04A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2D34B-AA51-4309-9B46-5FCF0E01A4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DE3C52-B1F1-44EE-A89B-B8AD3FFF1F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26F4FF-047B-4F3B-8B87-832093AAF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695DCB-427A-4099-A27D-DB77D8A07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95CA1F-3CCF-4CFF-B6FD-64030E9FF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566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512D4-A0A3-4673-A370-92C55FA1C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FCAE4-DA44-4C23-984F-71544FE21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489FF4-7D8E-4F72-9B32-08B05BC4D0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613586-F8CF-4D20-B6AD-E980377AC3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691A28-BB99-4D67-A247-764CB85ED9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F21831-190B-440E-8658-4E65282E9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C7A2E7-5CA0-4B64-8F47-0C5D8DEC8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125A80-FCFC-4DAF-B3A4-58542721F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613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FBA5C-60C8-4FF1-87FA-FCFFD313C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D75D00-E85C-4246-8DA1-BD3F84618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A8463C-AB1D-49FB-92C0-84F7D13C7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3C4B7-10B1-480F-8441-0FD41D482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04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664C7F-36D9-4AA6-9532-4AB44233E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20F070-C212-4594-AE31-20677788B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3A7A8-B8BC-46E6-9F6A-0D775E11F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255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739E0-DEB0-400A-B2F3-2B9D39E4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AC73F-BCDE-425E-AC03-58477CD89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5FFDDF-D1E3-40B0-869B-6D7A4ADB3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0EC84F-476E-4C99-8C5F-C8C8562A4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450D0-9B3F-4BD4-AE2E-32680987B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D3374F-3A6E-4AD5-88AE-74232A250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522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D3E63-E0DD-4D94-B1F4-2CB3706D5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F0C4CA-03B1-445C-9C15-E310F3FF8E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6DC2FC-CDC5-4CF4-9B44-F1BE0815B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FB4110-6DAD-491A-8C86-A6B2C40B4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500C22-69BC-4D8E-954A-BDEF0A6CC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177283-389D-4756-8BB9-234538984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89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238AA3-A5E1-46EA-A696-9D87D292A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F6E5AF-F572-4D4C-9399-6DAB425D7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2C45D-F0B9-4978-8C2C-9A9468D031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D01B1-D6B5-4DF0-AC75-9604245AC0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B73B7-BB6F-4EB5-9A9B-84CDDBF2E1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587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gif"/><Relationship Id="rId7" Type="http://schemas.openxmlformats.org/officeDocument/2006/relationships/image" Target="../media/image13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gif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3.gif"/><Relationship Id="rId10" Type="http://schemas.openxmlformats.org/officeDocument/2006/relationships/image" Target="../media/image19.gif"/><Relationship Id="rId4" Type="http://schemas.openxmlformats.org/officeDocument/2006/relationships/image" Target="../media/image8.jpeg"/><Relationship Id="rId9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19.gif"/><Relationship Id="rId5" Type="http://schemas.openxmlformats.org/officeDocument/2006/relationships/image" Target="../media/image13.gif"/><Relationship Id="rId10" Type="http://schemas.openxmlformats.org/officeDocument/2006/relationships/image" Target="../media/image18.jpeg"/><Relationship Id="rId4" Type="http://schemas.openxmlformats.org/officeDocument/2006/relationships/image" Target="../media/image8.jpeg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1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11" Type="http://schemas.openxmlformats.org/officeDocument/2006/relationships/image" Target="../media/image18.jpeg"/><Relationship Id="rId5" Type="http://schemas.openxmlformats.org/officeDocument/2006/relationships/image" Target="../media/image12.gif"/><Relationship Id="rId10" Type="http://schemas.openxmlformats.org/officeDocument/2006/relationships/image" Target="../media/image17.jpeg"/><Relationship Id="rId4" Type="http://schemas.openxmlformats.org/officeDocument/2006/relationships/image" Target="../media/image8.jpeg"/><Relationship Id="rId9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17.jpe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6" Type="http://schemas.openxmlformats.org/officeDocument/2006/relationships/image" Target="../media/image2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11" Type="http://schemas.openxmlformats.org/officeDocument/2006/relationships/image" Target="../media/image12.gif"/><Relationship Id="rId5" Type="http://schemas.openxmlformats.org/officeDocument/2006/relationships/image" Target="../media/image8.jpeg"/><Relationship Id="rId15" Type="http://schemas.openxmlformats.org/officeDocument/2006/relationships/image" Target="../media/image19.gif"/><Relationship Id="rId10" Type="http://schemas.openxmlformats.org/officeDocument/2006/relationships/image" Target="../media/image11.gif"/><Relationship Id="rId4" Type="http://schemas.openxmlformats.org/officeDocument/2006/relationships/audio" Target="../media/audio3.wav"/><Relationship Id="rId9" Type="http://schemas.openxmlformats.org/officeDocument/2006/relationships/image" Target="../media/image10.gif"/><Relationship Id="rId1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6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666251" y="990893"/>
            <a:ext cx="8859499" cy="2187776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err="1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r>
              <a:rPr kumimoji="0" lang="en-US" altLang="zh-CN" sz="6000" b="0" i="0" u="none" strike="noStrike" kern="800" cap="none" spc="0" normalizeH="0" baseline="0" noProof="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6000" kern="800" dirty="0" smtClean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86</a:t>
            </a:r>
            <a:endParaRPr kumimoji="0" lang="en-US" altLang="zh-CN" sz="6000" b="0" i="0" u="none" strike="noStrike" kern="800" cap="none" spc="0" normalizeH="0" baseline="0" noProof="0" dirty="0">
              <a:ln w="28575"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HelvetIns" pitchFamily="2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lvl="0" algn="ctr" defTabSz="914354">
              <a:lnSpc>
                <a:spcPct val="110000"/>
              </a:lnSpc>
              <a:spcBef>
                <a:spcPts val="500"/>
              </a:spcBef>
              <a:defRPr/>
            </a:pPr>
            <a:r>
              <a:rPr lang="en-US" altLang="zh-CN" sz="6000" kern="800" dirty="0" smtClean="0">
                <a:ln w="28575">
                  <a:noFill/>
                </a:ln>
                <a:solidFill>
                  <a:srgbClr val="C00000"/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ÔN TẬP VỀ HÌNH HỌC</a:t>
            </a:r>
            <a:endParaRPr lang="zh-CN" altLang="en-US" sz="6000" kern="800" dirty="0">
              <a:ln w="28575">
                <a:noFill/>
              </a:ln>
              <a:solidFill>
                <a:srgbClr val="C00000"/>
              </a:solidFill>
              <a:latin typeface="UTM HelvetIns" pitchFamily="2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7" name="Subtitle 3">
            <a:extLst>
              <a:ext uri="{FF2B5EF4-FFF2-40B4-BE49-F238E27FC236}">
                <a16:creationId xmlns:a16="http://schemas.microsoft.com/office/drawing/2014/main" id="{6734CE7D-5AFB-4EF2-BBED-165338F4FADE}"/>
              </a:ext>
            </a:extLst>
          </p:cNvPr>
          <p:cNvSpPr txBox="1">
            <a:spLocks/>
          </p:cNvSpPr>
          <p:nvPr/>
        </p:nvSpPr>
        <p:spPr>
          <a:xfrm>
            <a:off x="2648188" y="4158873"/>
            <a:ext cx="7456394" cy="5078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noProof="0" dirty="0" smtClean="0">
                <a:solidFill>
                  <a:prstClr val="black"/>
                </a:solidFill>
                <a:latin typeface="Calibri" panose="020F0502020204030204"/>
              </a:rPr>
              <a:t>94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67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0" name="Rounded Rectangle 49"/>
          <p:cNvSpPr/>
          <p:nvPr/>
        </p:nvSpPr>
        <p:spPr>
          <a:xfrm>
            <a:off x="143474" y="506891"/>
            <a:ext cx="11935531" cy="1014126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vuông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E85440DE-3F46-48D4-B5A4-CAC19E25DB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16"/>
          <a:stretch/>
        </p:blipFill>
        <p:spPr>
          <a:xfrm>
            <a:off x="8718524" y="5357129"/>
            <a:ext cx="4364464" cy="150087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F77ADA62-1674-F6FC-8EA2-FC88BDC3DA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1239" y="1306834"/>
            <a:ext cx="5705907" cy="3429260"/>
          </a:xfrm>
          <a:prstGeom prst="rect">
            <a:avLst/>
          </a:prstGeom>
        </p:spPr>
      </p:pic>
      <p:sp>
        <p:nvSpPr>
          <p:cNvPr id="53" name="Rounded Rectangle 19">
            <a:extLst>
              <a:ext uri="{FF2B5EF4-FFF2-40B4-BE49-F238E27FC236}">
                <a16:creationId xmlns:a16="http://schemas.microsoft.com/office/drawing/2014/main" id="{7995DE32-0803-E666-212D-C5F281C1D4FF}"/>
              </a:ext>
            </a:extLst>
          </p:cNvPr>
          <p:cNvSpPr/>
          <p:nvPr/>
        </p:nvSpPr>
        <p:spPr>
          <a:xfrm>
            <a:off x="405334" y="2339848"/>
            <a:ext cx="5141262" cy="1014126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chemeClr val="tx1"/>
                </a:solidFill>
              </a:rPr>
              <a:t>Các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hình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chữ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nhật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là</a:t>
            </a:r>
            <a:r>
              <a:rPr lang="en-US" sz="3200" dirty="0">
                <a:solidFill>
                  <a:schemeClr val="tx1"/>
                </a:solidFill>
              </a:rPr>
              <a:t>:  ABCD, MNHC, IBHC</a:t>
            </a:r>
            <a:r>
              <a:rPr lang="vi-VN" sz="3200" dirty="0">
                <a:solidFill>
                  <a:schemeClr val="tx1"/>
                </a:solidFill>
              </a:rPr>
              <a:t>.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54" name="Rounded Rectangle 19">
            <a:extLst>
              <a:ext uri="{FF2B5EF4-FFF2-40B4-BE49-F238E27FC236}">
                <a16:creationId xmlns:a16="http://schemas.microsoft.com/office/drawing/2014/main" id="{2A90B524-C103-D2B4-9BFF-9021671E0304}"/>
              </a:ext>
            </a:extLst>
          </p:cNvPr>
          <p:cNvSpPr/>
          <p:nvPr/>
        </p:nvSpPr>
        <p:spPr>
          <a:xfrm>
            <a:off x="405334" y="3836112"/>
            <a:ext cx="5141262" cy="1014126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chemeClr val="tx1"/>
                </a:solidFill>
              </a:rPr>
              <a:t>Hình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vuông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là</a:t>
            </a:r>
            <a:r>
              <a:rPr lang="en-US" sz="3200" dirty="0">
                <a:solidFill>
                  <a:schemeClr val="tx1"/>
                </a:solidFill>
              </a:rPr>
              <a:t>:  IBMN</a:t>
            </a:r>
            <a:r>
              <a:rPr lang="vi-VN" sz="3200" dirty="0">
                <a:solidFill>
                  <a:schemeClr val="tx1"/>
                </a:solidFill>
              </a:rPr>
              <a:t>.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100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CDB6EA72-D673-44E2-ACA5-93546291B271}"/>
              </a:ext>
            </a:extLst>
          </p:cNvPr>
          <p:cNvGrpSpPr/>
          <p:nvPr/>
        </p:nvGrpSpPr>
        <p:grpSpPr>
          <a:xfrm>
            <a:off x="396312" y="735660"/>
            <a:ext cx="4200534" cy="1489587"/>
            <a:chOff x="-581582" y="824095"/>
            <a:chExt cx="3399704" cy="1805396"/>
          </a:xfrm>
        </p:grpSpPr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BC89460C-1E02-40AC-BEF2-CF97F7814CED}"/>
                </a:ext>
              </a:extLst>
            </p:cNvPr>
            <p:cNvSpPr/>
            <p:nvPr/>
          </p:nvSpPr>
          <p:spPr>
            <a:xfrm>
              <a:off x="-4244" y="1292708"/>
              <a:ext cx="2822366" cy="1006225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  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Bài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2: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Số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?</a:t>
              </a:r>
            </a:p>
          </p:txBody>
        </p:sp>
        <p:pic>
          <p:nvPicPr>
            <p:cNvPr id="40" name="图片 19">
              <a:extLst>
                <a:ext uri="{FF2B5EF4-FFF2-40B4-BE49-F238E27FC236}">
                  <a16:creationId xmlns:a16="http://schemas.microsoft.com/office/drawing/2014/main" id="{00161FB3-7B40-40CD-8419-58B248BDE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1582" y="824095"/>
              <a:ext cx="1334390" cy="1805396"/>
            </a:xfrm>
            <a:prstGeom prst="rect">
              <a:avLst/>
            </a:prstGeom>
          </p:spPr>
        </p:pic>
      </p:grpSp>
      <p:sp>
        <p:nvSpPr>
          <p:cNvPr id="41" name="Rounded Rectangle 2">
            <a:extLst>
              <a:ext uri="{FF2B5EF4-FFF2-40B4-BE49-F238E27FC236}">
                <a16:creationId xmlns:a16="http://schemas.microsoft.com/office/drawing/2014/main" id="{F258AF67-DF04-4C1A-BB6B-086E9A760B94}"/>
              </a:ext>
            </a:extLst>
          </p:cNvPr>
          <p:cNvSpPr/>
          <p:nvPr/>
        </p:nvSpPr>
        <p:spPr>
          <a:xfrm>
            <a:off x="596940" y="2497527"/>
            <a:ext cx="3487199" cy="830211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Hình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bên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: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54E6B8DA-3130-028B-C0D2-916074580E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5258" y="735660"/>
            <a:ext cx="4691397" cy="4783990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7B0B5F78-6433-7E6D-04B7-45BF0C7B3909}"/>
              </a:ext>
            </a:extLst>
          </p:cNvPr>
          <p:cNvSpPr/>
          <p:nvPr/>
        </p:nvSpPr>
        <p:spPr>
          <a:xfrm>
            <a:off x="264563" y="3327738"/>
            <a:ext cx="5279933" cy="986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a)      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: Rounded Corners 42">
            <a:extLst>
              <a:ext uri="{FF2B5EF4-FFF2-40B4-BE49-F238E27FC236}">
                <a16:creationId xmlns:a16="http://schemas.microsoft.com/office/drawing/2014/main" id="{972FA337-4D76-F3C0-22DB-6094E3F89FE6}"/>
              </a:ext>
            </a:extLst>
          </p:cNvPr>
          <p:cNvSpPr/>
          <p:nvPr/>
        </p:nvSpPr>
        <p:spPr>
          <a:xfrm>
            <a:off x="907805" y="3580224"/>
            <a:ext cx="625730" cy="6598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?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4E76717-CC40-FA1B-C08C-850A1B088CC2}"/>
              </a:ext>
            </a:extLst>
          </p:cNvPr>
          <p:cNvSpPr/>
          <p:nvPr/>
        </p:nvSpPr>
        <p:spPr>
          <a:xfrm>
            <a:off x="264563" y="4266806"/>
            <a:ext cx="6366133" cy="986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b)      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: Rounded Corners 44">
            <a:extLst>
              <a:ext uri="{FF2B5EF4-FFF2-40B4-BE49-F238E27FC236}">
                <a16:creationId xmlns:a16="http://schemas.microsoft.com/office/drawing/2014/main" id="{235087B4-5CCE-D448-DF87-B7E8C36B6BFE}"/>
              </a:ext>
            </a:extLst>
          </p:cNvPr>
          <p:cNvSpPr/>
          <p:nvPr/>
        </p:nvSpPr>
        <p:spPr>
          <a:xfrm>
            <a:off x="907805" y="4539709"/>
            <a:ext cx="625730" cy="6598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?</a:t>
            </a:r>
          </a:p>
        </p:txBody>
      </p:sp>
      <p:sp>
        <p:nvSpPr>
          <p:cNvPr id="47" name="Rectangle: Rounded Corners 45">
            <a:extLst>
              <a:ext uri="{FF2B5EF4-FFF2-40B4-BE49-F238E27FC236}">
                <a16:creationId xmlns:a16="http://schemas.microsoft.com/office/drawing/2014/main" id="{102D9DCC-40EE-8647-20CF-6195A1AB7E98}"/>
              </a:ext>
            </a:extLst>
          </p:cNvPr>
          <p:cNvSpPr/>
          <p:nvPr/>
        </p:nvSpPr>
        <p:spPr>
          <a:xfrm>
            <a:off x="921909" y="3580224"/>
            <a:ext cx="625730" cy="6598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3</a:t>
            </a:r>
          </a:p>
        </p:txBody>
      </p:sp>
      <p:sp>
        <p:nvSpPr>
          <p:cNvPr id="48" name="Rectangle: Rounded Corners 46">
            <a:extLst>
              <a:ext uri="{FF2B5EF4-FFF2-40B4-BE49-F238E27FC236}">
                <a16:creationId xmlns:a16="http://schemas.microsoft.com/office/drawing/2014/main" id="{C56ABFDF-D714-07D6-662B-83ACB6C48C76}"/>
              </a:ext>
            </a:extLst>
          </p:cNvPr>
          <p:cNvSpPr/>
          <p:nvPr/>
        </p:nvSpPr>
        <p:spPr>
          <a:xfrm>
            <a:off x="921909" y="4539709"/>
            <a:ext cx="625730" cy="6598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408841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DB6EA72-D673-44E2-ACA5-93546291B271}"/>
              </a:ext>
            </a:extLst>
          </p:cNvPr>
          <p:cNvGrpSpPr/>
          <p:nvPr/>
        </p:nvGrpSpPr>
        <p:grpSpPr>
          <a:xfrm>
            <a:off x="255088" y="-38128"/>
            <a:ext cx="8938788" cy="1489587"/>
            <a:chOff x="-581582" y="824095"/>
            <a:chExt cx="2921528" cy="1805396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BC89460C-1E02-40AC-BEF2-CF97F7814CED}"/>
                </a:ext>
              </a:extLst>
            </p:cNvPr>
            <p:cNvSpPr/>
            <p:nvPr/>
          </p:nvSpPr>
          <p:spPr>
            <a:xfrm>
              <a:off x="-4244" y="1292708"/>
              <a:ext cx="2344190" cy="1006225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Bài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3: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Trong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hình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dưới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đây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:</a:t>
              </a:r>
            </a:p>
          </p:txBody>
        </p:sp>
        <p:pic>
          <p:nvPicPr>
            <p:cNvPr id="13" name="图片 19">
              <a:extLst>
                <a:ext uri="{FF2B5EF4-FFF2-40B4-BE49-F238E27FC236}">
                  <a16:creationId xmlns:a16="http://schemas.microsoft.com/office/drawing/2014/main" id="{00161FB3-7B40-40CD-8419-58B248BDE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1582" y="824095"/>
              <a:ext cx="605341" cy="1805396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7B0B5F78-6433-7E6D-04B7-45BF0C7B3909}"/>
              </a:ext>
            </a:extLst>
          </p:cNvPr>
          <p:cNvSpPr/>
          <p:nvPr/>
        </p:nvSpPr>
        <p:spPr>
          <a:xfrm>
            <a:off x="769707" y="2377163"/>
            <a:ext cx="11982015" cy="986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4400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400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400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70E243D-7C94-526E-40C6-A1DE02603A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9709" y="952229"/>
            <a:ext cx="10935110" cy="221514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551CB5A-6FFA-7759-814C-D916A71DAEC1}"/>
              </a:ext>
            </a:extLst>
          </p:cNvPr>
          <p:cNvSpPr/>
          <p:nvPr/>
        </p:nvSpPr>
        <p:spPr>
          <a:xfrm>
            <a:off x="769706" y="3802097"/>
            <a:ext cx="11982015" cy="986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sz="4400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400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400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5547E93-93A4-8521-C5B9-EF89B8611329}"/>
              </a:ext>
            </a:extLst>
          </p:cNvPr>
          <p:cNvSpPr/>
          <p:nvPr/>
        </p:nvSpPr>
        <p:spPr>
          <a:xfrm>
            <a:off x="769705" y="5200418"/>
            <a:ext cx="11982015" cy="986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4400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400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985EFFE-91AA-E064-025C-A5CD46D4C829}"/>
              </a:ext>
            </a:extLst>
          </p:cNvPr>
          <p:cNvSpPr/>
          <p:nvPr/>
        </p:nvSpPr>
        <p:spPr>
          <a:xfrm>
            <a:off x="1446520" y="3090245"/>
            <a:ext cx="9975771" cy="986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400" kern="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kern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4400" kern="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kern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400" kern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kern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kern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kern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400" kern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AC.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95D4157-6C33-CB6A-37BB-23DD725EDE06}"/>
              </a:ext>
            </a:extLst>
          </p:cNvPr>
          <p:cNvSpPr/>
          <p:nvPr/>
        </p:nvSpPr>
        <p:spPr>
          <a:xfrm>
            <a:off x="1249378" y="4474645"/>
            <a:ext cx="9975771" cy="986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400" kern="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kern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sz="4400" kern="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kern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400" kern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kern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kern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kern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400" kern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AD.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C810052-B367-9EE0-BBD5-DDBD9986D492}"/>
              </a:ext>
            </a:extLst>
          </p:cNvPr>
          <p:cNvSpPr/>
          <p:nvPr/>
        </p:nvSpPr>
        <p:spPr>
          <a:xfrm>
            <a:off x="1249378" y="5835145"/>
            <a:ext cx="9975771" cy="986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400" kern="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kern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4400" kern="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kern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kern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kern="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400" kern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kern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kern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kern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AD.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053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28234" y="663659"/>
            <a:ext cx="11935531" cy="1014126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4: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vuông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5440DE-3F46-48D4-B5A4-CAC19E25DB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16"/>
          <a:stretch/>
        </p:blipFill>
        <p:spPr>
          <a:xfrm>
            <a:off x="8718524" y="5357129"/>
            <a:ext cx="4364464" cy="15008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845491-D390-715A-6137-BC8537CC76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1296" y="1913550"/>
            <a:ext cx="5230704" cy="210608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E3FD140-DEFB-AC32-3626-7976FC9F0A46}"/>
              </a:ext>
            </a:extLst>
          </p:cNvPr>
          <p:cNvSpPr/>
          <p:nvPr/>
        </p:nvSpPr>
        <p:spPr>
          <a:xfrm>
            <a:off x="360990" y="2001388"/>
            <a:ext cx="6621701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li: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8DBF0D4-B138-4B38-D1F4-F6BC77015EFA}"/>
              </a:ext>
            </a:extLst>
          </p:cNvPr>
          <p:cNvSpPr/>
          <p:nvPr/>
        </p:nvSpPr>
        <p:spPr>
          <a:xfrm>
            <a:off x="549798" y="2890700"/>
            <a:ext cx="5274626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ABCD.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166DFF2-C78D-440E-7AEB-62DAD2AA4189}"/>
              </a:ext>
            </a:extLst>
          </p:cNvPr>
          <p:cNvSpPr/>
          <p:nvPr/>
        </p:nvSpPr>
        <p:spPr>
          <a:xfrm>
            <a:off x="549798" y="3677450"/>
            <a:ext cx="5274626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MNPS.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5EF636-D48E-25C0-3450-01E873467D28}"/>
              </a:ext>
            </a:extLst>
          </p:cNvPr>
          <p:cNvSpPr/>
          <p:nvPr/>
        </p:nvSpPr>
        <p:spPr>
          <a:xfrm>
            <a:off x="549798" y="4411514"/>
            <a:ext cx="5274626" cy="1481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ê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23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91D8D241-D6F2-4DF5-98E8-3AFE08E5EBE6}"/>
              </a:ext>
            </a:extLst>
          </p:cNvPr>
          <p:cNvSpPr txBox="1"/>
          <p:nvPr/>
        </p:nvSpPr>
        <p:spPr>
          <a:xfrm>
            <a:off x="1586352" y="2269279"/>
            <a:ext cx="8859499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lnSpc>
                <a:spcPct val="110000"/>
              </a:lnSpc>
              <a:spcBef>
                <a:spcPts val="500"/>
              </a:spcBef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VẬN DỤNG</a:t>
            </a:r>
            <a:endParaRPr lang="zh-CN" altLang="en-US" sz="8000" kern="800">
              <a:ln w="28575">
                <a:noFill/>
              </a:ln>
              <a:solidFill>
                <a:srgbClr val="00206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9380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890948" y="2596313"/>
            <a:ext cx="4610261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kern="800" noProof="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DẶN DÒ</a:t>
            </a:r>
            <a:endParaRPr kumimoji="0" lang="zh-CN" altLang="en-US" sz="8000" b="0" i="0" u="none" strike="noStrike" kern="800" cap="none" spc="0" normalizeH="0" baseline="0" noProof="0">
              <a:ln w="28575">
                <a:noFill/>
              </a:ln>
              <a:solidFill>
                <a:srgbClr val="002060"/>
              </a:solidFill>
              <a:effectLst/>
              <a:uLnTx/>
              <a:uFillTx/>
              <a:latin typeface="UTM Davida" panose="02040603050506020204" pitchFamily="18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1471744" y="3928535"/>
            <a:ext cx="7146829" cy="1974850"/>
          </a:xfrm>
          <a:prstGeom prst="rect">
            <a:avLst/>
          </a:prstGeom>
        </p:spPr>
        <p:txBody>
          <a:bodyPr anchor="ctr"/>
          <a:lstStyle/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vi-VN" sz="4000" b="1">
                <a:solidFill>
                  <a:srgbClr val="002060"/>
                </a:solidFill>
                <a:sym typeface="+mn-ea"/>
              </a:rPr>
              <a:t>1. </a:t>
            </a:r>
          </a:p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en-US" sz="4000" b="1">
                <a:solidFill>
                  <a:srgbClr val="002060"/>
                </a:solidFill>
                <a:sym typeface="+mn-ea"/>
              </a:rPr>
              <a:t>2. </a:t>
            </a:r>
            <a:endParaRPr lang="vi-VN" altLang="en-US" sz="40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32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ECDAE9-559D-4AC9-9C3C-DD81DE2E6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B972BE1-5531-4B2B-9EC7-FA2D5EB60D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4590"/>
            <a:ext cx="9144000" cy="2387600"/>
          </a:xfrm>
        </p:spPr>
        <p:txBody>
          <a:bodyPr>
            <a:noAutofit/>
          </a:bodyPr>
          <a:lstStyle/>
          <a:p>
            <a:pPr>
              <a:lnSpc>
                <a:spcPct val="105000"/>
              </a:lnSpc>
              <a:spcBef>
                <a:spcPts val="0"/>
              </a:spcBef>
            </a:pPr>
            <a: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  <a:t>Chúc các em</a:t>
            </a:r>
            <a:b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</a:br>
            <a: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  <a:t>học tốt</a:t>
            </a:r>
          </a:p>
        </p:txBody>
      </p:sp>
    </p:spTree>
    <p:extLst>
      <p:ext uri="{BB962C8B-B14F-4D97-AF65-F5344CB8AC3E}">
        <p14:creationId xmlns:p14="http://schemas.microsoft.com/office/powerpoint/2010/main" val="325697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50;p20"/>
          <p:cNvPicPr preferRelativeResize="0"/>
          <p:nvPr/>
        </p:nvPicPr>
        <p:blipFill rotWithShape="1">
          <a:blip r:embed="rId2">
            <a:alphaModFix/>
          </a:blip>
          <a:srcRect l="6027" t="45612" r="46939" b="16614"/>
          <a:stretch/>
        </p:blipFill>
        <p:spPr>
          <a:xfrm>
            <a:off x="383835" y="772768"/>
            <a:ext cx="11709690" cy="5426981"/>
          </a:xfrm>
          <a:prstGeom prst="rect">
            <a:avLst/>
          </a:prstGeom>
          <a:noFill/>
          <a:ln>
            <a:noFill/>
          </a:ln>
          <a:effectLst>
            <a:outerShdw blurRad="50800" dist="63500" dir="5400000" sx="102000" sy="102000" algn="ctr" rotWithShape="0">
              <a:srgbClr val="000000">
                <a:alpha val="42745"/>
              </a:srgbClr>
            </a:outerShdw>
          </a:effectLst>
        </p:spPr>
      </p:pic>
      <p:pic>
        <p:nvPicPr>
          <p:cNvPr id="3" name="Google Shape;251;p20"/>
          <p:cNvPicPr preferRelativeResize="0"/>
          <p:nvPr/>
        </p:nvPicPr>
        <p:blipFill rotWithShape="1">
          <a:blip r:embed="rId3">
            <a:alphaModFix/>
          </a:blip>
          <a:srcRect r="7135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52;p20"/>
          <p:cNvPicPr preferRelativeResize="0"/>
          <p:nvPr/>
        </p:nvPicPr>
        <p:blipFill rotWithShape="1">
          <a:blip r:embed="rId4">
            <a:alphaModFix/>
          </a:blip>
          <a:srcRect l="27294" t="7312" r="32213" b="28913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779332" y="1665027"/>
            <a:ext cx="5204608" cy="28007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>
                <a:ln/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Tạm biệt các em!</a:t>
            </a:r>
          </a:p>
        </p:txBody>
      </p:sp>
    </p:spTree>
    <p:extLst>
      <p:ext uri="{BB962C8B-B14F-4D97-AF65-F5344CB8AC3E}">
        <p14:creationId xmlns:p14="http://schemas.microsoft.com/office/powerpoint/2010/main" val="416324535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135" y="734912"/>
            <a:ext cx="11550672" cy="2733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Thứ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ngày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tháng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năm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….</a:t>
            </a: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Bài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86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Ôn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tập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về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hình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học</a:t>
            </a:r>
            <a:endParaRPr lang="en-US" sz="4800" b="1" dirty="0" smtClean="0">
              <a:solidFill>
                <a:schemeClr val="bg1"/>
              </a:solidFill>
              <a:latin typeface="Fujiyam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53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21191"/>
          </a:xfrm>
          <a:prstGeom prst="rect">
            <a:avLst/>
          </a:prstGeom>
        </p:spPr>
      </p:pic>
      <p:pic>
        <p:nvPicPr>
          <p:cNvPr id="2" name="图片 72710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1553" y="4013234"/>
            <a:ext cx="14071022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72709" descr="PPT素材-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7128" y="-524286"/>
            <a:ext cx="12846256" cy="775417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72708" descr="PPT素材-0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8703" y="649723"/>
            <a:ext cx="3603064" cy="672702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28E1006-1DBB-4434-8C28-409BF821498E}"/>
              </a:ext>
            </a:extLst>
          </p:cNvPr>
          <p:cNvSpPr/>
          <p:nvPr/>
        </p:nvSpPr>
        <p:spPr>
          <a:xfrm rot="21229424">
            <a:off x="1608042" y="3841418"/>
            <a:ext cx="2622542" cy="1446513"/>
          </a:xfrm>
          <a:prstGeom prst="rect">
            <a:avLst/>
          </a:prstGeom>
          <a:noFill/>
        </p:spPr>
        <p:txBody>
          <a:bodyPr wrap="none" lIns="91296" tIns="45702" rIns="91296" bIns="45702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2832"/>
            <a:r>
              <a:rPr lang="en-US" sz="8800" b="1" dirty="0" err="1">
                <a:ln/>
                <a:solidFill>
                  <a:srgbClr val="FF0000"/>
                </a:solidFill>
                <a:latin typeface="VNI-Avo" pitchFamily="2" charset="0"/>
                <a:ea typeface="黑体"/>
              </a:rPr>
              <a:t>Khôûi</a:t>
            </a:r>
            <a:endParaRPr lang="en-US" sz="8800" b="1" dirty="0">
              <a:ln/>
              <a:solidFill>
                <a:srgbClr val="FF0000"/>
              </a:solidFill>
              <a:latin typeface="VNI-Avo" pitchFamily="2" charset="0"/>
              <a:ea typeface="黑体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23B024-DB30-40BE-9DEC-86A1FAD34B67}"/>
              </a:ext>
            </a:extLst>
          </p:cNvPr>
          <p:cNvSpPr/>
          <p:nvPr/>
        </p:nvSpPr>
        <p:spPr>
          <a:xfrm rot="596340">
            <a:off x="6542830" y="1608222"/>
            <a:ext cx="3156343" cy="1446513"/>
          </a:xfrm>
          <a:prstGeom prst="rect">
            <a:avLst/>
          </a:prstGeom>
          <a:noFill/>
        </p:spPr>
        <p:txBody>
          <a:bodyPr wrap="none" lIns="91296" tIns="45702" rIns="91296" bIns="45702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2832"/>
            <a:r>
              <a:rPr lang="en-US" sz="8800" b="1" dirty="0" err="1" smtClean="0">
                <a:ln/>
                <a:solidFill>
                  <a:srgbClr val="FF0000"/>
                </a:solidFill>
                <a:latin typeface="VNI-Avo" pitchFamily="2" charset="0"/>
                <a:ea typeface="黑体"/>
              </a:rPr>
              <a:t>ñoäng</a:t>
            </a:r>
            <a:endParaRPr lang="en-US" sz="8800" b="1" dirty="0">
              <a:ln/>
              <a:solidFill>
                <a:srgbClr val="FF0000"/>
              </a:solidFill>
              <a:latin typeface="VNI-Avo" pitchFamily="2" charset="0"/>
              <a:ea typeface="黑体"/>
            </a:endParaRPr>
          </a:p>
        </p:txBody>
      </p:sp>
    </p:spTree>
    <p:extLst>
      <p:ext uri="{BB962C8B-B14F-4D97-AF65-F5344CB8AC3E}">
        <p14:creationId xmlns:p14="http://schemas.microsoft.com/office/powerpoint/2010/main" val="2877493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988" y="516686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812" y="4762642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Sport Ball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7200" y="4367963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629" y="3842903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8EA017-CFE3-459D-BB7D-88F863DB7D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8338" y="2354550"/>
            <a:ext cx="9839797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547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CẤM BUÔN BÁN, CẤM REUP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Vào http://fb.com/nkpowerskills tải game miễn phí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5" name="ĐC SHARE MIỄN PHÍ BỞI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6" name="CẤM BUÔN BÁN, CẤM REUP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98169" y="4045095"/>
            <a:ext cx="2269494" cy="1737046"/>
          </a:xfrm>
          <a:prstGeom prst="rect">
            <a:avLst/>
          </a:prstGeom>
        </p:spPr>
      </p:pic>
      <p:pic>
        <p:nvPicPr>
          <p:cNvPr id="7" name="Vào http://fb.com/nkpowerskills tải game miễn phí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639751" y="5333089"/>
            <a:ext cx="2269494" cy="1737046"/>
          </a:xfrm>
          <a:prstGeom prst="rect">
            <a:avLst/>
          </a:prstGeom>
        </p:spPr>
      </p:pic>
      <p:pic>
        <p:nvPicPr>
          <p:cNvPr id="8" name="ĐC SHARE MIỄN PHÍ BỞI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sp>
        <p:nvSpPr>
          <p:cNvPr id="9" name="CẤM BUÔN BÁN, CẤM REUP"/>
          <p:cNvSpPr/>
          <p:nvPr/>
        </p:nvSpPr>
        <p:spPr>
          <a:xfrm>
            <a:off x="797402" y="23284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Vào http://fb.com/nkpowerskills tải game miễn phí"/>
          <p:cNvSpPr/>
          <p:nvPr/>
        </p:nvSpPr>
        <p:spPr>
          <a:xfrm>
            <a:off x="6614450" y="410497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624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Vào http://fb.com/nkpowerskills tải game miễn phí"/>
          <p:cNvSpPr/>
          <p:nvPr/>
        </p:nvSpPr>
        <p:spPr>
          <a:xfrm>
            <a:off x="797402" y="415305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A. 861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2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87158" y="385247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41044" y="379609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Vào http://fb.com/nkpowerskills tải game miễn phí"/>
          <p:cNvSpPr txBox="1"/>
          <p:nvPr/>
        </p:nvSpPr>
        <p:spPr>
          <a:xfrm>
            <a:off x="4030179" y="679144"/>
            <a:ext cx="42632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156 x 4 =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ĐC SHARE MIỄN PHÍ BỞI NK POWERSKILLS"/>
          <p:cNvSpPr/>
          <p:nvPr/>
        </p:nvSpPr>
        <p:spPr>
          <a:xfrm>
            <a:off x="819623" y="518788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192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CẤM BUÔN BÁN, CẤM REUP"/>
          <p:cNvSpPr/>
          <p:nvPr/>
        </p:nvSpPr>
        <p:spPr>
          <a:xfrm>
            <a:off x="6614450" y="518788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D. 801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09751" y="495293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Vào http://fb.com/nkpowerskills tải game miễn phí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74673" y="484665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CẤM BUÔN BÁN, CẤM REUP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38766" y="3044157"/>
            <a:ext cx="3653095" cy="365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089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4" grpId="0"/>
      <p:bldP spid="14" grpId="1"/>
      <p:bldP spid="16" grpId="0" animBg="1"/>
      <p:bldP spid="16" grpId="1" animBg="1"/>
      <p:bldP spid="17" grpId="0" animBg="1"/>
      <p:bldP spid="1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98169" y="4045095"/>
            <a:ext cx="2269494" cy="17370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8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081" y="519177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407159" y="5323499"/>
            <a:ext cx="2269494" cy="173704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19073" y="55270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536121" y="442483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173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265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536121" y="550774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D. 205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185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09909" y="2361225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4446431" y="765027"/>
            <a:ext cx="41766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865: 5 =?</a:t>
            </a:r>
          </a:p>
        </p:txBody>
      </p:sp>
    </p:spTree>
    <p:extLst>
      <p:ext uri="{BB962C8B-B14F-4D97-AF65-F5344CB8AC3E}">
        <p14:creationId xmlns:p14="http://schemas.microsoft.com/office/powerpoint/2010/main" val="69512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04167E-6 -1.48148E-6 L -6.04167E-6 -1.48148E-6 C 0.00169 0.00926 0.00077 0.02176 0.0052 0.02778 C 0.0065 0.02963 0.00807 0.03102 0.00937 0.03333 C 0.01197 0.03796 0.01236 0.0412 0.01458 0.0463 C 0.01757 0.05301 0.02395 0.06667 0.02395 0.06667 C 0.02421 0.06852 0.02473 0.07014 0.02499 0.07222 C 0.02617 0.0875 0.02395 0.10486 0.02812 0.11852 C 0.0315 0.12986 0.04062 0.13148 0.04583 0.14074 C 0.04986 0.14815 0.05143 0.15139 0.05624 0.15741 C 0.05781 0.15949 0.05963 0.16088 0.06145 0.16296 C 0.06354 0.16528 0.06562 0.16782 0.0677 0.17037 L 0.07083 0.17407 C 0.07213 0.17893 0.07395 0.18356 0.07499 0.18889 C 0.07525 0.19074 0.07551 0.19259 0.07604 0.19444 C 0.07656 0.19699 0.07747 0.1993 0.07812 0.20185 C 0.07877 0.20486 0.07916 0.20833 0.0802 0.21111 C 0.08085 0.21319 0.08242 0.21458 0.08333 0.21667 C 0.08411 0.21898 0.08437 0.22199 0.08541 0.22407 C 0.08645 0.22639 0.08827 0.22731 0.08958 0.22963 C 0.09036 0.23125 0.09088 0.23333 0.09166 0.23518 C 0.09348 0.24005 0.09856 0.25185 0.10104 0.2537 C 0.10273 0.25486 0.10455 0.25579 0.10624 0.25741 C 0.11367 0.26412 0.10429 0.25833 0.11354 0.26481 C 0.11549 0.2662 0.1177 0.2669 0.11979 0.26852 C 0.12161 0.26991 0.12304 0.27245 0.12499 0.27407 C 0.12994 0.27824 0.1345 0.28009 0.13958 0.28333 C 0.14127 0.28449 0.14296 0.28588 0.14479 0.28704 C 0.1457 0.28773 0.14687 0.28819 0.14791 0.28889 C 0.14921 0.29005 0.15051 0.29167 0.15208 0.29259 C 0.1608 0.29838 0.16093 0.29606 0.17187 0.29815 C 0.17343 0.29838 0.18124 0.30093 0.18333 0.30185 C 0.18775 0.30393 0.18554 0.30393 0.19062 0.30741 C 0.19257 0.3088 0.19479 0.30995 0.19687 0.31111 C 0.19791 0.3118 0.19895 0.31204 0.19999 0.31296 C 0.2013 0.31412 0.2026 0.31597 0.20416 0.31667 C 0.20715 0.31782 0.21041 0.31782 0.21354 0.31852 C 0.22434 0.32407 0.21705 0.32083 0.22708 0.32407 C 0.22877 0.32454 0.23046 0.32546 0.23229 0.32593 C 0.23359 0.32616 0.23502 0.32593 0.23645 0.32593 " pathEditMode="relative" ptsTypes="AAAAAAAAAAAAAAAAAAAAAAAAAAAAAAAAAAAAAAAA">
                                      <p:cBhvr>
                                        <p:cTn id="10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20" grpId="0"/>
      <p:bldP spid="2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605" y="3885936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731438" y="4160210"/>
            <a:ext cx="2269494" cy="17370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9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081" y="519177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952179" y="51519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769227" y="438732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432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74400" y="547023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405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69227" y="547023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D.299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52179" y="44354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</a:rPr>
              <a:t>A. </a:t>
            </a:r>
            <a:r>
              <a:rPr lang="en-US" sz="54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255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141935" y="413482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64528" y="523528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29450" y="512900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95821" y="407844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26282" y="243369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4389359" y="705665"/>
            <a:ext cx="46599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216 x 2=?</a:t>
            </a:r>
          </a:p>
        </p:txBody>
      </p:sp>
    </p:spTree>
    <p:extLst>
      <p:ext uri="{BB962C8B-B14F-4D97-AF65-F5344CB8AC3E}">
        <p14:creationId xmlns:p14="http://schemas.microsoft.com/office/powerpoint/2010/main" val="223423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5.92593E-6 L -2.29167E-6 5.92593E-6 C 0.00235 0.00487 0.00534 0.00904 0.00716 0.01482 C 0.00886 0.01968 0.00899 0.02592 0.01029 0.03149 C 0.0125 0.04029 0.01459 0.04931 0.01758 0.05741 C 0.02357 0.07269 0.02787 0.08195 0.03216 0.09816 C 0.03451 0.10649 0.03555 0.11621 0.03841 0.12408 C 0.04115 0.13126 0.0448 0.14029 0.04675 0.14816 C 0.04779 0.15163 0.04792 0.15556 0.04883 0.15927 C 0.05 0.16366 0.0517 0.16783 0.053 0.17223 C 0.05456 0.17709 0.0556 0.18218 0.05716 0.18704 C 0.05912 0.19214 0.06159 0.19654 0.06341 0.20186 C 0.06537 0.20718 0.06667 0.2132 0.06862 0.21853 C 0.07253 0.22871 0.07709 0.2382 0.08112 0.24816 C 0.08295 0.25232 0.08464 0.25672 0.08633 0.26112 C 0.08881 0.26714 0.09102 0.27362 0.09362 0.27964 C 0.09545 0.28334 0.0974 0.28658 0.09883 0.29075 C 0.10091 0.29584 0.10209 0.30209 0.10404 0.30741 C 0.10625 0.31274 0.10925 0.31667 0.11133 0.32223 C 0.12552 0.35765 0.10834 0.32177 0.12175 0.35186 C 0.14271 0.39839 0.11823 0.33959 0.13321 0.37964 C 0.13451 0.38288 0.1362 0.38542 0.13737 0.3889 C 0.13907 0.39353 0.13998 0.39885 0.14154 0.40371 C 0.15482 0.44283 0.13646 0.39005 0.14779 0.41853 C 0.15521 0.43681 0.14323 0.4139 0.15404 0.43334 C 0.1569 0.44839 0.15196 0.42501 0.16133 0.45001 C 0.16628 0.46297 0.16016 0.44677 0.16654 0.46297 C 0.16732 0.46459 0.16784 0.46667 0.16862 0.46853 C 0.17058 0.47223 0.17318 0.47524 0.17487 0.47964 L 0.18425 0.50186 C 0.18529 0.50417 0.1862 0.50695 0.18737 0.50927 C 0.18946 0.51297 0.19206 0.51598 0.19362 0.52038 C 0.1944 0.52223 0.19519 0.52385 0.19571 0.52593 C 0.19649 0.52825 0.19688 0.53103 0.19779 0.53334 C 0.19961 0.53774 0.20157 0.53959 0.20404 0.5426 C 0.20482 0.54445 0.20521 0.54654 0.20612 0.54816 C 0.20938 0.55279 0.21016 0.5507 0.21341 0.55371 C 0.21459 0.55464 0.2155 0.55603 0.21654 0.55741 C 0.23112 0.55672 0.24571 0.55649 0.26029 0.55556 C 0.28868 0.55325 0.24675 0.55371 0.2655 0.55371 " pathEditMode="relative" ptsTypes="AAAAAAAAAAAAAAAAAAAAAAAAAAAAAAAAAAAAAAAA">
                                      <p:cBhvr>
                                        <p:cTn id="10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20" grpId="0"/>
      <p:bldP spid="2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5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944" y="5237431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309" y="4744995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Sport Ball Sticker by B.Duck for iOS &amp; Android | GIPHY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9462" y="4305384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776" y="4005636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975708" y="4616216"/>
            <a:ext cx="2269494" cy="173704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18260" y="219112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35308" y="409123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90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40481" y="517414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89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635308" y="517414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D.100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74858" y="415447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99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08016" y="383873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30609" y="493919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95531" y="483291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61902" y="378236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49653" y="1091370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869258" y="1730344"/>
            <a:ext cx="94498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US" sz="6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6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6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6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6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6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r>
              <a:rPr lang="en-US" sz="6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1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759" y="653491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7501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3.7037E-7 C 0.00339 -0.00046 0.0069 -0.00162 0.01042 -0.00162 C 0.01146 -0.00162 0.01237 -0.00023 0.01354 3.7037E-7 C 0.0181 0.00185 0.02708 0.00301 0.03125 0.0037 C 0.03333 0.00555 0.03516 0.00833 0.0375 0.00926 C 0.04154 0.01134 0.04583 0.01157 0.05 0.01296 C 0.05234 0.01389 0.05482 0.01551 0.05729 0.01666 C 0.06042 0.01852 0.06354 0.02037 0.06667 0.02222 C 0.06914 0.02407 0.07135 0.02639 0.07396 0.02778 C 0.07591 0.02893 0.07813 0.02893 0.08021 0.02963 C 0.08438 0.03148 0.08854 0.03287 0.09271 0.03518 C 0.09479 0.03657 0.09674 0.03796 0.09896 0.03889 C 0.10091 0.03981 0.10313 0.04028 0.10521 0.04074 C 0.12943 0.05694 0.09909 0.03727 0.12083 0.05 C 0.12357 0.05185 0.1263 0.05416 0.12917 0.05555 C 0.13112 0.05671 0.13333 0.05648 0.13542 0.05741 C 0.14661 0.0625 0.13711 0.05926 0.14583 0.06481 C 0.14844 0.06666 0.15052 0.06643 0.15313 0.06852 C 0.15859 0.07361 0.15391 0.07106 0.15938 0.07778 C 0.16302 0.08264 0.16758 0.08518 0.17083 0.09074 C 0.17188 0.09259 0.17266 0.09491 0.17396 0.09629 C 0.17552 0.09815 0.17747 0.09861 0.17917 0.1 C 0.18073 0.10162 0.18529 0.10787 0.18646 0.10926 C 0.18841 0.11204 0.19193 0.11551 0.19375 0.11852 C 0.1944 0.11991 0.19818 0.12916 0.19896 0.13148 C 0.2 0.13518 0.20078 0.13912 0.20208 0.14259 C 0.20326 0.14653 0.20482 0.15 0.20625 0.1537 C 0.20755 0.15741 0.20938 0.16065 0.21042 0.16481 C 0.21107 0.16805 0.21146 0.17129 0.2125 0.17407 C 0.21315 0.17639 0.21458 0.17778 0.21563 0.17963 C 0.21849 0.18565 0.22188 0.1912 0.22396 0.19815 C 0.22461 0.20069 0.225 0.20347 0.22604 0.20555 C 0.22904 0.21296 0.2306 0.21296 0.23438 0.21852 C 0.23997 0.22708 0.23828 0.23079 0.24896 0.23704 C 0.25 0.23773 0.25104 0.23796 0.25208 0.23889 C 0.25768 0.24421 0.26263 0.25185 0.26875 0.25555 C 0.27565 0.25995 0.28294 0.26273 0.28958 0.26852 C 0.29375 0.27222 0.29779 0.27616 0.30208 0.27963 C 0.30508 0.28217 0.30833 0.28449 0.31146 0.28704 C 0.31484 0.29004 0.3181 0.29444 0.32188 0.29629 C 0.32995 0.30069 0.33854 0.30231 0.34688 0.30555 C 0.35833 0.30995 0.34154 0.30416 0.35729 0.31111 C 0.36302 0.31366 0.36471 0.31296 0.37083 0.31296 " pathEditMode="relative" ptsTypes="AAAAAAAAAAAAAAAAAAAAAAAAAAAAAAAAAAAAAAAAAAAA">
                                      <p:cBhvr>
                                        <p:cTn id="10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20" grpId="0"/>
      <p:bldP spid="2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666D68A-2816-4DFC-8031-6D13609A7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3015658" y="1044160"/>
            <a:ext cx="5941911" cy="255454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THỰC HÀNH</a:t>
            </a:r>
          </a:p>
          <a:p>
            <a:pPr algn="ctr" defTabSz="914354"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 TẬP</a:t>
            </a:r>
            <a:endParaRPr lang="zh-CN" altLang="en-US" sz="8000" kern="800">
              <a:ln w="28575">
                <a:noFill/>
              </a:ln>
              <a:solidFill>
                <a:srgbClr val="00206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6140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1291</TotalTime>
  <Words>321</Words>
  <Application>Microsoft Office PowerPoint</Application>
  <PresentationFormat>Widescreen</PresentationFormat>
  <Paragraphs>60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3" baseType="lpstr">
      <vt:lpstr>UTM HelvetIns</vt:lpstr>
      <vt:lpstr>UTM Davida</vt:lpstr>
      <vt:lpstr>黑体</vt:lpstr>
      <vt:lpstr>Fujiyama</vt:lpstr>
      <vt:lpstr>Calibri Light</vt:lpstr>
      <vt:lpstr>Times New Roman</vt:lpstr>
      <vt:lpstr>Tahoma</vt:lpstr>
      <vt:lpstr>Montserrat Alternates Black</vt:lpstr>
      <vt:lpstr>Calibri</vt:lpstr>
      <vt:lpstr>Microsoft YaHei</vt:lpstr>
      <vt:lpstr>UTM Alexander</vt:lpstr>
      <vt:lpstr>Arial</vt:lpstr>
      <vt:lpstr>Verdana</vt:lpstr>
      <vt:lpstr>方正少儿简体</vt:lpstr>
      <vt:lpstr>VNI-Avo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Chúc các em học tốt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Vu Hoai Thu</dc:creator>
  <cp:lastModifiedBy>ADMIN</cp:lastModifiedBy>
  <cp:revision>87</cp:revision>
  <dcterms:created xsi:type="dcterms:W3CDTF">2023-04-09T01:12:44Z</dcterms:created>
  <dcterms:modified xsi:type="dcterms:W3CDTF">2023-07-20T06:31:02Z</dcterms:modified>
</cp:coreProperties>
</file>