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72" r:id="rId4"/>
    <p:sldId id="273" r:id="rId5"/>
    <p:sldId id="257" r:id="rId6"/>
    <p:sldId id="258" r:id="rId7"/>
    <p:sldId id="261" r:id="rId8"/>
    <p:sldId id="259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9C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9AAC9-C174-4B83-8EFE-B91EDE9ACF6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4F4F6-FB45-49B7-B8AF-95F14D978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2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4A405-9C7F-4DE0-AD81-14AC81E24F1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58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035B6-9471-4E00-A7EE-B111EAA5A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0C6CC-B2E7-4A3E-A68F-DD27E43DC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28D6A-F974-4FB7-B1A6-0B1878B5E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439E0-2036-4382-A6DB-F601E8901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B8E95-1EEE-4349-816C-5AF0101AB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0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3A2CA-45F3-4584-B37C-E768B420F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1162FF-D0E3-4E00-837E-A46145D4D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217CE-B04F-4AFB-BDBC-D13D597E3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7E947-0807-4F97-9493-A6ED6360E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D42B2-4ED0-43CD-AABE-0B5D8C5A2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1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11F8C5-241D-4026-B3BA-813247F9B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FE14D-0929-49B1-9F27-916A934AD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B48A8-DDE1-465D-9268-3234A4A9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9D33C-9DA6-4215-AFAA-C80F4B95E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CB1E3-E035-491D-A26C-1C016398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2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249" y="170148"/>
            <a:ext cx="10515600" cy="51195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83AA03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682101"/>
            <a:ext cx="12192000" cy="6175899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03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3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8666-0AC1-4C17-A327-7232150460D8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09F-6804-42DA-A477-9D1506A6D7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3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A3ED5-A88B-40B7-9C3B-1469B5031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F5F10-347D-4785-98A1-A56403B90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4346A-5577-4709-BF9D-88B4236F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F0669-4F5C-433E-8B3F-9C7823804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3AF6E-10F2-4FEE-BEC1-AAB9A5DB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2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601D7-9CF4-4106-AFB4-7B872C0F2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C442E-4977-4490-95D6-D5F6AC425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D20DA-EACB-42C7-9A32-F59033FBB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8367C-8530-4D27-A8F6-EC41836D4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CF1F8-85F2-4DAE-ACF7-D488A125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4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1A3BF-DBDA-4CFA-9533-556B5D533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26A9E-9C11-4355-BDA5-7BAAB81B0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93872-5DB8-469C-A436-1F95E7121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B09E2-78E3-4C72-B0EE-0D4655625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8FADA-85F6-4EB5-BD0F-FCD89148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67AE-BB94-41AF-80B7-58B5E842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4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B8717-70F0-4022-984B-024BDF316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D04F8-001C-4256-9778-C70B775DE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4E4FB-17D6-4CA8-8A88-3AFBD980E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ACBC0-6064-4D7D-93D2-940DC598F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EF31C5-511D-4052-8AB8-683A843F3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9AE15-8A49-4FF8-9229-11BD95761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200040-A0C4-4B5E-A6BB-B94C5C67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3CC392-2B5F-411A-89DA-6AAF7A696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5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24D5A-C01E-4208-B1BB-EC0E5CD2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1C247B-314C-49B2-B313-F786A7BF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206DE-C8DB-494E-89AA-12C96F32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61B73F-7B41-446B-9A89-9A128A06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5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EBDC8-2D90-4165-AF23-CA0F9AC5D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5C5AB6-46F5-473B-A227-7F1AC5B12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87EE2-C908-44CB-90D4-4469B684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2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3F86-6284-4964-A753-B20079932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F18CB-06F3-4264-86EA-3A9B5A844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58EF2-0E34-4647-B37C-C73A1BB0B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2AC16-6892-40A0-A17C-A4E918B3E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2A49D-4BF3-4068-AF16-3562D09D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604B2-14AC-4BC2-8686-4C28F095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1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3123D-4FC3-4BED-B6E7-87D5C2A5B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E663B-0167-452F-91F7-98EEEAEA4D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89EEE-B8E5-468B-A2A8-C161299B5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5DBAD-90ED-42FA-8C67-3C4DB557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3DB8A-D1C0-4D85-8124-FEA571732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25D9A-DBC2-4AB7-B294-BADEA099E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0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B792E8-9A2B-4656-AEE9-79A967CB5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2E09B-54FB-4208-A412-6A35DC19D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9D7B-8C4C-4698-94CA-E246EFC5E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D02D5-4F9B-47E9-89AF-800311BBB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7C82A-A9D8-4E05-8345-527510F85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0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10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6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0343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noProof="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8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ÔN TẬP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MỘT SỐ YẾU TỐ THỐNG KÊ VÀ XÁC SUẤT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13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62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239459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Chúc các em</a:t>
            </a:r>
            <a:b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học tốt</a:t>
            </a:r>
            <a:endParaRPr lang="en-US" sz="900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063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250;p20"/>
          <p:cNvPicPr preferRelativeResize="0"/>
          <p:nvPr/>
        </p:nvPicPr>
        <p:blipFill rotWithShape="1">
          <a:blip r:embed="rId2">
            <a:alphaModFix/>
          </a:blip>
          <a:srcRect l="6027" t="45612" r="46939" b="16614"/>
          <a:stretch/>
        </p:blipFill>
        <p:spPr>
          <a:xfrm>
            <a:off x="383835" y="772768"/>
            <a:ext cx="11709690" cy="5426981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5" name="Google Shape;251;p20"/>
          <p:cNvPicPr preferRelativeResize="0"/>
          <p:nvPr/>
        </p:nvPicPr>
        <p:blipFill rotWithShape="1">
          <a:blip r:embed="rId3">
            <a:alphaModFix/>
          </a:blip>
          <a:srcRect r="7135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52;p20"/>
          <p:cNvPicPr preferRelativeResize="0"/>
          <p:nvPr/>
        </p:nvPicPr>
        <p:blipFill rotWithShape="1">
          <a:blip r:embed="rId4">
            <a:alphaModFix/>
          </a:blip>
          <a:srcRect l="27294" t="7312" r="32213" b="28913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779332" y="1665027"/>
            <a:ext cx="5204608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321038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背景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99793" y="-1768977"/>
            <a:ext cx="812800" cy="812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521" y="3975413"/>
            <a:ext cx="3807909" cy="2882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8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Ôn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một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yếu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tố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thống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kê</a:t>
            </a:r>
            <a:endParaRPr lang="en-US" sz="4800" b="1" dirty="0" smtClean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và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xác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suất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21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66D68A-2816-4DFC-8031-6D13609A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3015658" y="1044160"/>
            <a:ext cx="5941911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</a:p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  <a:endParaRPr lang="zh-CN" altLang="en-US" sz="8000" kern="800" dirty="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782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7082A-1B9E-4BB3-AF72-A11F17FF3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Bài</a:t>
            </a:r>
            <a:r>
              <a:rPr lang="en-US" b="1" dirty="0"/>
              <a:t> 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6A4583-519E-428D-9AC0-BA34D8496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419" y="1690688"/>
            <a:ext cx="4547158" cy="2630219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DC8E98D6-2194-46A5-8F9E-8FFAEEB27A0B}"/>
              </a:ext>
            </a:extLst>
          </p:cNvPr>
          <p:cNvSpPr/>
          <p:nvPr/>
        </p:nvSpPr>
        <p:spPr>
          <a:xfrm>
            <a:off x="6528021" y="1781092"/>
            <a:ext cx="2814762" cy="691764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Trong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tranh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có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b="1" dirty="0" err="1">
                <a:solidFill>
                  <a:srgbClr val="C00000"/>
                </a:solidFill>
              </a:rPr>
              <a:t>mấy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loại</a:t>
            </a:r>
            <a:r>
              <a:rPr lang="en-US" b="1" dirty="0">
                <a:solidFill>
                  <a:srgbClr val="C00000"/>
                </a:solidFill>
              </a:rPr>
              <a:t> con </a:t>
            </a:r>
            <a:r>
              <a:rPr lang="en-US" b="1" dirty="0" err="1">
                <a:solidFill>
                  <a:srgbClr val="C00000"/>
                </a:solidFill>
              </a:rPr>
              <a:t>vật</a:t>
            </a:r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C4500DFC-AA50-4CDE-BDC7-6277FF6E15D0}"/>
              </a:ext>
            </a:extLst>
          </p:cNvPr>
          <p:cNvSpPr/>
          <p:nvPr/>
        </p:nvSpPr>
        <p:spPr>
          <a:xfrm>
            <a:off x="6664518" y="3219890"/>
            <a:ext cx="3274612" cy="691764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Có</a:t>
            </a:r>
            <a:r>
              <a:rPr lang="en-US" b="1" dirty="0">
                <a:solidFill>
                  <a:srgbClr val="C00000"/>
                </a:solidFill>
              </a:rPr>
              <a:t> 3 </a:t>
            </a:r>
            <a:r>
              <a:rPr lang="en-US" b="1" dirty="0" err="1">
                <a:solidFill>
                  <a:srgbClr val="C00000"/>
                </a:solidFill>
              </a:rPr>
              <a:t>loại</a:t>
            </a:r>
            <a:r>
              <a:rPr lang="en-US" b="1" dirty="0">
                <a:solidFill>
                  <a:srgbClr val="C00000"/>
                </a:solidFill>
              </a:rPr>
              <a:t> con </a:t>
            </a:r>
            <a:r>
              <a:rPr lang="en-US" b="1" dirty="0" err="1">
                <a:solidFill>
                  <a:srgbClr val="C00000"/>
                </a:solidFill>
              </a:rPr>
              <a:t>vật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en-US" b="1" dirty="0" err="1">
                <a:solidFill>
                  <a:srgbClr val="C00000"/>
                </a:solidFill>
              </a:rPr>
              <a:t>tôm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err="1">
                <a:solidFill>
                  <a:srgbClr val="C00000"/>
                </a:solidFill>
              </a:rPr>
              <a:t>cua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err="1">
                <a:solidFill>
                  <a:srgbClr val="C00000"/>
                </a:solidFill>
              </a:rPr>
              <a:t>cá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A0FADBE-3BBD-4CB2-83EC-FCBD60AA7401}"/>
              </a:ext>
            </a:extLst>
          </p:cNvPr>
          <p:cNvSpPr/>
          <p:nvPr/>
        </p:nvSpPr>
        <p:spPr>
          <a:xfrm rot="20077412" flipH="1">
            <a:off x="5294245" y="1747621"/>
            <a:ext cx="739471" cy="469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978F676-1666-4726-B374-72B07172C908}"/>
              </a:ext>
            </a:extLst>
          </p:cNvPr>
          <p:cNvSpPr/>
          <p:nvPr/>
        </p:nvSpPr>
        <p:spPr>
          <a:xfrm rot="20077412" flipH="1">
            <a:off x="3644362" y="1501326"/>
            <a:ext cx="739471" cy="46912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6785FFC-8311-4631-AAB4-3309A1F7F5AD}"/>
              </a:ext>
            </a:extLst>
          </p:cNvPr>
          <p:cNvSpPr/>
          <p:nvPr/>
        </p:nvSpPr>
        <p:spPr>
          <a:xfrm rot="3509652" flipH="1">
            <a:off x="2879699" y="4086343"/>
            <a:ext cx="739471" cy="46912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9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7082A-1B9E-4BB3-AF72-A11F17FF3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Bài</a:t>
            </a:r>
            <a:r>
              <a:rPr lang="en-US" b="1" dirty="0"/>
              <a:t> 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6A4583-519E-428D-9AC0-BA34D8496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419" y="1690688"/>
            <a:ext cx="4547158" cy="2630219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C4500DFC-AA50-4CDE-BDC7-6277FF6E15D0}"/>
              </a:ext>
            </a:extLst>
          </p:cNvPr>
          <p:cNvSpPr/>
          <p:nvPr/>
        </p:nvSpPr>
        <p:spPr>
          <a:xfrm>
            <a:off x="6871253" y="1884459"/>
            <a:ext cx="2908852" cy="2027195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Có</a:t>
            </a:r>
            <a:r>
              <a:rPr lang="en-US" sz="28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?      con </a:t>
            </a:r>
            <a:r>
              <a:rPr lang="en-US" sz="2800" b="1" dirty="0" err="1">
                <a:solidFill>
                  <a:schemeClr val="tx1"/>
                </a:solidFill>
              </a:rPr>
              <a:t>tôm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?      con </a:t>
            </a:r>
            <a:r>
              <a:rPr lang="en-US" sz="2800" b="1" dirty="0" err="1">
                <a:solidFill>
                  <a:schemeClr val="tx1"/>
                </a:solidFill>
              </a:rPr>
              <a:t>cua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?     con </a:t>
            </a:r>
            <a:r>
              <a:rPr lang="en-US" sz="2800" b="1" dirty="0" err="1">
                <a:solidFill>
                  <a:schemeClr val="tx1"/>
                </a:solidFill>
              </a:rPr>
              <a:t>cá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A9F420-77B9-4669-B7FC-E4BC6382BB06}"/>
              </a:ext>
            </a:extLst>
          </p:cNvPr>
          <p:cNvSpPr txBox="1"/>
          <p:nvPr/>
        </p:nvSpPr>
        <p:spPr>
          <a:xfrm>
            <a:off x="7323150" y="3223196"/>
            <a:ext cx="5963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 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77AA35-2964-4904-8345-623D9C095D6D}"/>
              </a:ext>
            </a:extLst>
          </p:cNvPr>
          <p:cNvSpPr txBox="1"/>
          <p:nvPr/>
        </p:nvSpPr>
        <p:spPr>
          <a:xfrm>
            <a:off x="7229060" y="2849975"/>
            <a:ext cx="5963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 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BEC53C-C474-47CF-ADAA-9F87548165B7}"/>
              </a:ext>
            </a:extLst>
          </p:cNvPr>
          <p:cNvSpPr txBox="1"/>
          <p:nvPr/>
        </p:nvSpPr>
        <p:spPr>
          <a:xfrm>
            <a:off x="7134970" y="2394594"/>
            <a:ext cx="5963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  5</a:t>
            </a:r>
          </a:p>
        </p:txBody>
      </p:sp>
    </p:spTree>
    <p:extLst>
      <p:ext uri="{BB962C8B-B14F-4D97-AF65-F5344CB8AC3E}">
        <p14:creationId xmlns:p14="http://schemas.microsoft.com/office/powerpoint/2010/main" val="371197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7CFE2-EBD0-452E-A985-35A9BC267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Bài</a:t>
            </a:r>
            <a:r>
              <a:rPr lang="en-US" b="1" dirty="0"/>
              <a:t> 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968A71-532B-4AF5-A6AB-87C2A5765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0372" y="1857465"/>
            <a:ext cx="5219700" cy="164782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7DD5E08-40D3-4E86-973A-A0800A273BFC}"/>
              </a:ext>
            </a:extLst>
          </p:cNvPr>
          <p:cNvSpPr/>
          <p:nvPr/>
        </p:nvSpPr>
        <p:spPr>
          <a:xfrm>
            <a:off x="7839985" y="1192696"/>
            <a:ext cx="2687541" cy="811033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mấy</a:t>
            </a:r>
            <a:r>
              <a:rPr lang="en-US" sz="2400" b="1" dirty="0"/>
              <a:t> bao </a:t>
            </a:r>
            <a:r>
              <a:rPr lang="en-US" sz="2400" b="1" dirty="0" err="1"/>
              <a:t>gạo</a:t>
            </a:r>
            <a:r>
              <a:rPr lang="en-US" sz="2400" b="1" dirty="0"/>
              <a:t>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B89406D-2960-4424-935E-D88B8BAEE508}"/>
              </a:ext>
            </a:extLst>
          </p:cNvPr>
          <p:cNvSpPr/>
          <p:nvPr/>
        </p:nvSpPr>
        <p:spPr>
          <a:xfrm>
            <a:off x="7911548" y="3527701"/>
            <a:ext cx="2790908" cy="811033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mấy</a:t>
            </a:r>
            <a:r>
              <a:rPr lang="en-US" sz="2400" b="1" dirty="0"/>
              <a:t> bao </a:t>
            </a:r>
            <a:r>
              <a:rPr lang="en-US" sz="2400" b="1" dirty="0" err="1"/>
              <a:t>bột</a:t>
            </a:r>
            <a:r>
              <a:rPr lang="en-US" sz="2400" b="1" dirty="0"/>
              <a:t> </a:t>
            </a:r>
            <a:r>
              <a:rPr lang="en-US" sz="2400" b="1" dirty="0" err="1"/>
              <a:t>mì</a:t>
            </a:r>
            <a:r>
              <a:rPr lang="en-US" sz="2400" b="1" dirty="0"/>
              <a:t>?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161BDD-BEBE-43AC-BFDA-9BBB56E99237}"/>
              </a:ext>
            </a:extLst>
          </p:cNvPr>
          <p:cNvSpPr/>
          <p:nvPr/>
        </p:nvSpPr>
        <p:spPr>
          <a:xfrm rot="4717885">
            <a:off x="2353586" y="1597567"/>
            <a:ext cx="548640" cy="397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721040C-2209-4F4B-943E-129D417CA3E9}"/>
              </a:ext>
            </a:extLst>
          </p:cNvPr>
          <p:cNvSpPr/>
          <p:nvPr/>
        </p:nvSpPr>
        <p:spPr>
          <a:xfrm rot="13669300">
            <a:off x="3494403" y="3436369"/>
            <a:ext cx="548640" cy="39756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92661E8-AFCF-4856-932C-422EEE5CF629}"/>
              </a:ext>
            </a:extLst>
          </p:cNvPr>
          <p:cNvSpPr/>
          <p:nvPr/>
        </p:nvSpPr>
        <p:spPr>
          <a:xfrm>
            <a:off x="6838122" y="2425783"/>
            <a:ext cx="5104737" cy="811033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ki</a:t>
            </a:r>
            <a:r>
              <a:rPr lang="en-US" sz="2400" b="1" dirty="0"/>
              <a:t>-</a:t>
            </a:r>
            <a:r>
              <a:rPr lang="en-US" sz="2400" b="1" dirty="0" err="1"/>
              <a:t>lô</a:t>
            </a:r>
            <a:r>
              <a:rPr lang="en-US" sz="2400" b="1" dirty="0"/>
              <a:t>-gam </a:t>
            </a:r>
            <a:r>
              <a:rPr lang="en-US" sz="2400" b="1" dirty="0" err="1"/>
              <a:t>gạo</a:t>
            </a:r>
            <a:r>
              <a:rPr lang="en-US" sz="2400" b="1" dirty="0"/>
              <a:t> </a:t>
            </a:r>
            <a:r>
              <a:rPr lang="en-US" sz="2400" b="1" dirty="0" err="1"/>
              <a:t>bán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:</a:t>
            </a:r>
          </a:p>
          <a:p>
            <a:pPr algn="ctr"/>
            <a:r>
              <a:rPr lang="en-US" sz="2400" b="1" dirty="0"/>
              <a:t>5 x 8 = 40(kg)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AE9E8C1-90AE-4766-8C53-23A236BE2B59}"/>
              </a:ext>
            </a:extLst>
          </p:cNvPr>
          <p:cNvSpPr/>
          <p:nvPr/>
        </p:nvSpPr>
        <p:spPr>
          <a:xfrm>
            <a:off x="6838121" y="4629620"/>
            <a:ext cx="5104737" cy="811033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ki</a:t>
            </a:r>
            <a:r>
              <a:rPr lang="en-US" sz="2400" b="1" dirty="0"/>
              <a:t>-</a:t>
            </a:r>
            <a:r>
              <a:rPr lang="en-US" sz="2400" b="1" dirty="0" err="1"/>
              <a:t>lô</a:t>
            </a:r>
            <a:r>
              <a:rPr lang="en-US" sz="2400" b="1" dirty="0"/>
              <a:t>-gam </a:t>
            </a:r>
            <a:r>
              <a:rPr lang="en-US" sz="2400" b="1" dirty="0" err="1"/>
              <a:t>bột</a:t>
            </a:r>
            <a:r>
              <a:rPr lang="en-US" sz="2400" b="1" dirty="0"/>
              <a:t> </a:t>
            </a:r>
            <a:r>
              <a:rPr lang="en-US" sz="2400" b="1" dirty="0" err="1"/>
              <a:t>mì</a:t>
            </a:r>
            <a:r>
              <a:rPr lang="en-US" sz="2400" b="1" dirty="0"/>
              <a:t> </a:t>
            </a:r>
            <a:r>
              <a:rPr lang="en-US" sz="2400" b="1" dirty="0" err="1"/>
              <a:t>bán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:</a:t>
            </a:r>
          </a:p>
          <a:p>
            <a:pPr algn="ctr"/>
            <a:r>
              <a:rPr lang="en-US" sz="2400" b="1" dirty="0"/>
              <a:t>2 x 5 = 10(kg)</a:t>
            </a:r>
          </a:p>
        </p:txBody>
      </p:sp>
    </p:spTree>
    <p:extLst>
      <p:ext uri="{BB962C8B-B14F-4D97-AF65-F5344CB8AC3E}">
        <p14:creationId xmlns:p14="http://schemas.microsoft.com/office/powerpoint/2010/main" val="238124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33729-C51B-4C0B-85DB-FDA79D46F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Bài</a:t>
            </a:r>
            <a:r>
              <a:rPr lang="en-US" b="1" dirty="0"/>
              <a:t> 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F0DA87-0224-4AD7-B8B0-AC952C927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056" y="1460101"/>
            <a:ext cx="5187522" cy="313388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B9EFE0B-6496-45D1-BD12-B3955C3EDA70}"/>
              </a:ext>
            </a:extLst>
          </p:cNvPr>
          <p:cNvSpPr/>
          <p:nvPr/>
        </p:nvSpPr>
        <p:spPr>
          <a:xfrm>
            <a:off x="3458817" y="1852654"/>
            <a:ext cx="397566" cy="397565"/>
          </a:xfrm>
          <a:prstGeom prst="ellipse">
            <a:avLst/>
          </a:prstGeom>
          <a:solidFill>
            <a:srgbClr val="FEF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30774B-2ABA-446A-B6A0-EAAA82CAF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704" y="3027042"/>
            <a:ext cx="314325" cy="219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2B8121-3840-4DDF-A5DE-52B52BBB2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852056">
            <a:off x="2677435" y="3015530"/>
            <a:ext cx="314325" cy="219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4FE105-ED4C-41D1-B521-E3A8A7B0E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467" y="3027041"/>
            <a:ext cx="314325" cy="219075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52355BDB-2AC7-4F8E-AF96-F33CC15011FA}"/>
              </a:ext>
            </a:extLst>
          </p:cNvPr>
          <p:cNvSpPr/>
          <p:nvPr/>
        </p:nvSpPr>
        <p:spPr>
          <a:xfrm>
            <a:off x="6277163" y="1633992"/>
            <a:ext cx="5043466" cy="834887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Quả</a:t>
            </a:r>
            <a:r>
              <a:rPr lang="en-US" sz="2800" b="1" dirty="0"/>
              <a:t> </a:t>
            </a:r>
            <a:r>
              <a:rPr lang="en-US" sz="2800" b="1" dirty="0" err="1"/>
              <a:t>bóng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thể</a:t>
            </a:r>
            <a:r>
              <a:rPr lang="en-US" sz="2800" b="1" dirty="0">
                <a:solidFill>
                  <a:srgbClr val="FF0000"/>
                </a:solidFill>
              </a:rPr>
              <a:t> r</a:t>
            </a:r>
            <a:r>
              <a:rPr lang="vi-VN" sz="2800" b="1" dirty="0">
                <a:solidFill>
                  <a:srgbClr val="FF0000"/>
                </a:solidFill>
              </a:rPr>
              <a:t>ơ</a:t>
            </a:r>
            <a:r>
              <a:rPr lang="en-US" sz="2800" b="1" dirty="0" err="1">
                <a:solidFill>
                  <a:srgbClr val="FF0000"/>
                </a:solidFill>
              </a:rPr>
              <a:t>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trong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rổ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ADE17E50-EA42-43FD-BD0E-627CB9EDEC86}"/>
              </a:ext>
            </a:extLst>
          </p:cNvPr>
          <p:cNvSpPr/>
          <p:nvPr/>
        </p:nvSpPr>
        <p:spPr>
          <a:xfrm>
            <a:off x="6310334" y="3246116"/>
            <a:ext cx="5043466" cy="834887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Quả</a:t>
            </a:r>
            <a:r>
              <a:rPr lang="en-US" sz="2800" b="1" dirty="0"/>
              <a:t> </a:t>
            </a:r>
            <a:r>
              <a:rPr lang="en-US" sz="2800" b="1" dirty="0" err="1"/>
              <a:t>bóng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thể</a:t>
            </a:r>
            <a:r>
              <a:rPr lang="en-US" sz="2800" b="1" dirty="0">
                <a:solidFill>
                  <a:srgbClr val="FF0000"/>
                </a:solidFill>
              </a:rPr>
              <a:t> r</a:t>
            </a:r>
            <a:r>
              <a:rPr lang="vi-VN" sz="2800" b="1" dirty="0">
                <a:solidFill>
                  <a:srgbClr val="FF0000"/>
                </a:solidFill>
              </a:rPr>
              <a:t>ơ</a:t>
            </a:r>
            <a:r>
              <a:rPr lang="en-US" sz="2800" b="1" dirty="0" err="1">
                <a:solidFill>
                  <a:srgbClr val="FF0000"/>
                </a:solidFill>
              </a:rPr>
              <a:t>i</a:t>
            </a:r>
            <a:r>
              <a:rPr lang="en-US" sz="2800" b="1" dirty="0">
                <a:solidFill>
                  <a:srgbClr val="FF0000"/>
                </a:solidFill>
              </a:rPr>
              <a:t> ra </a:t>
            </a:r>
            <a:r>
              <a:rPr lang="en-US" sz="2800" b="1" dirty="0" err="1">
                <a:solidFill>
                  <a:srgbClr val="FF0000"/>
                </a:solidFill>
              </a:rPr>
              <a:t>ngoài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rổ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8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13704 L 0.02982 -0.17824 C 0.03594 -0.1875 0.04531 -0.19236 0.05508 -0.19236 C 0.06615 -0.19236 0.07513 -0.1875 0.08125 -0.17824 L 0.1112 -0.13704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1456 L 0.01914 -0.18843 C 0.02305 -0.19815 0.02917 -0.20347 0.03542 -0.20347 C 0.04271 -0.20347 0.04844 -0.19815 0.05234 -0.18843 L 0.07175 -0.145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6" name="Google Shape;91;p1">
            <a:extLst>
              <a:ext uri="{FF2B5EF4-FFF2-40B4-BE49-F238E27FC236}">
                <a16:creationId xmlns:a16="http://schemas.microsoft.com/office/drawing/2014/main" id="{04E86AAF-85D1-27BF-E105-9BEFB3C201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7294" t="7312" r="32213" b="28913"/>
          <a:stretch/>
        </p:blipFill>
        <p:spPr>
          <a:xfrm rot="20396117">
            <a:off x="380921" y="3014247"/>
            <a:ext cx="1789126" cy="253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43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1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402">
      <a:dk1>
        <a:sysClr val="windowText" lastClr="000000"/>
      </a:dk1>
      <a:lt1>
        <a:sysClr val="window" lastClr="FFFFFF"/>
      </a:lt1>
      <a:dk2>
        <a:srgbClr val="5BAE96"/>
      </a:dk2>
      <a:lt2>
        <a:srgbClr val="83AA03"/>
      </a:lt2>
      <a:accent1>
        <a:srgbClr val="83AA03"/>
      </a:accent1>
      <a:accent2>
        <a:srgbClr val="5BAE96"/>
      </a:accent2>
      <a:accent3>
        <a:srgbClr val="83AA03"/>
      </a:accent3>
      <a:accent4>
        <a:srgbClr val="5BAE96"/>
      </a:accent4>
      <a:accent5>
        <a:srgbClr val="83AA03"/>
      </a:accent5>
      <a:accent6>
        <a:srgbClr val="5BAE96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170</Words>
  <Application>Microsoft Office PowerPoint</Application>
  <PresentationFormat>Widescreen</PresentationFormat>
  <Paragraphs>38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微软雅黑</vt:lpstr>
      <vt:lpstr>Arial</vt:lpstr>
      <vt:lpstr>Arial Black</vt:lpstr>
      <vt:lpstr>Calibri</vt:lpstr>
      <vt:lpstr>Calibri Light</vt:lpstr>
      <vt:lpstr>等线</vt:lpstr>
      <vt:lpstr>Fujiyama</vt:lpstr>
      <vt:lpstr>Tahoma</vt:lpstr>
      <vt:lpstr>UTM Alexander</vt:lpstr>
      <vt:lpstr>UTM Davida</vt:lpstr>
      <vt:lpstr>UTM HelvetIns</vt:lpstr>
      <vt:lpstr>Verdana</vt:lpstr>
      <vt:lpstr>方正少儿简体</vt:lpstr>
      <vt:lpstr>Office Theme</vt:lpstr>
      <vt:lpstr>Office 主题</vt:lpstr>
      <vt:lpstr>PowerPoint Presentation</vt:lpstr>
      <vt:lpstr>PowerPoint Presentation</vt:lpstr>
      <vt:lpstr>PowerPoint Presentation</vt:lpstr>
      <vt:lpstr>Bài 1</vt:lpstr>
      <vt:lpstr>Bài 1</vt:lpstr>
      <vt:lpstr>Bài 2</vt:lpstr>
      <vt:lpstr>Bài 3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2022-04-16T00:49:55Z</dcterms:created>
  <dcterms:modified xsi:type="dcterms:W3CDTF">2023-06-07T03:55:12Z</dcterms:modified>
</cp:coreProperties>
</file>