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1" r:id="rId1"/>
  </p:sldMasterIdLst>
  <p:notesMasterIdLst>
    <p:notesMasterId r:id="rId22"/>
  </p:notesMasterIdLst>
  <p:sldIdLst>
    <p:sldId id="256" r:id="rId2"/>
    <p:sldId id="339" r:id="rId3"/>
    <p:sldId id="351" r:id="rId4"/>
    <p:sldId id="352" r:id="rId5"/>
    <p:sldId id="353" r:id="rId6"/>
    <p:sldId id="354" r:id="rId7"/>
    <p:sldId id="355" r:id="rId8"/>
    <p:sldId id="356" r:id="rId9"/>
    <p:sldId id="357" r:id="rId10"/>
    <p:sldId id="358" r:id="rId11"/>
    <p:sldId id="359" r:id="rId12"/>
    <p:sldId id="343" r:id="rId13"/>
    <p:sldId id="259" r:id="rId14"/>
    <p:sldId id="264" r:id="rId15"/>
    <p:sldId id="262" r:id="rId16"/>
    <p:sldId id="360" r:id="rId17"/>
    <p:sldId id="344" r:id="rId18"/>
    <p:sldId id="346" r:id="rId19"/>
    <p:sldId id="345" r:id="rId20"/>
    <p:sldId id="266" r:id="rId21"/>
  </p:sldIdLst>
  <p:sldSz cx="12192000" cy="6858000"/>
  <p:notesSz cx="6858000" cy="9144000"/>
  <p:embeddedFontLst>
    <p:embeddedFont>
      <p:font typeface="Calibri Light" panose="020F0302020204030204" pitchFamily="34" charset="0"/>
      <p:regular r:id="rId23"/>
      <p:italic r:id="rId24"/>
    </p:embeddedFont>
    <p:embeddedFont>
      <p:font typeface="Tahoma" panose="020B0604030504040204" pitchFamily="34" charset="0"/>
      <p:regular r:id="rId25"/>
      <p:bold r:id="rId26"/>
    </p:embeddedFont>
    <p:embeddedFont>
      <p:font typeface="Calibri" panose="020F0502020204030204" pitchFamily="34" charset="0"/>
      <p:regular r:id="rId27"/>
      <p:bold r:id="rId28"/>
      <p:italic r:id="rId29"/>
      <p:boldItalic r:id="rId30"/>
    </p:embeddedFont>
    <p:embeddedFont>
      <p:font typeface="Averta Std CY Semibold" panose="00000700000000000000" pitchFamily="50" charset="0"/>
      <p:bold r:id="rId31"/>
      <p:boldItalic r:id="rId32"/>
    </p:embeddedFont>
    <p:embeddedFont>
      <p:font typeface="Fujiyama" panose="02020500000000000000" pitchFamily="18" charset="0"/>
      <p:regular r:id="rId33"/>
      <p:bold r:id="rId34"/>
      <p:italic r:id="rId35"/>
      <p:boldItalic r:id="rId36"/>
    </p:embeddedFont>
    <p:embeddedFont>
      <p:font typeface="UTM Davida" panose="02040603050506020204" pitchFamily="18" charset="0"/>
      <p:regular r:id="rId37"/>
    </p:embeddedFont>
    <p:embeddedFont>
      <p:font typeface="Verdana" panose="020B0604030504040204" pitchFamily="34" charset="0"/>
      <p:regular r:id="rId38"/>
      <p:bold r:id="rId39"/>
      <p:italic r:id="rId40"/>
      <p:boldItalic r:id="rId41"/>
    </p:embeddedFont>
    <p:embeddedFont>
      <p:font typeface="UTM HelvetIns" pitchFamily="2" charset="0"/>
      <p:regular r:id="rId42"/>
    </p:embeddedFont>
    <p:embeddedFont>
      <p:font typeface="Averta Std CY Bold" panose="00000800000000000000" pitchFamily="50" charset="0"/>
      <p:bold r:id="rId43"/>
      <p:boldItalic r:id="rId44"/>
    </p:embeddedFont>
    <p:embeddedFont>
      <p:font typeface="宋体" panose="02010600030101010101" pitchFamily="2" charset="-122"/>
      <p:regular r:id="rId45"/>
    </p:embeddedFont>
    <p:embeddedFont>
      <p:font typeface="UTM Alexander" panose="02040603050506020204" pitchFamily="18" charset="0"/>
      <p:regular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2F0D9"/>
    <a:srgbClr val="FFFF00"/>
    <a:srgbClr val="99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645" autoAdjust="0"/>
    <p:restoredTop sz="94620" autoAdjust="0"/>
  </p:normalViewPr>
  <p:slideViewPr>
    <p:cSldViewPr snapToGrid="0">
      <p:cViewPr>
        <p:scale>
          <a:sx n="66" d="100"/>
          <a:sy n="66" d="100"/>
        </p:scale>
        <p:origin x="1114" y="42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slide" Target="slides/slide20.xml"/><Relationship Id="rId34" Type="http://schemas.openxmlformats.org/officeDocument/2006/relationships/font" Target="fonts/font12.fntdata"/><Relationship Id="rId42" Type="http://schemas.openxmlformats.org/officeDocument/2006/relationships/font" Target="fonts/font20.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7.fntdata"/><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openxmlformats.org/officeDocument/2006/relationships/font" Target="fonts/font2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4" Type="http://schemas.openxmlformats.org/officeDocument/2006/relationships/font" Target="fonts/font2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font" Target="fonts/font21.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46" Type="http://schemas.openxmlformats.org/officeDocument/2006/relationships/font" Target="fonts/font24.fntdata"/><Relationship Id="rId20" Type="http://schemas.openxmlformats.org/officeDocument/2006/relationships/slide" Target="slides/slide19.xml"/><Relationship Id="rId41"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962DCA-D9F6-4E8C-A3F5-487DFE93C47F}" type="datetimeFigureOut">
              <a:rPr lang="en-SG" smtClean="0"/>
              <a:t>19/7/2023</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40EC4E-7516-4EFC-80E9-F720E43390B5}" type="slidenum">
              <a:rPr lang="en-SG" smtClean="0"/>
              <a:t>‹#›</a:t>
            </a:fld>
            <a:endParaRPr lang="en-SG"/>
          </a:p>
        </p:txBody>
      </p:sp>
    </p:spTree>
    <p:extLst>
      <p:ext uri="{BB962C8B-B14F-4D97-AF65-F5344CB8AC3E}">
        <p14:creationId xmlns:p14="http://schemas.microsoft.com/office/powerpoint/2010/main" val="30467613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40EC4E-7516-4EFC-80E9-F720E43390B5}" type="slidenum">
              <a:rPr lang="en-SG" smtClean="0"/>
              <a:t>5</a:t>
            </a:fld>
            <a:endParaRPr lang="en-SG"/>
          </a:p>
        </p:txBody>
      </p:sp>
    </p:spTree>
    <p:extLst>
      <p:ext uri="{BB962C8B-B14F-4D97-AF65-F5344CB8AC3E}">
        <p14:creationId xmlns:p14="http://schemas.microsoft.com/office/powerpoint/2010/main" val="3690976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C40EC4E-7516-4EFC-80E9-F720E43390B5}" type="slidenum">
              <a:rPr lang="en-SG" smtClean="0"/>
              <a:t>13</a:t>
            </a:fld>
            <a:endParaRPr lang="en-SG"/>
          </a:p>
        </p:txBody>
      </p:sp>
    </p:spTree>
    <p:extLst>
      <p:ext uri="{BB962C8B-B14F-4D97-AF65-F5344CB8AC3E}">
        <p14:creationId xmlns:p14="http://schemas.microsoft.com/office/powerpoint/2010/main" val="3017058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6D537-6F00-469E-B94E-C9313A35E4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AA6869A-274A-41E0-B269-03C73C67E7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A6A82B2-A476-479B-9B7A-BDF2436022D8}"/>
              </a:ext>
            </a:extLst>
          </p:cNvPr>
          <p:cNvSpPr>
            <a:spLocks noGrp="1"/>
          </p:cNvSpPr>
          <p:nvPr>
            <p:ph type="dt" sz="half" idx="10"/>
          </p:nvPr>
        </p:nvSpPr>
        <p:spPr/>
        <p:txBody>
          <a:bodyPr/>
          <a:lstStyle/>
          <a:p>
            <a:fld id="{CEDC8B05-6E27-4D59-B889-08AED862DC14}" type="datetimeFigureOut">
              <a:rPr lang="en-US" smtClean="0"/>
              <a:t>7/19/2023</a:t>
            </a:fld>
            <a:endParaRPr lang="en-US"/>
          </a:p>
        </p:txBody>
      </p:sp>
      <p:sp>
        <p:nvSpPr>
          <p:cNvPr id="5" name="Footer Placeholder 4">
            <a:extLst>
              <a:ext uri="{FF2B5EF4-FFF2-40B4-BE49-F238E27FC236}">
                <a16:creationId xmlns:a16="http://schemas.microsoft.com/office/drawing/2014/main" id="{9C73A2DE-CD82-4F43-B93C-AAF2B4D2FD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14B423-DBFA-40F8-9650-CB7751C42D1C}"/>
              </a:ext>
            </a:extLst>
          </p:cNvPr>
          <p:cNvSpPr>
            <a:spLocks noGrp="1"/>
          </p:cNvSpPr>
          <p:nvPr>
            <p:ph type="sldNum" sz="quarter" idx="12"/>
          </p:nvPr>
        </p:nvSpPr>
        <p:spPr/>
        <p:txBody>
          <a:bodyPr/>
          <a:lstStyle/>
          <a:p>
            <a:fld id="{614367D8-74DD-4010-AE28-B51B9F16E451}" type="slidenum">
              <a:rPr lang="en-US" smtClean="0"/>
              <a:t>‹#›</a:t>
            </a:fld>
            <a:endParaRPr lang="en-US"/>
          </a:p>
        </p:txBody>
      </p:sp>
    </p:spTree>
    <p:extLst>
      <p:ext uri="{BB962C8B-B14F-4D97-AF65-F5344CB8AC3E}">
        <p14:creationId xmlns:p14="http://schemas.microsoft.com/office/powerpoint/2010/main" val="27186411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171E0-D6F7-49F9-85AA-06666DE16B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9054026-3C16-4F95-82E9-4BC6334C60B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5165BC-7821-4CCD-B7EB-6101E97FBC85}"/>
              </a:ext>
            </a:extLst>
          </p:cNvPr>
          <p:cNvSpPr>
            <a:spLocks noGrp="1"/>
          </p:cNvSpPr>
          <p:nvPr>
            <p:ph type="dt" sz="half" idx="10"/>
          </p:nvPr>
        </p:nvSpPr>
        <p:spPr/>
        <p:txBody>
          <a:bodyPr/>
          <a:lstStyle/>
          <a:p>
            <a:fld id="{CEDC8B05-6E27-4D59-B889-08AED862DC14}" type="datetimeFigureOut">
              <a:rPr lang="en-US" smtClean="0"/>
              <a:t>7/19/2023</a:t>
            </a:fld>
            <a:endParaRPr lang="en-US"/>
          </a:p>
        </p:txBody>
      </p:sp>
      <p:sp>
        <p:nvSpPr>
          <p:cNvPr id="5" name="Footer Placeholder 4">
            <a:extLst>
              <a:ext uri="{FF2B5EF4-FFF2-40B4-BE49-F238E27FC236}">
                <a16:creationId xmlns:a16="http://schemas.microsoft.com/office/drawing/2014/main" id="{6D762C26-C8FF-42D6-971C-22E56E9F7F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CF8B91-318A-43C2-9B0A-CC084C6FC264}"/>
              </a:ext>
            </a:extLst>
          </p:cNvPr>
          <p:cNvSpPr>
            <a:spLocks noGrp="1"/>
          </p:cNvSpPr>
          <p:nvPr>
            <p:ph type="sldNum" sz="quarter" idx="12"/>
          </p:nvPr>
        </p:nvSpPr>
        <p:spPr/>
        <p:txBody>
          <a:bodyPr/>
          <a:lstStyle/>
          <a:p>
            <a:fld id="{614367D8-74DD-4010-AE28-B51B9F16E451}" type="slidenum">
              <a:rPr lang="en-US" smtClean="0"/>
              <a:t>‹#›</a:t>
            </a:fld>
            <a:endParaRPr lang="en-US"/>
          </a:p>
        </p:txBody>
      </p:sp>
    </p:spTree>
    <p:extLst>
      <p:ext uri="{BB962C8B-B14F-4D97-AF65-F5344CB8AC3E}">
        <p14:creationId xmlns:p14="http://schemas.microsoft.com/office/powerpoint/2010/main" val="22610639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9F06D5-B6C4-443E-B5B6-4B189F2FAA8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EEBB4AC-6836-48D0-B8F6-632DE254A11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8DE90E-1ED4-4823-92B6-05F935B7928D}"/>
              </a:ext>
            </a:extLst>
          </p:cNvPr>
          <p:cNvSpPr>
            <a:spLocks noGrp="1"/>
          </p:cNvSpPr>
          <p:nvPr>
            <p:ph type="dt" sz="half" idx="10"/>
          </p:nvPr>
        </p:nvSpPr>
        <p:spPr/>
        <p:txBody>
          <a:bodyPr/>
          <a:lstStyle/>
          <a:p>
            <a:fld id="{CEDC8B05-6E27-4D59-B889-08AED862DC14}" type="datetimeFigureOut">
              <a:rPr lang="en-US" smtClean="0"/>
              <a:t>7/19/2023</a:t>
            </a:fld>
            <a:endParaRPr lang="en-US"/>
          </a:p>
        </p:txBody>
      </p:sp>
      <p:sp>
        <p:nvSpPr>
          <p:cNvPr id="5" name="Footer Placeholder 4">
            <a:extLst>
              <a:ext uri="{FF2B5EF4-FFF2-40B4-BE49-F238E27FC236}">
                <a16:creationId xmlns:a16="http://schemas.microsoft.com/office/drawing/2014/main" id="{34E9C3BB-3A12-404A-BCCA-12CB93A869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46E210-0C79-4AAE-AA42-DC30B0FF60CD}"/>
              </a:ext>
            </a:extLst>
          </p:cNvPr>
          <p:cNvSpPr>
            <a:spLocks noGrp="1"/>
          </p:cNvSpPr>
          <p:nvPr>
            <p:ph type="sldNum" sz="quarter" idx="12"/>
          </p:nvPr>
        </p:nvSpPr>
        <p:spPr/>
        <p:txBody>
          <a:bodyPr/>
          <a:lstStyle/>
          <a:p>
            <a:fld id="{614367D8-74DD-4010-AE28-B51B9F16E451}" type="slidenum">
              <a:rPr lang="en-US" smtClean="0"/>
              <a:t>‹#›</a:t>
            </a:fld>
            <a:endParaRPr lang="en-US"/>
          </a:p>
        </p:txBody>
      </p:sp>
    </p:spTree>
    <p:extLst>
      <p:ext uri="{BB962C8B-B14F-4D97-AF65-F5344CB8AC3E}">
        <p14:creationId xmlns:p14="http://schemas.microsoft.com/office/powerpoint/2010/main" val="40300326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A110DEB-4855-4762-AE95-09758409A2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p:blipFill>
        <p:spPr>
          <a:xfrm>
            <a:off x="-25758" y="0"/>
            <a:ext cx="12191999" cy="6858000"/>
          </a:xfrm>
          <a:prstGeom prst="rect">
            <a:avLst/>
          </a:prstGeom>
        </p:spPr>
      </p:pic>
    </p:spTree>
    <p:extLst>
      <p:ext uri="{BB962C8B-B14F-4D97-AF65-F5344CB8AC3E}">
        <p14:creationId xmlns:p14="http://schemas.microsoft.com/office/powerpoint/2010/main" val="2458215580"/>
      </p:ext>
    </p:extLst>
  </p:cSld>
  <p:clrMapOvr>
    <a:masterClrMapping/>
  </p:clrMapOvr>
  <p:transition spd="slow" advTm="3000">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BBA79-4F5D-4EA2-868C-B7FFBBE099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42DAE7-E520-4424-9170-E230775EDBB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ECCCF2-1621-49DD-9615-DC94C6F2991F}"/>
              </a:ext>
            </a:extLst>
          </p:cNvPr>
          <p:cNvSpPr>
            <a:spLocks noGrp="1"/>
          </p:cNvSpPr>
          <p:nvPr>
            <p:ph type="dt" sz="half" idx="10"/>
          </p:nvPr>
        </p:nvSpPr>
        <p:spPr/>
        <p:txBody>
          <a:bodyPr/>
          <a:lstStyle/>
          <a:p>
            <a:fld id="{CEDC8B05-6E27-4D59-B889-08AED862DC14}" type="datetimeFigureOut">
              <a:rPr lang="en-US" smtClean="0"/>
              <a:t>7/19/2023</a:t>
            </a:fld>
            <a:endParaRPr lang="en-US"/>
          </a:p>
        </p:txBody>
      </p:sp>
      <p:sp>
        <p:nvSpPr>
          <p:cNvPr id="5" name="Footer Placeholder 4">
            <a:extLst>
              <a:ext uri="{FF2B5EF4-FFF2-40B4-BE49-F238E27FC236}">
                <a16:creationId xmlns:a16="http://schemas.microsoft.com/office/drawing/2014/main" id="{2270106D-1575-423B-BD29-0639FB9ACA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D5E140-ED6C-4278-8F50-5DBA52B96774}"/>
              </a:ext>
            </a:extLst>
          </p:cNvPr>
          <p:cNvSpPr>
            <a:spLocks noGrp="1"/>
          </p:cNvSpPr>
          <p:nvPr>
            <p:ph type="sldNum" sz="quarter" idx="12"/>
          </p:nvPr>
        </p:nvSpPr>
        <p:spPr/>
        <p:txBody>
          <a:bodyPr/>
          <a:lstStyle/>
          <a:p>
            <a:fld id="{614367D8-74DD-4010-AE28-B51B9F16E451}" type="slidenum">
              <a:rPr lang="en-US" smtClean="0"/>
              <a:t>‹#›</a:t>
            </a:fld>
            <a:endParaRPr lang="en-US"/>
          </a:p>
        </p:txBody>
      </p:sp>
    </p:spTree>
    <p:extLst>
      <p:ext uri="{BB962C8B-B14F-4D97-AF65-F5344CB8AC3E}">
        <p14:creationId xmlns:p14="http://schemas.microsoft.com/office/powerpoint/2010/main" val="29348629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20EB0-B956-4C22-8F5B-CD97629A47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D5BDB3-1C9A-47C5-91E4-6B28B2DE28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B54800A-D6C3-4BEE-A8E2-2FC1F65AC158}"/>
              </a:ext>
            </a:extLst>
          </p:cNvPr>
          <p:cNvSpPr>
            <a:spLocks noGrp="1"/>
          </p:cNvSpPr>
          <p:nvPr>
            <p:ph type="dt" sz="half" idx="10"/>
          </p:nvPr>
        </p:nvSpPr>
        <p:spPr/>
        <p:txBody>
          <a:bodyPr/>
          <a:lstStyle/>
          <a:p>
            <a:fld id="{CEDC8B05-6E27-4D59-B889-08AED862DC14}" type="datetimeFigureOut">
              <a:rPr lang="en-US" smtClean="0"/>
              <a:t>7/19/2023</a:t>
            </a:fld>
            <a:endParaRPr lang="en-US"/>
          </a:p>
        </p:txBody>
      </p:sp>
      <p:sp>
        <p:nvSpPr>
          <p:cNvPr id="5" name="Footer Placeholder 4">
            <a:extLst>
              <a:ext uri="{FF2B5EF4-FFF2-40B4-BE49-F238E27FC236}">
                <a16:creationId xmlns:a16="http://schemas.microsoft.com/office/drawing/2014/main" id="{C3CE4A41-AA4E-4321-AC9E-4AC25EF8D8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FE5431-282D-4DCB-929F-53A5AE914D58}"/>
              </a:ext>
            </a:extLst>
          </p:cNvPr>
          <p:cNvSpPr>
            <a:spLocks noGrp="1"/>
          </p:cNvSpPr>
          <p:nvPr>
            <p:ph type="sldNum" sz="quarter" idx="12"/>
          </p:nvPr>
        </p:nvSpPr>
        <p:spPr/>
        <p:txBody>
          <a:bodyPr/>
          <a:lstStyle/>
          <a:p>
            <a:fld id="{614367D8-74DD-4010-AE28-B51B9F16E451}" type="slidenum">
              <a:rPr lang="en-US" smtClean="0"/>
              <a:t>‹#›</a:t>
            </a:fld>
            <a:endParaRPr lang="en-US"/>
          </a:p>
        </p:txBody>
      </p:sp>
    </p:spTree>
    <p:extLst>
      <p:ext uri="{BB962C8B-B14F-4D97-AF65-F5344CB8AC3E}">
        <p14:creationId xmlns:p14="http://schemas.microsoft.com/office/powerpoint/2010/main" val="39666910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40A35-BD54-4328-8755-2545CE04AF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52D34B-AA51-4309-9B46-5FCF0E01A46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DE3C52-B1F1-44EE-A89B-B8AD3FFF1FD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26F4FF-047B-4F3B-8B87-832093AAF290}"/>
              </a:ext>
            </a:extLst>
          </p:cNvPr>
          <p:cNvSpPr>
            <a:spLocks noGrp="1"/>
          </p:cNvSpPr>
          <p:nvPr>
            <p:ph type="dt" sz="half" idx="10"/>
          </p:nvPr>
        </p:nvSpPr>
        <p:spPr/>
        <p:txBody>
          <a:bodyPr/>
          <a:lstStyle/>
          <a:p>
            <a:fld id="{CEDC8B05-6E27-4D59-B889-08AED862DC14}" type="datetimeFigureOut">
              <a:rPr lang="en-US" smtClean="0"/>
              <a:t>7/19/2023</a:t>
            </a:fld>
            <a:endParaRPr lang="en-US"/>
          </a:p>
        </p:txBody>
      </p:sp>
      <p:sp>
        <p:nvSpPr>
          <p:cNvPr id="6" name="Footer Placeholder 5">
            <a:extLst>
              <a:ext uri="{FF2B5EF4-FFF2-40B4-BE49-F238E27FC236}">
                <a16:creationId xmlns:a16="http://schemas.microsoft.com/office/drawing/2014/main" id="{8D695DCB-427A-4099-A27D-DB77D8A07E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95CA1F-3CCF-4CFF-B6FD-64030E9FF884}"/>
              </a:ext>
            </a:extLst>
          </p:cNvPr>
          <p:cNvSpPr>
            <a:spLocks noGrp="1"/>
          </p:cNvSpPr>
          <p:nvPr>
            <p:ph type="sldNum" sz="quarter" idx="12"/>
          </p:nvPr>
        </p:nvSpPr>
        <p:spPr/>
        <p:txBody>
          <a:bodyPr/>
          <a:lstStyle/>
          <a:p>
            <a:fld id="{614367D8-74DD-4010-AE28-B51B9F16E451}" type="slidenum">
              <a:rPr lang="en-US" smtClean="0"/>
              <a:t>‹#›</a:t>
            </a:fld>
            <a:endParaRPr lang="en-US"/>
          </a:p>
        </p:txBody>
      </p:sp>
    </p:spTree>
    <p:extLst>
      <p:ext uri="{BB962C8B-B14F-4D97-AF65-F5344CB8AC3E}">
        <p14:creationId xmlns:p14="http://schemas.microsoft.com/office/powerpoint/2010/main" val="4385666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512D4-A0A3-4673-A370-92C55FA1C76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BCFCAE4-DA44-4C23-984F-71544FE21D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3489FF4-7D8E-4F72-9B32-08B05BC4D01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3613586-F8CF-4D20-B6AD-E980377AC3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F691A28-BB99-4D67-A247-764CB85ED98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F21831-190B-440E-8658-4E65282E9C8C}"/>
              </a:ext>
            </a:extLst>
          </p:cNvPr>
          <p:cNvSpPr>
            <a:spLocks noGrp="1"/>
          </p:cNvSpPr>
          <p:nvPr>
            <p:ph type="dt" sz="half" idx="10"/>
          </p:nvPr>
        </p:nvSpPr>
        <p:spPr/>
        <p:txBody>
          <a:bodyPr/>
          <a:lstStyle/>
          <a:p>
            <a:fld id="{CEDC8B05-6E27-4D59-B889-08AED862DC14}" type="datetimeFigureOut">
              <a:rPr lang="en-US" smtClean="0"/>
              <a:t>7/19/2023</a:t>
            </a:fld>
            <a:endParaRPr lang="en-US"/>
          </a:p>
        </p:txBody>
      </p:sp>
      <p:sp>
        <p:nvSpPr>
          <p:cNvPr id="8" name="Footer Placeholder 7">
            <a:extLst>
              <a:ext uri="{FF2B5EF4-FFF2-40B4-BE49-F238E27FC236}">
                <a16:creationId xmlns:a16="http://schemas.microsoft.com/office/drawing/2014/main" id="{CAC7A2E7-5CA0-4B64-8F47-0C5D8DEC87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7125A80-FCFC-4DAF-B3A4-58542721F672}"/>
              </a:ext>
            </a:extLst>
          </p:cNvPr>
          <p:cNvSpPr>
            <a:spLocks noGrp="1"/>
          </p:cNvSpPr>
          <p:nvPr>
            <p:ph type="sldNum" sz="quarter" idx="12"/>
          </p:nvPr>
        </p:nvSpPr>
        <p:spPr/>
        <p:txBody>
          <a:bodyPr/>
          <a:lstStyle/>
          <a:p>
            <a:fld id="{614367D8-74DD-4010-AE28-B51B9F16E451}" type="slidenum">
              <a:rPr lang="en-US" smtClean="0"/>
              <a:t>‹#›</a:t>
            </a:fld>
            <a:endParaRPr lang="en-US"/>
          </a:p>
        </p:txBody>
      </p:sp>
    </p:spTree>
    <p:extLst>
      <p:ext uri="{BB962C8B-B14F-4D97-AF65-F5344CB8AC3E}">
        <p14:creationId xmlns:p14="http://schemas.microsoft.com/office/powerpoint/2010/main" val="8656131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FBA5C-60C8-4FF1-87FA-FCFFD313C0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BD75D00-E85C-4246-8DA1-BD3F84618061}"/>
              </a:ext>
            </a:extLst>
          </p:cNvPr>
          <p:cNvSpPr>
            <a:spLocks noGrp="1"/>
          </p:cNvSpPr>
          <p:nvPr>
            <p:ph type="dt" sz="half" idx="10"/>
          </p:nvPr>
        </p:nvSpPr>
        <p:spPr/>
        <p:txBody>
          <a:bodyPr/>
          <a:lstStyle/>
          <a:p>
            <a:fld id="{CEDC8B05-6E27-4D59-B889-08AED862DC14}" type="datetimeFigureOut">
              <a:rPr lang="en-US" smtClean="0"/>
              <a:t>7/19/2023</a:t>
            </a:fld>
            <a:endParaRPr lang="en-US"/>
          </a:p>
        </p:txBody>
      </p:sp>
      <p:sp>
        <p:nvSpPr>
          <p:cNvPr id="4" name="Footer Placeholder 3">
            <a:extLst>
              <a:ext uri="{FF2B5EF4-FFF2-40B4-BE49-F238E27FC236}">
                <a16:creationId xmlns:a16="http://schemas.microsoft.com/office/drawing/2014/main" id="{5DA8463C-AB1D-49FB-92C0-84F7D13C76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BE3C4B7-10B1-480F-8441-0FD41D4829F4}"/>
              </a:ext>
            </a:extLst>
          </p:cNvPr>
          <p:cNvSpPr>
            <a:spLocks noGrp="1"/>
          </p:cNvSpPr>
          <p:nvPr>
            <p:ph type="sldNum" sz="quarter" idx="12"/>
          </p:nvPr>
        </p:nvSpPr>
        <p:spPr/>
        <p:txBody>
          <a:bodyPr/>
          <a:lstStyle/>
          <a:p>
            <a:fld id="{614367D8-74DD-4010-AE28-B51B9F16E451}" type="slidenum">
              <a:rPr lang="en-US" smtClean="0"/>
              <a:t>‹#›</a:t>
            </a:fld>
            <a:endParaRPr lang="en-US"/>
          </a:p>
        </p:txBody>
      </p:sp>
    </p:spTree>
    <p:extLst>
      <p:ext uri="{BB962C8B-B14F-4D97-AF65-F5344CB8AC3E}">
        <p14:creationId xmlns:p14="http://schemas.microsoft.com/office/powerpoint/2010/main" val="966049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664C7F-36D9-4AA6-9532-4AB44233E6C8}"/>
              </a:ext>
            </a:extLst>
          </p:cNvPr>
          <p:cNvSpPr>
            <a:spLocks noGrp="1"/>
          </p:cNvSpPr>
          <p:nvPr>
            <p:ph type="dt" sz="half" idx="10"/>
          </p:nvPr>
        </p:nvSpPr>
        <p:spPr/>
        <p:txBody>
          <a:bodyPr/>
          <a:lstStyle/>
          <a:p>
            <a:fld id="{CEDC8B05-6E27-4D59-B889-08AED862DC14}" type="datetimeFigureOut">
              <a:rPr lang="en-US" smtClean="0"/>
              <a:t>7/19/2023</a:t>
            </a:fld>
            <a:endParaRPr lang="en-US"/>
          </a:p>
        </p:txBody>
      </p:sp>
      <p:sp>
        <p:nvSpPr>
          <p:cNvPr id="3" name="Footer Placeholder 2">
            <a:extLst>
              <a:ext uri="{FF2B5EF4-FFF2-40B4-BE49-F238E27FC236}">
                <a16:creationId xmlns:a16="http://schemas.microsoft.com/office/drawing/2014/main" id="{2120F070-C212-4594-AE31-20677788BB8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343A7A8-B8BC-46E6-9F6A-0D775E11F3F6}"/>
              </a:ext>
            </a:extLst>
          </p:cNvPr>
          <p:cNvSpPr>
            <a:spLocks noGrp="1"/>
          </p:cNvSpPr>
          <p:nvPr>
            <p:ph type="sldNum" sz="quarter" idx="12"/>
          </p:nvPr>
        </p:nvSpPr>
        <p:spPr/>
        <p:txBody>
          <a:bodyPr/>
          <a:lstStyle/>
          <a:p>
            <a:fld id="{614367D8-74DD-4010-AE28-B51B9F16E451}" type="slidenum">
              <a:rPr lang="en-US" smtClean="0"/>
              <a:t>‹#›</a:t>
            </a:fld>
            <a:endParaRPr lang="en-US"/>
          </a:p>
        </p:txBody>
      </p:sp>
    </p:spTree>
    <p:extLst>
      <p:ext uri="{BB962C8B-B14F-4D97-AF65-F5344CB8AC3E}">
        <p14:creationId xmlns:p14="http://schemas.microsoft.com/office/powerpoint/2010/main" val="1671255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739E0-DEB0-400A-B2F3-2B9D39E424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3AAC73F-BCDE-425E-AC03-58477CD894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5FFDDF-D1E3-40B0-869B-6D7A4ADB3A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80EC84F-476E-4C99-8C5F-C8C8562A455B}"/>
              </a:ext>
            </a:extLst>
          </p:cNvPr>
          <p:cNvSpPr>
            <a:spLocks noGrp="1"/>
          </p:cNvSpPr>
          <p:nvPr>
            <p:ph type="dt" sz="half" idx="10"/>
          </p:nvPr>
        </p:nvSpPr>
        <p:spPr/>
        <p:txBody>
          <a:bodyPr/>
          <a:lstStyle/>
          <a:p>
            <a:fld id="{CEDC8B05-6E27-4D59-B889-08AED862DC14}" type="datetimeFigureOut">
              <a:rPr lang="en-US" smtClean="0"/>
              <a:t>7/19/2023</a:t>
            </a:fld>
            <a:endParaRPr lang="en-US"/>
          </a:p>
        </p:txBody>
      </p:sp>
      <p:sp>
        <p:nvSpPr>
          <p:cNvPr id="6" name="Footer Placeholder 5">
            <a:extLst>
              <a:ext uri="{FF2B5EF4-FFF2-40B4-BE49-F238E27FC236}">
                <a16:creationId xmlns:a16="http://schemas.microsoft.com/office/drawing/2014/main" id="{60A450D0-9B3F-4BD4-AE2E-32680987BA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D3374F-3A6E-4AD5-88AE-74232A2506C3}"/>
              </a:ext>
            </a:extLst>
          </p:cNvPr>
          <p:cNvSpPr>
            <a:spLocks noGrp="1"/>
          </p:cNvSpPr>
          <p:nvPr>
            <p:ph type="sldNum" sz="quarter" idx="12"/>
          </p:nvPr>
        </p:nvSpPr>
        <p:spPr/>
        <p:txBody>
          <a:bodyPr/>
          <a:lstStyle/>
          <a:p>
            <a:fld id="{614367D8-74DD-4010-AE28-B51B9F16E451}" type="slidenum">
              <a:rPr lang="en-US" smtClean="0"/>
              <a:t>‹#›</a:t>
            </a:fld>
            <a:endParaRPr lang="en-US"/>
          </a:p>
        </p:txBody>
      </p:sp>
    </p:spTree>
    <p:extLst>
      <p:ext uri="{BB962C8B-B14F-4D97-AF65-F5344CB8AC3E}">
        <p14:creationId xmlns:p14="http://schemas.microsoft.com/office/powerpoint/2010/main" val="15055229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D3E63-E0DD-4D94-B1F4-2CB3706D5C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CF0C4CA-03B1-445C-9C15-E310F3FF8E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16DC2FC-CDC5-4CF4-9B44-F1BE0815BD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4FB4110-6DAD-491A-8C86-A6B2C40B4423}"/>
              </a:ext>
            </a:extLst>
          </p:cNvPr>
          <p:cNvSpPr>
            <a:spLocks noGrp="1"/>
          </p:cNvSpPr>
          <p:nvPr>
            <p:ph type="dt" sz="half" idx="10"/>
          </p:nvPr>
        </p:nvSpPr>
        <p:spPr/>
        <p:txBody>
          <a:bodyPr/>
          <a:lstStyle/>
          <a:p>
            <a:fld id="{CEDC8B05-6E27-4D59-B889-08AED862DC14}" type="datetimeFigureOut">
              <a:rPr lang="en-US" smtClean="0"/>
              <a:t>7/19/2023</a:t>
            </a:fld>
            <a:endParaRPr lang="en-US"/>
          </a:p>
        </p:txBody>
      </p:sp>
      <p:sp>
        <p:nvSpPr>
          <p:cNvPr id="6" name="Footer Placeholder 5">
            <a:extLst>
              <a:ext uri="{FF2B5EF4-FFF2-40B4-BE49-F238E27FC236}">
                <a16:creationId xmlns:a16="http://schemas.microsoft.com/office/drawing/2014/main" id="{7D500C22-69BC-4D8E-954A-BDEF0A6CC4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177283-389D-4756-8BB9-2345389841D2}"/>
              </a:ext>
            </a:extLst>
          </p:cNvPr>
          <p:cNvSpPr>
            <a:spLocks noGrp="1"/>
          </p:cNvSpPr>
          <p:nvPr>
            <p:ph type="sldNum" sz="quarter" idx="12"/>
          </p:nvPr>
        </p:nvSpPr>
        <p:spPr/>
        <p:txBody>
          <a:bodyPr/>
          <a:lstStyle/>
          <a:p>
            <a:fld id="{614367D8-74DD-4010-AE28-B51B9F16E451}" type="slidenum">
              <a:rPr lang="en-US" smtClean="0"/>
              <a:t>‹#›</a:t>
            </a:fld>
            <a:endParaRPr lang="en-US"/>
          </a:p>
        </p:txBody>
      </p:sp>
    </p:spTree>
    <p:extLst>
      <p:ext uri="{BB962C8B-B14F-4D97-AF65-F5344CB8AC3E}">
        <p14:creationId xmlns:p14="http://schemas.microsoft.com/office/powerpoint/2010/main" val="1244589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238AA3-A5E1-46EA-A696-9D87D292AD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7F6E5AF-F572-4D4C-9399-6DAB425D75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A2C45D-F0B9-4978-8C2C-9A9468D031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DC8B05-6E27-4D59-B889-08AED862DC14}" type="datetimeFigureOut">
              <a:rPr lang="en-US" smtClean="0"/>
              <a:t>7/19/2023</a:t>
            </a:fld>
            <a:endParaRPr lang="en-US"/>
          </a:p>
        </p:txBody>
      </p:sp>
      <p:sp>
        <p:nvSpPr>
          <p:cNvPr id="5" name="Footer Placeholder 4">
            <a:extLst>
              <a:ext uri="{FF2B5EF4-FFF2-40B4-BE49-F238E27FC236}">
                <a16:creationId xmlns:a16="http://schemas.microsoft.com/office/drawing/2014/main" id="{1ACD01B1-D6B5-4DF0-AC75-9604245AC0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79B73B7-BB6F-4EB5-9A9B-84CDDBF2E1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4367D8-74DD-4010-AE28-B51B9F16E451}" type="slidenum">
              <a:rPr lang="en-US" smtClean="0"/>
              <a:t>‹#›</a:t>
            </a:fld>
            <a:endParaRPr lang="en-US"/>
          </a:p>
        </p:txBody>
      </p:sp>
    </p:spTree>
    <p:extLst>
      <p:ext uri="{BB962C8B-B14F-4D97-AF65-F5344CB8AC3E}">
        <p14:creationId xmlns:p14="http://schemas.microsoft.com/office/powerpoint/2010/main" val="339558787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4.jpg"/><Relationship Id="rId7" Type="http://schemas.openxmlformats.org/officeDocument/2006/relationships/slide" Target="slide6.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0.png"/><Relationship Id="rId5" Type="http://schemas.openxmlformats.org/officeDocument/2006/relationships/slide" Target="slide4.xml"/><Relationship Id="rId10" Type="http://schemas.openxmlformats.org/officeDocument/2006/relationships/slide" Target="slide10.xml"/><Relationship Id="rId4" Type="http://schemas.openxmlformats.org/officeDocument/2006/relationships/image" Target="../media/image5.png"/><Relationship Id="rId9" Type="http://schemas.openxmlformats.org/officeDocument/2006/relationships/slide" Target="slide7.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slide" Target="slide3.xml"/><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slide" Target="slide3.xml"/><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slide" Target="slide3.xml"/><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7B782FF6-24ED-4C36-AF7E-72BCB0DD70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6" name="文本框 13">
            <a:extLst>
              <a:ext uri="{FF2B5EF4-FFF2-40B4-BE49-F238E27FC236}">
                <a16:creationId xmlns:a16="http://schemas.microsoft.com/office/drawing/2014/main" id="{DEB2D79C-9782-403F-A5AD-C40E8C25B4BF}"/>
              </a:ext>
            </a:extLst>
          </p:cNvPr>
          <p:cNvSpPr txBox="1"/>
          <p:nvPr/>
        </p:nvSpPr>
        <p:spPr>
          <a:xfrm>
            <a:off x="1666251" y="990893"/>
            <a:ext cx="8859499" cy="3267559"/>
          </a:xfrm>
          <a:prstGeom prst="rect">
            <a:avLst/>
          </a:prstGeom>
          <a:noFill/>
          <a:ln>
            <a:noFill/>
          </a:ln>
        </p:spPr>
        <p:txBody>
          <a:bodyPr wrap="square" lIns="91439" tIns="45719" rIns="91439" bIns="45719" rtlCol="0">
            <a:spAutoFit/>
          </a:bodyPr>
          <a:lstStyle/>
          <a:p>
            <a:pPr marL="0" marR="0" lvl="0" indent="0" algn="ctr" defTabSz="914354" rtl="0" eaLnBrk="1" fontAlgn="auto" latinLnBrk="0" hangingPunct="1">
              <a:lnSpc>
                <a:spcPct val="110000"/>
              </a:lnSpc>
              <a:spcBef>
                <a:spcPts val="0"/>
              </a:spcBef>
              <a:spcAft>
                <a:spcPts val="0"/>
              </a:spcAft>
              <a:buClrTx/>
              <a:buSzTx/>
              <a:buFontTx/>
              <a:buNone/>
              <a:tabLst/>
              <a:defRPr/>
            </a:pPr>
            <a:r>
              <a:rPr kumimoji="0" lang="en-US" altLang="zh-CN" sz="6000" b="0" i="0" u="none" strike="noStrike" kern="800" cap="none" spc="0" normalizeH="0" baseline="0" noProof="0" dirty="0" err="1">
                <a:ln w="28575">
                  <a:noFill/>
                </a:ln>
                <a:solidFill>
                  <a:srgbClr val="4472C4">
                    <a:lumMod val="75000"/>
                  </a:srgbClr>
                </a:solidFill>
                <a:effectLst/>
                <a:uLnTx/>
                <a:uFillTx/>
                <a:latin typeface="UTM HelvetIns" pitchFamily="2" charset="0"/>
                <a:ea typeface="Verdana" panose="020B0604030504040204" pitchFamily="34" charset="0"/>
                <a:cs typeface="Tahoma" panose="020B0604030504040204" pitchFamily="34" charset="0"/>
                <a:sym typeface="+mn-lt"/>
              </a:rPr>
              <a:t>Bài</a:t>
            </a:r>
            <a:r>
              <a:rPr kumimoji="0" lang="en-US" altLang="zh-CN" sz="6000" b="0" i="0" u="none" strike="noStrike" kern="800" cap="none" spc="0" normalizeH="0" baseline="0" noProof="0" dirty="0">
                <a:ln w="28575">
                  <a:noFill/>
                </a:ln>
                <a:solidFill>
                  <a:srgbClr val="4472C4">
                    <a:lumMod val="75000"/>
                  </a:srgbClr>
                </a:solidFill>
                <a:effectLst/>
                <a:uLnTx/>
                <a:uFillTx/>
                <a:latin typeface="UTM HelvetIns" pitchFamily="2" charset="0"/>
                <a:ea typeface="Verdana" panose="020B0604030504040204" pitchFamily="34" charset="0"/>
                <a:cs typeface="Tahoma" panose="020B0604030504040204" pitchFamily="34" charset="0"/>
                <a:sym typeface="+mn-lt"/>
              </a:rPr>
              <a:t> </a:t>
            </a:r>
            <a:r>
              <a:rPr lang="en-US" altLang="zh-CN" sz="6000" kern="800" noProof="0" dirty="0">
                <a:ln w="28575">
                  <a:noFill/>
                </a:ln>
                <a:solidFill>
                  <a:srgbClr val="4472C4">
                    <a:lumMod val="75000"/>
                  </a:srgbClr>
                </a:solidFill>
                <a:latin typeface="UTM HelvetIns" pitchFamily="2" charset="0"/>
                <a:ea typeface="Verdana" panose="020B0604030504040204" pitchFamily="34" charset="0"/>
                <a:cs typeface="Tahoma" panose="020B0604030504040204" pitchFamily="34" charset="0"/>
                <a:sym typeface="+mn-lt"/>
              </a:rPr>
              <a:t>9</a:t>
            </a:r>
            <a:endParaRPr kumimoji="0" lang="en-US" altLang="zh-CN" sz="6000" b="0" i="0" u="none" strike="noStrike" kern="800" cap="none" spc="0" normalizeH="0" baseline="0" noProof="0" dirty="0">
              <a:ln w="28575">
                <a:noFill/>
              </a:ln>
              <a:solidFill>
                <a:srgbClr val="4472C4">
                  <a:lumMod val="75000"/>
                </a:srgbClr>
              </a:solidFill>
              <a:effectLst/>
              <a:uLnTx/>
              <a:uFillTx/>
              <a:latin typeface="UTM HelvetIns" pitchFamily="2" charset="0"/>
              <a:ea typeface="Verdana" panose="020B0604030504040204" pitchFamily="34" charset="0"/>
              <a:cs typeface="Tahoma" panose="020B0604030504040204" pitchFamily="34" charset="0"/>
              <a:sym typeface="+mn-lt"/>
            </a:endParaRPr>
          </a:p>
          <a:p>
            <a:pPr lvl="0" algn="ctr" defTabSz="914354">
              <a:lnSpc>
                <a:spcPct val="110000"/>
              </a:lnSpc>
              <a:spcBef>
                <a:spcPts val="500"/>
              </a:spcBef>
              <a:defRPr/>
            </a:pPr>
            <a:r>
              <a:rPr lang="en-US" altLang="zh-CN" sz="6000" kern="800" dirty="0">
                <a:ln w="28575">
                  <a:noFill/>
                </a:ln>
                <a:solidFill>
                  <a:srgbClr val="C00000"/>
                </a:solidFill>
                <a:latin typeface="UTM HelvetIns" pitchFamily="2" charset="0"/>
                <a:ea typeface="Verdana" panose="020B0604030504040204" pitchFamily="34" charset="0"/>
                <a:cs typeface="Tahoma" panose="020B0604030504040204" pitchFamily="34" charset="0"/>
                <a:sym typeface="+mn-lt"/>
              </a:rPr>
              <a:t>TÌM SỐ HẠNG CHƯA BIẾT</a:t>
            </a:r>
          </a:p>
          <a:p>
            <a:pPr lvl="0" algn="ctr" defTabSz="914354">
              <a:lnSpc>
                <a:spcPct val="110000"/>
              </a:lnSpc>
              <a:spcBef>
                <a:spcPts val="500"/>
              </a:spcBef>
              <a:defRPr/>
            </a:pPr>
            <a:r>
              <a:rPr lang="en-US" altLang="zh-CN" sz="6000" kern="800" dirty="0">
                <a:ln w="28575">
                  <a:noFill/>
                </a:ln>
                <a:solidFill>
                  <a:srgbClr val="C00000"/>
                </a:solidFill>
                <a:latin typeface="UTM HelvetIns" pitchFamily="2" charset="0"/>
                <a:ea typeface="Verdana" panose="020B0604030504040204" pitchFamily="34" charset="0"/>
                <a:cs typeface="Tahoma" panose="020B0604030504040204" pitchFamily="34" charset="0"/>
                <a:sym typeface="+mn-lt"/>
              </a:rPr>
              <a:t>TRONG PHÉP CỘNG</a:t>
            </a:r>
            <a:endParaRPr lang="zh-CN" altLang="en-US" sz="6000" kern="800" dirty="0">
              <a:ln w="28575">
                <a:noFill/>
              </a:ln>
              <a:solidFill>
                <a:srgbClr val="C00000"/>
              </a:solidFill>
              <a:latin typeface="UTM HelvetIns" pitchFamily="2" charset="0"/>
              <a:ea typeface="方正少儿简体" panose="03000509000000000000" pitchFamily="65" charset="-122"/>
              <a:cs typeface="Tahoma" panose="020B0604030504040204" pitchFamily="34" charset="0"/>
              <a:sym typeface="+mn-lt"/>
            </a:endParaRPr>
          </a:p>
        </p:txBody>
      </p:sp>
      <p:sp>
        <p:nvSpPr>
          <p:cNvPr id="7" name="Subtitle 3">
            <a:extLst>
              <a:ext uri="{FF2B5EF4-FFF2-40B4-BE49-F238E27FC236}">
                <a16:creationId xmlns:a16="http://schemas.microsoft.com/office/drawing/2014/main" id="{6734CE7D-5AFB-4EF2-BBED-165338F4FADE}"/>
              </a:ext>
            </a:extLst>
          </p:cNvPr>
          <p:cNvSpPr txBox="1">
            <a:spLocks/>
          </p:cNvSpPr>
          <p:nvPr/>
        </p:nvSpPr>
        <p:spPr>
          <a:xfrm>
            <a:off x="2648188" y="4158873"/>
            <a:ext cx="7456394" cy="507831"/>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Sách</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giáo</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khoa</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1" i="0" u="none" strike="noStrike" kern="1200" cap="none" spc="0" normalizeH="0" baseline="0" noProof="0" dirty="0" err="1">
                <a:ln>
                  <a:noFill/>
                </a:ln>
                <a:solidFill>
                  <a:prstClr val="black"/>
                </a:solidFill>
                <a:effectLst/>
                <a:uLnTx/>
                <a:uFillTx/>
                <a:latin typeface="Calibri" panose="020F0502020204030204"/>
                <a:ea typeface="+mn-ea"/>
                <a:cs typeface="+mn-cs"/>
              </a:rPr>
              <a:t>Toán</a:t>
            </a:r>
            <a:r>
              <a:rPr kumimoji="0" lang="en-US" sz="3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1" i="0" u="none" strike="noStrike" kern="1200" cap="none" spc="0" normalizeH="0" baseline="0" noProof="0" dirty="0" smtClean="0">
                <a:ln>
                  <a:noFill/>
                </a:ln>
                <a:solidFill>
                  <a:prstClr val="black"/>
                </a:solidFill>
                <a:effectLst/>
                <a:uLnTx/>
                <a:uFillTx/>
                <a:latin typeface="Calibri" panose="020F0502020204030204"/>
                <a:ea typeface="+mn-ea"/>
                <a:cs typeface="+mn-cs"/>
              </a:rPr>
              <a:t>3</a:t>
            </a:r>
            <a:r>
              <a:rPr kumimoji="0" lang="en-US" sz="30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1" i="0" u="none" strike="noStrike" kern="1200" cap="none" spc="0" normalizeH="0" baseline="0" noProof="0" dirty="0" err="1">
                <a:ln>
                  <a:noFill/>
                </a:ln>
                <a:solidFill>
                  <a:prstClr val="black"/>
                </a:solidFill>
                <a:effectLst/>
                <a:uLnTx/>
                <a:uFillTx/>
                <a:latin typeface="Calibri" panose="020F0502020204030204"/>
                <a:ea typeface="+mn-ea"/>
                <a:cs typeface="+mn-cs"/>
              </a:rPr>
              <a:t>Tập</a:t>
            </a:r>
            <a:r>
              <a:rPr kumimoji="0" lang="en-US" sz="3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1" i="0" u="none" strike="noStrike" kern="1200" cap="none" spc="0" normalizeH="0" baseline="0" noProof="0" dirty="0" err="1">
                <a:ln>
                  <a:noFill/>
                </a:ln>
                <a:solidFill>
                  <a:prstClr val="black"/>
                </a:solidFill>
                <a:effectLst/>
                <a:uLnTx/>
                <a:uFillTx/>
                <a:latin typeface="Calibri" panose="020F0502020204030204"/>
                <a:ea typeface="+mn-ea"/>
                <a:cs typeface="+mn-cs"/>
              </a:rPr>
              <a:t>một</a:t>
            </a:r>
            <a:r>
              <a:rPr kumimoji="0" lang="en-US" sz="3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Trang</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sz="3000" noProof="0" dirty="0" smtClean="0">
                <a:solidFill>
                  <a:prstClr val="black"/>
                </a:solidFill>
                <a:latin typeface="Calibri" panose="020F0502020204030204"/>
              </a:rPr>
              <a:t>14</a:t>
            </a:r>
            <a:r>
              <a:rPr kumimoji="0" lang="en-US" sz="30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6676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2000"/>
                                  </p:iterate>
                                  <p:childTnLst>
                                    <p:set>
                                      <p:cBhvr>
                                        <p:cTn id="6" dur="1" fill="hold">
                                          <p:stCondLst>
                                            <p:cond delay="0"/>
                                          </p:stCondLst>
                                        </p:cTn>
                                        <p:tgtEl>
                                          <p:spTgt spid="6"/>
                                        </p:tgtEl>
                                        <p:attrNameLst>
                                          <p:attrName>style.visibility</p:attrName>
                                        </p:attrNameLst>
                                      </p:cBhvr>
                                      <p:to>
                                        <p:strVal val="visible"/>
                                      </p:to>
                                    </p:set>
                                    <p:anim by="(-#ppt_w*2)" calcmode="lin" valueType="num">
                                      <p:cBhvr rctx="PPT">
                                        <p:cTn id="7" dur="500" autoRev="1" fill="hold">
                                          <p:stCondLst>
                                            <p:cond delay="0"/>
                                          </p:stCondLst>
                                        </p:cTn>
                                        <p:tgtEl>
                                          <p:spTgt spid="6"/>
                                        </p:tgtEl>
                                        <p:attrNameLst>
                                          <p:attrName>ppt_w</p:attrName>
                                        </p:attrNameLst>
                                      </p:cBhvr>
                                    </p:anim>
                                    <p:anim by="(#ppt_w*0.50)" calcmode="lin" valueType="num">
                                      <p:cBhvr>
                                        <p:cTn id="8" dur="500" decel="50000" autoRev="1" fill="hold">
                                          <p:stCondLst>
                                            <p:cond delay="0"/>
                                          </p:stCondLst>
                                        </p:cTn>
                                        <p:tgtEl>
                                          <p:spTgt spid="6"/>
                                        </p:tgtEl>
                                        <p:attrNameLst>
                                          <p:attrName>ppt_x</p:attrName>
                                        </p:attrNameLst>
                                      </p:cBhvr>
                                    </p:anim>
                                    <p:anim from="(-#ppt_h/2)" to="(#ppt_y)" calcmode="lin" valueType="num">
                                      <p:cBhvr>
                                        <p:cTn id="9" dur="1000" fill="hold">
                                          <p:stCondLst>
                                            <p:cond delay="0"/>
                                          </p:stCondLst>
                                        </p:cTn>
                                        <p:tgtEl>
                                          <p:spTgt spid="6"/>
                                        </p:tgtEl>
                                        <p:attrNameLst>
                                          <p:attrName>ppt_y</p:attrName>
                                        </p:attrNameLst>
                                      </p:cBhvr>
                                    </p:anim>
                                    <p:animRot by="21600000">
                                      <p:cBhvr>
                                        <p:cTn id="10" dur="1000" fill="hold">
                                          <p:stCondLst>
                                            <p:cond delay="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6" descr="图片包含 物体&#10;&#10;已生成高可信度的说明">
            <a:extLst>
              <a:ext uri="{FF2B5EF4-FFF2-40B4-BE49-F238E27FC236}">
                <a16:creationId xmlns:a16="http://schemas.microsoft.com/office/drawing/2014/main" id="{B141A731-86DB-47F8-B43A-42F5A34772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570" y="147233"/>
            <a:ext cx="922304" cy="922304"/>
          </a:xfrm>
          <a:prstGeom prst="rect">
            <a:avLst/>
          </a:prstGeom>
        </p:spPr>
      </p:pic>
      <p:pic>
        <p:nvPicPr>
          <p:cNvPr id="3" name="图片 77">
            <a:extLst>
              <a:ext uri="{FF2B5EF4-FFF2-40B4-BE49-F238E27FC236}">
                <a16:creationId xmlns:a16="http://schemas.microsoft.com/office/drawing/2014/main" id="{008DC08E-6D8F-4485-B8B4-9B8D64F514C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81071" b="73373"/>
          <a:stretch/>
        </p:blipFill>
        <p:spPr>
          <a:xfrm flipH="1">
            <a:off x="9884229" y="12189"/>
            <a:ext cx="2307771" cy="1624554"/>
          </a:xfrm>
          <a:prstGeom prst="rect">
            <a:avLst/>
          </a:prstGeom>
        </p:spPr>
      </p:pic>
      <p:pic>
        <p:nvPicPr>
          <p:cNvPr id="4" name="图片 78">
            <a:extLst>
              <a:ext uri="{FF2B5EF4-FFF2-40B4-BE49-F238E27FC236}">
                <a16:creationId xmlns:a16="http://schemas.microsoft.com/office/drawing/2014/main" id="{CA10D7DC-35AD-4CAF-80DE-B38A1FE0B2E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2737"/>
          <a:stretch/>
        </p:blipFill>
        <p:spPr>
          <a:xfrm>
            <a:off x="0" y="4584507"/>
            <a:ext cx="12192000" cy="2273493"/>
          </a:xfrm>
          <a:prstGeom prst="rect">
            <a:avLst/>
          </a:prstGeom>
        </p:spPr>
      </p:pic>
      <p:pic>
        <p:nvPicPr>
          <p:cNvPr id="5" name="图片 80">
            <a:extLst>
              <a:ext uri="{FF2B5EF4-FFF2-40B4-BE49-F238E27FC236}">
                <a16:creationId xmlns:a16="http://schemas.microsoft.com/office/drawing/2014/main" id="{0A73F31A-573F-4955-9CB2-24C49DCD65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267453" y="2641209"/>
            <a:ext cx="3940479" cy="3559433"/>
          </a:xfrm>
          <a:prstGeom prst="rect">
            <a:avLst/>
          </a:prstGeom>
        </p:spPr>
      </p:pic>
      <p:sp>
        <p:nvSpPr>
          <p:cNvPr id="6" name="Rounded Rectangle 26">
            <a:extLst>
              <a:ext uri="{FF2B5EF4-FFF2-40B4-BE49-F238E27FC236}">
                <a16:creationId xmlns:a16="http://schemas.microsoft.com/office/drawing/2014/main" id="{E4CBCE95-37DE-493F-BCC4-DCF384D02E12}"/>
              </a:ext>
            </a:extLst>
          </p:cNvPr>
          <p:cNvSpPr/>
          <p:nvPr/>
        </p:nvSpPr>
        <p:spPr>
          <a:xfrm>
            <a:off x="3278847" y="1500809"/>
            <a:ext cx="5998842" cy="1184863"/>
          </a:xfrm>
          <a:prstGeom prst="roundRect">
            <a:avLst/>
          </a:prstGeom>
          <a:solidFill>
            <a:sysClr val="window" lastClr="FFFFFF"/>
          </a:solidFill>
          <a:ln w="12700" cap="flat" cmpd="sng" algn="ctr">
            <a:solidFill>
              <a:srgbClr val="1D525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5" b="0" i="0" u="none" strike="noStrike" kern="0" cap="none" spc="0" normalizeH="0" baseline="0" noProof="0">
              <a:ln>
                <a:noFill/>
              </a:ln>
              <a:solidFill>
                <a:srgbClr val="1D5253"/>
              </a:solidFill>
              <a:effectLst/>
              <a:uLnTx/>
              <a:uFillTx/>
              <a:latin typeface="Times New Roman"/>
              <a:ea typeface="+mn-ea"/>
              <a:cs typeface="+mn-cs"/>
            </a:endParaRPr>
          </a:p>
        </p:txBody>
      </p:sp>
      <p:sp>
        <p:nvSpPr>
          <p:cNvPr id="7" name="Rectangle 2">
            <a:extLst>
              <a:ext uri="{FF2B5EF4-FFF2-40B4-BE49-F238E27FC236}">
                <a16:creationId xmlns:a16="http://schemas.microsoft.com/office/drawing/2014/main" id="{6070A019-6BD7-4050-93CC-6B39F94808ED}"/>
              </a:ext>
            </a:extLst>
          </p:cNvPr>
          <p:cNvSpPr txBox="1">
            <a:spLocks noChangeArrowheads="1"/>
          </p:cNvSpPr>
          <p:nvPr/>
        </p:nvSpPr>
        <p:spPr bwMode="auto">
          <a:xfrm>
            <a:off x="2705589" y="1368642"/>
            <a:ext cx="7439809" cy="1467120"/>
          </a:xfrm>
          <a:prstGeom prst="rect">
            <a:avLst/>
          </a:prstGeom>
          <a:noFill/>
          <a:ln w="9525">
            <a:noFill/>
            <a:miter lim="800000"/>
          </a:ln>
          <a:effectLst/>
        </p:spPr>
        <p:txBody>
          <a:bodyPr vert="horz" wrap="square" lIns="91440" tIns="45720" rIns="91440" bIns="45720" numCol="1" anchor="ctr" anchorCtr="0" compatLnSpc="1"/>
          <a:lstStyle>
            <a:lvl1pPr algn="l" rtl="0" eaLnBrk="1" fontAlgn="base" hangingPunct="1">
              <a:spcBef>
                <a:spcPct val="0"/>
              </a:spcBef>
              <a:spcAft>
                <a:spcPct val="0"/>
              </a:spcAft>
              <a:defRPr sz="3600" b="1">
                <a:solidFill>
                  <a:schemeClr val="tx2"/>
                </a:solidFill>
                <a:latin typeface="+mj-lt"/>
                <a:ea typeface="+mj-ea"/>
                <a:cs typeface="+mj-cs"/>
              </a:defRPr>
            </a:lvl1pPr>
            <a:lvl2pPr algn="l" rtl="0" eaLnBrk="1" fontAlgn="base" hangingPunct="1">
              <a:spcBef>
                <a:spcPct val="0"/>
              </a:spcBef>
              <a:spcAft>
                <a:spcPct val="0"/>
              </a:spcAft>
              <a:defRPr sz="3600" b="1">
                <a:solidFill>
                  <a:schemeClr val="tx2"/>
                </a:solidFill>
                <a:latin typeface="Arial" panose="020B0604020202020204" pitchFamily="34" charset="0"/>
              </a:defRPr>
            </a:lvl2pPr>
            <a:lvl3pPr algn="l" rtl="0" eaLnBrk="1" fontAlgn="base" hangingPunct="1">
              <a:spcBef>
                <a:spcPct val="0"/>
              </a:spcBef>
              <a:spcAft>
                <a:spcPct val="0"/>
              </a:spcAft>
              <a:defRPr sz="3600" b="1">
                <a:solidFill>
                  <a:schemeClr val="tx2"/>
                </a:solidFill>
                <a:latin typeface="Arial" panose="020B0604020202020204" pitchFamily="34" charset="0"/>
              </a:defRPr>
            </a:lvl3pPr>
            <a:lvl4pPr algn="l" rtl="0" eaLnBrk="1" fontAlgn="base" hangingPunct="1">
              <a:spcBef>
                <a:spcPct val="0"/>
              </a:spcBef>
              <a:spcAft>
                <a:spcPct val="0"/>
              </a:spcAft>
              <a:defRPr sz="3600" b="1">
                <a:solidFill>
                  <a:schemeClr val="tx2"/>
                </a:solidFill>
                <a:latin typeface="Arial" panose="020B0604020202020204" pitchFamily="34" charset="0"/>
              </a:defRPr>
            </a:lvl4pPr>
            <a:lvl5pPr algn="l" rtl="0" eaLnBrk="1" fontAlgn="base" hangingPunct="1">
              <a:spcBef>
                <a:spcPct val="0"/>
              </a:spcBef>
              <a:spcAft>
                <a:spcPct val="0"/>
              </a:spcAft>
              <a:defRPr sz="3600" b="1">
                <a:solidFill>
                  <a:schemeClr val="tx2"/>
                </a:solidFill>
                <a:latin typeface="Arial" panose="020B0604020202020204" pitchFamily="34" charset="0"/>
              </a:defRPr>
            </a:lvl5pPr>
            <a:lvl6pPr marL="457200" algn="l" rtl="0" eaLnBrk="1" fontAlgn="base" hangingPunct="1">
              <a:spcBef>
                <a:spcPct val="0"/>
              </a:spcBef>
              <a:spcAft>
                <a:spcPct val="0"/>
              </a:spcAft>
              <a:defRPr sz="3600" b="1">
                <a:solidFill>
                  <a:schemeClr val="tx2"/>
                </a:solidFill>
                <a:latin typeface="Arial" panose="020B0604020202020204" pitchFamily="34" charset="0"/>
              </a:defRPr>
            </a:lvl6pPr>
            <a:lvl7pPr marL="914400" algn="l" rtl="0" eaLnBrk="1" fontAlgn="base" hangingPunct="1">
              <a:spcBef>
                <a:spcPct val="0"/>
              </a:spcBef>
              <a:spcAft>
                <a:spcPct val="0"/>
              </a:spcAft>
              <a:defRPr sz="3600" b="1">
                <a:solidFill>
                  <a:schemeClr val="tx2"/>
                </a:solidFill>
                <a:latin typeface="Arial" panose="020B0604020202020204" pitchFamily="34" charset="0"/>
              </a:defRPr>
            </a:lvl7pPr>
            <a:lvl8pPr marL="1371600" algn="l" rtl="0" eaLnBrk="1" fontAlgn="base" hangingPunct="1">
              <a:spcBef>
                <a:spcPct val="0"/>
              </a:spcBef>
              <a:spcAft>
                <a:spcPct val="0"/>
              </a:spcAft>
              <a:defRPr sz="3600" b="1">
                <a:solidFill>
                  <a:schemeClr val="tx2"/>
                </a:solidFill>
                <a:latin typeface="Arial" panose="020B0604020202020204" pitchFamily="34" charset="0"/>
              </a:defRPr>
            </a:lvl8pPr>
            <a:lvl9pPr marL="1828800" algn="l" rtl="0" eaLnBrk="1" fontAlgn="base" hangingPunct="1">
              <a:spcBef>
                <a:spcPct val="0"/>
              </a:spcBef>
              <a:spcAft>
                <a:spcPct val="0"/>
              </a:spcAft>
              <a:defRPr sz="3600" b="1">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200" b="1" i="0" u="none" strike="noStrike" kern="1200" cap="none" spc="0" normalizeH="0" baseline="0" noProof="0" dirty="0" err="1">
                <a:ln w="22225">
                  <a:solidFill>
                    <a:srgbClr val="349294"/>
                  </a:solidFill>
                  <a:prstDash val="solid"/>
                </a:ln>
                <a:solidFill>
                  <a:srgbClr val="349294">
                    <a:lumMod val="60000"/>
                    <a:lumOff val="40000"/>
                  </a:srgbClr>
                </a:solidFill>
                <a:effectLst/>
                <a:uLnTx/>
                <a:uFillTx/>
                <a:latin typeface="Coiny" panose="02000903060500060000" pitchFamily="2" charset="0"/>
              </a:rPr>
              <a:t>Khám</a:t>
            </a:r>
            <a:r>
              <a:rPr kumimoji="0" lang="en-US" sz="7200" b="1" i="0" u="none" strike="noStrike" kern="1200" cap="none" spc="0" normalizeH="0" baseline="0" noProof="0" dirty="0">
                <a:ln w="22225">
                  <a:solidFill>
                    <a:srgbClr val="349294"/>
                  </a:solidFill>
                  <a:prstDash val="solid"/>
                </a:ln>
                <a:solidFill>
                  <a:srgbClr val="349294">
                    <a:lumMod val="60000"/>
                    <a:lumOff val="40000"/>
                  </a:srgbClr>
                </a:solidFill>
                <a:effectLst/>
                <a:uLnTx/>
                <a:uFillTx/>
                <a:latin typeface="Coiny" panose="02000903060500060000" pitchFamily="2" charset="0"/>
              </a:rPr>
              <a:t> </a:t>
            </a:r>
            <a:r>
              <a:rPr kumimoji="0" lang="en-US" sz="7200" b="1" i="0" u="none" strike="noStrike" kern="1200" cap="none" spc="0" normalizeH="0" baseline="0" noProof="0" dirty="0" err="1">
                <a:ln w="22225">
                  <a:solidFill>
                    <a:srgbClr val="349294"/>
                  </a:solidFill>
                  <a:prstDash val="solid"/>
                </a:ln>
                <a:solidFill>
                  <a:srgbClr val="349294">
                    <a:lumMod val="60000"/>
                    <a:lumOff val="40000"/>
                  </a:srgbClr>
                </a:solidFill>
                <a:effectLst/>
                <a:uLnTx/>
                <a:uFillTx/>
                <a:latin typeface="Coiny" panose="02000903060500060000" pitchFamily="2" charset="0"/>
              </a:rPr>
              <a:t>phá</a:t>
            </a:r>
            <a:endParaRPr kumimoji="0" lang="en-US" sz="7200" b="1" i="0" u="none" strike="noStrike" kern="1200" cap="none" spc="0" normalizeH="0" baseline="0" noProof="0" dirty="0">
              <a:ln w="22225">
                <a:solidFill>
                  <a:srgbClr val="349294"/>
                </a:solidFill>
                <a:prstDash val="solid"/>
              </a:ln>
              <a:solidFill>
                <a:srgbClr val="349294">
                  <a:lumMod val="60000"/>
                  <a:lumOff val="40000"/>
                </a:srgbClr>
              </a:solidFill>
              <a:effectLst/>
              <a:uLnTx/>
              <a:uFillTx/>
              <a:latin typeface="Coiny" panose="02000903060500060000" pitchFamily="2" charset="0"/>
            </a:endParaRPr>
          </a:p>
        </p:txBody>
      </p:sp>
    </p:spTree>
    <p:extLst>
      <p:ext uri="{BB962C8B-B14F-4D97-AF65-F5344CB8AC3E}">
        <p14:creationId xmlns:p14="http://schemas.microsoft.com/office/powerpoint/2010/main" val="3716842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grpSp>
        <p:nvGrpSpPr>
          <p:cNvPr id="2" name="Group 1">
            <a:extLst>
              <a:ext uri="{FF2B5EF4-FFF2-40B4-BE49-F238E27FC236}">
                <a16:creationId xmlns:a16="http://schemas.microsoft.com/office/drawing/2014/main" id="{35352493-C902-9A0C-65B9-096388359CCD}"/>
              </a:ext>
            </a:extLst>
          </p:cNvPr>
          <p:cNvGrpSpPr/>
          <p:nvPr/>
        </p:nvGrpSpPr>
        <p:grpSpPr>
          <a:xfrm>
            <a:off x="0" y="1410451"/>
            <a:ext cx="6380195" cy="4564691"/>
            <a:chOff x="505797" y="1323392"/>
            <a:chExt cx="4672693" cy="3343064"/>
          </a:xfrm>
        </p:grpSpPr>
        <p:pic>
          <p:nvPicPr>
            <p:cNvPr id="3" name="Picture 2">
              <a:extLst>
                <a:ext uri="{FF2B5EF4-FFF2-40B4-BE49-F238E27FC236}">
                  <a16:creationId xmlns:a16="http://schemas.microsoft.com/office/drawing/2014/main" id="{7B248D12-1BC8-FC0F-EDC9-F86DF81BA466}"/>
                </a:ext>
              </a:extLst>
            </p:cNvPr>
            <p:cNvPicPr>
              <a:picLocks noChangeAspect="1"/>
            </p:cNvPicPr>
            <p:nvPr/>
          </p:nvPicPr>
          <p:blipFill>
            <a:blip r:embed="rId3"/>
            <a:stretch>
              <a:fillRect/>
            </a:stretch>
          </p:blipFill>
          <p:spPr>
            <a:xfrm>
              <a:off x="505797" y="1323392"/>
              <a:ext cx="4672693" cy="3343064"/>
            </a:xfrm>
            <a:prstGeom prst="rect">
              <a:avLst/>
            </a:prstGeom>
          </p:spPr>
        </p:pic>
        <p:sp>
          <p:nvSpPr>
            <p:cNvPr id="4" name="Oval 3">
              <a:extLst>
                <a:ext uri="{FF2B5EF4-FFF2-40B4-BE49-F238E27FC236}">
                  <a16:creationId xmlns:a16="http://schemas.microsoft.com/office/drawing/2014/main" id="{F315D490-5A93-5908-C241-DDB9AA39C3C5}"/>
                </a:ext>
              </a:extLst>
            </p:cNvPr>
            <p:cNvSpPr/>
            <p:nvPr/>
          </p:nvSpPr>
          <p:spPr>
            <a:xfrm>
              <a:off x="643812" y="1819469"/>
              <a:ext cx="1138335" cy="438539"/>
            </a:xfrm>
            <a:prstGeom prst="ellipse">
              <a:avLst/>
            </a:prstGeom>
            <a:solidFill>
              <a:srgbClr val="F0DC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9E7A9D11-606C-7E16-8A3A-972CCF23AEE3}"/>
                </a:ext>
              </a:extLst>
            </p:cNvPr>
            <p:cNvSpPr/>
            <p:nvPr/>
          </p:nvSpPr>
          <p:spPr>
            <a:xfrm>
              <a:off x="2466392" y="1449354"/>
              <a:ext cx="1138335" cy="519405"/>
            </a:xfrm>
            <a:prstGeom prst="ellipse">
              <a:avLst/>
            </a:prstGeom>
            <a:solidFill>
              <a:srgbClr val="F0DC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C3351045-90EF-28F6-F8C8-6DB30E201B82}"/>
                </a:ext>
              </a:extLst>
            </p:cNvPr>
            <p:cNvSpPr/>
            <p:nvPr/>
          </p:nvSpPr>
          <p:spPr>
            <a:xfrm>
              <a:off x="3962400" y="1699725"/>
              <a:ext cx="1138335" cy="519405"/>
            </a:xfrm>
            <a:prstGeom prst="ellipse">
              <a:avLst/>
            </a:prstGeom>
            <a:solidFill>
              <a:srgbClr val="F0DC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E7EE29AF-2BA9-394B-F2DC-F8471B9ACA40}"/>
              </a:ext>
            </a:extLst>
          </p:cNvPr>
          <p:cNvSpPr txBox="1"/>
          <p:nvPr/>
        </p:nvSpPr>
        <p:spPr>
          <a:xfrm>
            <a:off x="138840" y="2045531"/>
            <a:ext cx="1826533" cy="646331"/>
          </a:xfrm>
          <a:prstGeom prst="rect">
            <a:avLst/>
          </a:prstGeom>
          <a:noFill/>
        </p:spPr>
        <p:txBody>
          <a:bodyPr wrap="square" rtlCol="0">
            <a:spAutoFit/>
          </a:bodyPr>
          <a:lstStyle/>
          <a:p>
            <a:pPr algn="ctr"/>
            <a:r>
              <a:rPr lang="en-US" b="1" dirty="0" err="1"/>
              <a:t>Tớ</a:t>
            </a:r>
            <a:r>
              <a:rPr lang="en-US" b="1" dirty="0"/>
              <a:t> </a:t>
            </a:r>
            <a:r>
              <a:rPr lang="en-US" b="1" dirty="0" err="1"/>
              <a:t>đã</a:t>
            </a:r>
            <a:r>
              <a:rPr lang="en-US" b="1" dirty="0"/>
              <a:t> </a:t>
            </a:r>
            <a:r>
              <a:rPr lang="en-US" b="1" dirty="0" err="1"/>
              <a:t>thêm</a:t>
            </a:r>
            <a:r>
              <a:rPr lang="en-US" b="1" dirty="0"/>
              <a:t> </a:t>
            </a:r>
            <a:r>
              <a:rPr lang="en-US" b="1" dirty="0" err="1"/>
              <a:t>vào</a:t>
            </a:r>
            <a:r>
              <a:rPr lang="en-US" b="1" dirty="0"/>
              <a:t> </a:t>
            </a:r>
            <a:r>
              <a:rPr lang="en-US" b="1" dirty="0" err="1"/>
              <a:t>bể</a:t>
            </a:r>
            <a:r>
              <a:rPr lang="en-US" b="1" dirty="0"/>
              <a:t> 3 con </a:t>
            </a:r>
            <a:r>
              <a:rPr lang="en-US" b="1" dirty="0" err="1"/>
              <a:t>cá</a:t>
            </a:r>
            <a:r>
              <a:rPr lang="en-US" b="1" dirty="0"/>
              <a:t>.</a:t>
            </a:r>
          </a:p>
        </p:txBody>
      </p:sp>
      <p:sp>
        <p:nvSpPr>
          <p:cNvPr id="8" name="TextBox 7">
            <a:extLst>
              <a:ext uri="{FF2B5EF4-FFF2-40B4-BE49-F238E27FC236}">
                <a16:creationId xmlns:a16="http://schemas.microsoft.com/office/drawing/2014/main" id="{66B4C056-5194-B477-BB0E-E387D4846BFD}"/>
              </a:ext>
            </a:extLst>
          </p:cNvPr>
          <p:cNvSpPr txBox="1"/>
          <p:nvPr/>
        </p:nvSpPr>
        <p:spPr>
          <a:xfrm>
            <a:off x="2702451" y="1410451"/>
            <a:ext cx="1404261" cy="923330"/>
          </a:xfrm>
          <a:prstGeom prst="rect">
            <a:avLst/>
          </a:prstGeom>
          <a:noFill/>
        </p:spPr>
        <p:txBody>
          <a:bodyPr wrap="square" rtlCol="0">
            <a:spAutoFit/>
          </a:bodyPr>
          <a:lstStyle/>
          <a:p>
            <a:pPr algn="ctr"/>
            <a:r>
              <a:rPr lang="en-US" b="1" dirty="0" err="1"/>
              <a:t>Tớ</a:t>
            </a:r>
            <a:r>
              <a:rPr lang="en-US" b="1" dirty="0"/>
              <a:t> </a:t>
            </a:r>
            <a:r>
              <a:rPr lang="en-US" b="1" dirty="0" err="1"/>
              <a:t>đếm</a:t>
            </a:r>
            <a:r>
              <a:rPr lang="en-US" b="1" dirty="0"/>
              <a:t> </a:t>
            </a:r>
            <a:r>
              <a:rPr lang="en-US" b="1" dirty="0" err="1"/>
              <a:t>được</a:t>
            </a:r>
            <a:r>
              <a:rPr lang="en-US" b="1" dirty="0"/>
              <a:t> </a:t>
            </a:r>
            <a:r>
              <a:rPr lang="en-US" b="1" dirty="0" err="1"/>
              <a:t>tất</a:t>
            </a:r>
            <a:r>
              <a:rPr lang="en-US" b="1" dirty="0"/>
              <a:t> </a:t>
            </a:r>
            <a:r>
              <a:rPr lang="en-US" b="1" dirty="0" err="1"/>
              <a:t>cả</a:t>
            </a:r>
            <a:r>
              <a:rPr lang="en-US" b="1" dirty="0"/>
              <a:t> </a:t>
            </a:r>
            <a:r>
              <a:rPr lang="en-US" b="1" dirty="0" err="1"/>
              <a:t>có</a:t>
            </a:r>
            <a:r>
              <a:rPr lang="en-US" b="1" dirty="0"/>
              <a:t> 8 con </a:t>
            </a:r>
            <a:r>
              <a:rPr lang="en-US" b="1" dirty="0" err="1"/>
              <a:t>cá</a:t>
            </a:r>
            <a:r>
              <a:rPr lang="en-US" b="1" dirty="0"/>
              <a:t>.</a:t>
            </a:r>
          </a:p>
        </p:txBody>
      </p:sp>
      <p:sp>
        <p:nvSpPr>
          <p:cNvPr id="9" name="TextBox 8">
            <a:extLst>
              <a:ext uri="{FF2B5EF4-FFF2-40B4-BE49-F238E27FC236}">
                <a16:creationId xmlns:a16="http://schemas.microsoft.com/office/drawing/2014/main" id="{D5EF4A10-7FFD-5AF2-D0C6-81B75FF37FB4}"/>
              </a:ext>
            </a:extLst>
          </p:cNvPr>
          <p:cNvSpPr txBox="1"/>
          <p:nvPr/>
        </p:nvSpPr>
        <p:spPr>
          <a:xfrm>
            <a:off x="4579075" y="1920351"/>
            <a:ext cx="1826533" cy="646331"/>
          </a:xfrm>
          <a:prstGeom prst="rect">
            <a:avLst/>
          </a:prstGeom>
          <a:noFill/>
        </p:spPr>
        <p:txBody>
          <a:bodyPr wrap="square" rtlCol="0">
            <a:spAutoFit/>
          </a:bodyPr>
          <a:lstStyle/>
          <a:p>
            <a:pPr algn="ctr"/>
            <a:r>
              <a:rPr lang="en-US" b="1" dirty="0" err="1"/>
              <a:t>Lúc</a:t>
            </a:r>
            <a:r>
              <a:rPr lang="en-US" b="1" dirty="0"/>
              <a:t> </a:t>
            </a:r>
            <a:r>
              <a:rPr lang="en-US" b="1" dirty="0" err="1"/>
              <a:t>đầu</a:t>
            </a:r>
            <a:r>
              <a:rPr lang="en-US" b="1" dirty="0"/>
              <a:t> </a:t>
            </a:r>
            <a:r>
              <a:rPr lang="en-US" b="1" dirty="0" err="1"/>
              <a:t>trong</a:t>
            </a:r>
            <a:r>
              <a:rPr lang="en-US" b="1" dirty="0"/>
              <a:t> </a:t>
            </a:r>
            <a:r>
              <a:rPr lang="en-US" b="1" dirty="0" err="1"/>
              <a:t>bể</a:t>
            </a:r>
            <a:r>
              <a:rPr lang="en-US" b="1" dirty="0"/>
              <a:t> </a:t>
            </a:r>
            <a:r>
              <a:rPr lang="en-US" b="1" dirty="0" err="1"/>
              <a:t>có</a:t>
            </a:r>
            <a:r>
              <a:rPr lang="en-US" b="1" dirty="0"/>
              <a:t> </a:t>
            </a:r>
            <a:r>
              <a:rPr lang="en-US" b="1" dirty="0" err="1"/>
              <a:t>mấy</a:t>
            </a:r>
            <a:r>
              <a:rPr lang="en-US" b="1" dirty="0"/>
              <a:t> con </a:t>
            </a:r>
            <a:r>
              <a:rPr lang="en-US" b="1" dirty="0" err="1"/>
              <a:t>cá</a:t>
            </a:r>
            <a:r>
              <a:rPr lang="en-US" b="1" dirty="0"/>
              <a:t>?</a:t>
            </a:r>
          </a:p>
        </p:txBody>
      </p:sp>
      <p:sp>
        <p:nvSpPr>
          <p:cNvPr id="10" name="Rectangle 9">
            <a:extLst>
              <a:ext uri="{FF2B5EF4-FFF2-40B4-BE49-F238E27FC236}">
                <a16:creationId xmlns:a16="http://schemas.microsoft.com/office/drawing/2014/main" id="{9BFC20F9-4C0E-55D8-F0E1-84054790021C}"/>
              </a:ext>
            </a:extLst>
          </p:cNvPr>
          <p:cNvSpPr/>
          <p:nvPr/>
        </p:nvSpPr>
        <p:spPr>
          <a:xfrm>
            <a:off x="7415458" y="3253908"/>
            <a:ext cx="656217" cy="656217"/>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a:t>
            </a:r>
          </a:p>
        </p:txBody>
      </p:sp>
      <p:sp>
        <p:nvSpPr>
          <p:cNvPr id="11" name="TextBox 10">
            <a:extLst>
              <a:ext uri="{FF2B5EF4-FFF2-40B4-BE49-F238E27FC236}">
                <a16:creationId xmlns:a16="http://schemas.microsoft.com/office/drawing/2014/main" id="{76A966B8-5B42-1069-03DF-41CD9849184A}"/>
              </a:ext>
            </a:extLst>
          </p:cNvPr>
          <p:cNvSpPr txBox="1"/>
          <p:nvPr/>
        </p:nvSpPr>
        <p:spPr>
          <a:xfrm>
            <a:off x="8071675" y="3283315"/>
            <a:ext cx="2405897" cy="584775"/>
          </a:xfrm>
          <a:prstGeom prst="rect">
            <a:avLst/>
          </a:prstGeom>
          <a:noFill/>
        </p:spPr>
        <p:txBody>
          <a:bodyPr wrap="square" rtlCol="0">
            <a:spAutoFit/>
          </a:bodyPr>
          <a:lstStyle/>
          <a:p>
            <a:r>
              <a:rPr lang="en-US" sz="3200" dirty="0"/>
              <a:t>  +    3   =      8</a:t>
            </a:r>
          </a:p>
        </p:txBody>
      </p:sp>
      <p:cxnSp>
        <p:nvCxnSpPr>
          <p:cNvPr id="12" name="Straight Connector 11">
            <a:extLst>
              <a:ext uri="{FF2B5EF4-FFF2-40B4-BE49-F238E27FC236}">
                <a16:creationId xmlns:a16="http://schemas.microsoft.com/office/drawing/2014/main" id="{0A878C38-ED00-1D65-CD6C-223F535B60C3}"/>
              </a:ext>
            </a:extLst>
          </p:cNvPr>
          <p:cNvCxnSpPr/>
          <p:nvPr/>
        </p:nvCxnSpPr>
        <p:spPr>
          <a:xfrm>
            <a:off x="7708882" y="3896849"/>
            <a:ext cx="0" cy="316041"/>
          </a:xfrm>
          <a:prstGeom prst="line">
            <a:avLst/>
          </a:prstGeom>
          <a:ln w="38100"/>
        </p:spPr>
        <p:style>
          <a:lnRef idx="1">
            <a:schemeClr val="dk1"/>
          </a:lnRef>
          <a:fillRef idx="0">
            <a:schemeClr val="dk1"/>
          </a:fillRef>
          <a:effectRef idx="0">
            <a:schemeClr val="dk1"/>
          </a:effectRef>
          <a:fontRef idx="minor">
            <a:schemeClr val="tx1"/>
          </a:fontRef>
        </p:style>
      </p:cxnSp>
      <p:sp>
        <p:nvSpPr>
          <p:cNvPr id="13" name="Rectangle: Rounded Corners 15">
            <a:extLst>
              <a:ext uri="{FF2B5EF4-FFF2-40B4-BE49-F238E27FC236}">
                <a16:creationId xmlns:a16="http://schemas.microsoft.com/office/drawing/2014/main" id="{3BA12188-313E-6CFB-18B2-574359213932}"/>
              </a:ext>
            </a:extLst>
          </p:cNvPr>
          <p:cNvSpPr/>
          <p:nvPr/>
        </p:nvSpPr>
        <p:spPr>
          <a:xfrm>
            <a:off x="6891255" y="4262919"/>
            <a:ext cx="1254182" cy="566530"/>
          </a:xfrm>
          <a:prstGeom prst="roundRect">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t>Số</a:t>
            </a:r>
            <a:r>
              <a:rPr lang="en-US" sz="2400" b="1" dirty="0"/>
              <a:t> </a:t>
            </a:r>
            <a:r>
              <a:rPr lang="en-US" sz="2400" b="1" dirty="0" err="1"/>
              <a:t>hạng</a:t>
            </a:r>
            <a:endParaRPr lang="en-US" sz="2400" b="1" dirty="0"/>
          </a:p>
        </p:txBody>
      </p:sp>
      <p:cxnSp>
        <p:nvCxnSpPr>
          <p:cNvPr id="14" name="Straight Connector 13">
            <a:extLst>
              <a:ext uri="{FF2B5EF4-FFF2-40B4-BE49-F238E27FC236}">
                <a16:creationId xmlns:a16="http://schemas.microsoft.com/office/drawing/2014/main" id="{7D30DCD0-472D-5F73-F4B6-AA9E327A0EC0}"/>
              </a:ext>
            </a:extLst>
          </p:cNvPr>
          <p:cNvCxnSpPr/>
          <p:nvPr/>
        </p:nvCxnSpPr>
        <p:spPr>
          <a:xfrm>
            <a:off x="8954249" y="3910125"/>
            <a:ext cx="0" cy="316041"/>
          </a:xfrm>
          <a:prstGeom prst="line">
            <a:avLst/>
          </a:prstGeom>
          <a:ln w="38100"/>
        </p:spPr>
        <p:style>
          <a:lnRef idx="1">
            <a:schemeClr val="dk1"/>
          </a:lnRef>
          <a:fillRef idx="0">
            <a:schemeClr val="dk1"/>
          </a:fillRef>
          <a:effectRef idx="0">
            <a:schemeClr val="dk1"/>
          </a:effectRef>
          <a:fontRef idx="minor">
            <a:schemeClr val="tx1"/>
          </a:fontRef>
        </p:style>
      </p:cxnSp>
      <p:sp>
        <p:nvSpPr>
          <p:cNvPr id="15" name="Rectangle: Rounded Corners 17">
            <a:extLst>
              <a:ext uri="{FF2B5EF4-FFF2-40B4-BE49-F238E27FC236}">
                <a16:creationId xmlns:a16="http://schemas.microsoft.com/office/drawing/2014/main" id="{2C20C726-9036-319A-6B6C-5AFC5D8E9BB7}"/>
              </a:ext>
            </a:extLst>
          </p:cNvPr>
          <p:cNvSpPr/>
          <p:nvPr/>
        </p:nvSpPr>
        <p:spPr>
          <a:xfrm>
            <a:off x="8285357" y="4276195"/>
            <a:ext cx="1254182" cy="566530"/>
          </a:xfrm>
          <a:prstGeom prst="roundRect">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t>Số</a:t>
            </a:r>
            <a:r>
              <a:rPr lang="en-US" sz="2400" b="1" dirty="0"/>
              <a:t> </a:t>
            </a:r>
            <a:r>
              <a:rPr lang="en-US" sz="2400" b="1" dirty="0" err="1"/>
              <a:t>hạng</a:t>
            </a:r>
            <a:endParaRPr lang="en-US" sz="2400" b="1" dirty="0"/>
          </a:p>
        </p:txBody>
      </p:sp>
      <p:cxnSp>
        <p:nvCxnSpPr>
          <p:cNvPr id="16" name="Straight Connector 15">
            <a:extLst>
              <a:ext uri="{FF2B5EF4-FFF2-40B4-BE49-F238E27FC236}">
                <a16:creationId xmlns:a16="http://schemas.microsoft.com/office/drawing/2014/main" id="{5FDECC85-40C8-F38D-7FFF-589713AB7870}"/>
              </a:ext>
            </a:extLst>
          </p:cNvPr>
          <p:cNvCxnSpPr/>
          <p:nvPr/>
        </p:nvCxnSpPr>
        <p:spPr>
          <a:xfrm>
            <a:off x="10264652" y="3910125"/>
            <a:ext cx="0" cy="316041"/>
          </a:xfrm>
          <a:prstGeom prst="line">
            <a:avLst/>
          </a:prstGeom>
          <a:ln w="38100"/>
        </p:spPr>
        <p:style>
          <a:lnRef idx="1">
            <a:schemeClr val="dk1"/>
          </a:lnRef>
          <a:fillRef idx="0">
            <a:schemeClr val="dk1"/>
          </a:fillRef>
          <a:effectRef idx="0">
            <a:schemeClr val="dk1"/>
          </a:effectRef>
          <a:fontRef idx="minor">
            <a:schemeClr val="tx1"/>
          </a:fontRef>
        </p:style>
      </p:cxnSp>
      <p:sp>
        <p:nvSpPr>
          <p:cNvPr id="17" name="Rectangle: Rounded Corners 19">
            <a:extLst>
              <a:ext uri="{FF2B5EF4-FFF2-40B4-BE49-F238E27FC236}">
                <a16:creationId xmlns:a16="http://schemas.microsoft.com/office/drawing/2014/main" id="{34176895-7A7D-ACDE-D25E-BEECEAE1905C}"/>
              </a:ext>
            </a:extLst>
          </p:cNvPr>
          <p:cNvSpPr/>
          <p:nvPr/>
        </p:nvSpPr>
        <p:spPr>
          <a:xfrm>
            <a:off x="9647676" y="4276195"/>
            <a:ext cx="1254182" cy="566530"/>
          </a:xfrm>
          <a:prstGeom prst="roundRect">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t>Tổng</a:t>
            </a:r>
            <a:endParaRPr lang="en-US" sz="2400" b="1" dirty="0"/>
          </a:p>
        </p:txBody>
      </p:sp>
      <p:sp>
        <p:nvSpPr>
          <p:cNvPr id="18" name="Rectangle 17">
            <a:extLst>
              <a:ext uri="{FF2B5EF4-FFF2-40B4-BE49-F238E27FC236}">
                <a16:creationId xmlns:a16="http://schemas.microsoft.com/office/drawing/2014/main" id="{8679BB2D-3ADB-F8EA-0ABD-262681024F77}"/>
              </a:ext>
            </a:extLst>
          </p:cNvPr>
          <p:cNvSpPr/>
          <p:nvPr/>
        </p:nvSpPr>
        <p:spPr>
          <a:xfrm>
            <a:off x="6387791" y="5471282"/>
            <a:ext cx="5191753" cy="1109744"/>
          </a:xfrm>
          <a:prstGeom prst="rect">
            <a:avLst/>
          </a:prstGeom>
          <a:solidFill>
            <a:schemeClr val="accent4">
              <a:lumMod val="40000"/>
              <a:lumOff val="6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b="1" dirty="0" err="1">
                <a:solidFill>
                  <a:srgbClr val="FF0000"/>
                </a:solidFill>
              </a:rPr>
              <a:t>Muốn</a:t>
            </a:r>
            <a:r>
              <a:rPr lang="en-US" sz="3200" b="1" dirty="0">
                <a:solidFill>
                  <a:srgbClr val="FF0000"/>
                </a:solidFill>
              </a:rPr>
              <a:t> </a:t>
            </a:r>
            <a:r>
              <a:rPr lang="en-US" sz="3200" b="1" dirty="0" err="1">
                <a:solidFill>
                  <a:srgbClr val="FF0000"/>
                </a:solidFill>
              </a:rPr>
              <a:t>tìm</a:t>
            </a:r>
            <a:r>
              <a:rPr lang="en-US" sz="3200" b="1" dirty="0">
                <a:solidFill>
                  <a:srgbClr val="FF0000"/>
                </a:solidFill>
              </a:rPr>
              <a:t> </a:t>
            </a:r>
            <a:r>
              <a:rPr lang="en-US" sz="3200" b="1" dirty="0" err="1">
                <a:solidFill>
                  <a:srgbClr val="FF0000"/>
                </a:solidFill>
              </a:rPr>
              <a:t>một</a:t>
            </a:r>
            <a:r>
              <a:rPr lang="en-US" sz="3200" b="1" dirty="0">
                <a:solidFill>
                  <a:srgbClr val="FF0000"/>
                </a:solidFill>
              </a:rPr>
              <a:t> </a:t>
            </a:r>
            <a:r>
              <a:rPr lang="en-US" sz="3200" b="1" dirty="0" err="1">
                <a:solidFill>
                  <a:srgbClr val="FF0000"/>
                </a:solidFill>
              </a:rPr>
              <a:t>số</a:t>
            </a:r>
            <a:r>
              <a:rPr lang="en-US" sz="3200" b="1" dirty="0">
                <a:solidFill>
                  <a:srgbClr val="FF0000"/>
                </a:solidFill>
              </a:rPr>
              <a:t> </a:t>
            </a:r>
            <a:r>
              <a:rPr lang="en-US" sz="3200" b="1" dirty="0" err="1">
                <a:solidFill>
                  <a:srgbClr val="FF0000"/>
                </a:solidFill>
              </a:rPr>
              <a:t>hạng</a:t>
            </a:r>
            <a:r>
              <a:rPr lang="en-US" sz="3200" b="1" dirty="0">
                <a:solidFill>
                  <a:srgbClr val="FF0000"/>
                </a:solidFill>
              </a:rPr>
              <a:t>, ta </a:t>
            </a:r>
            <a:r>
              <a:rPr lang="en-US" sz="3200" b="1" dirty="0" err="1">
                <a:solidFill>
                  <a:srgbClr val="FF0000"/>
                </a:solidFill>
              </a:rPr>
              <a:t>lấy</a:t>
            </a:r>
            <a:r>
              <a:rPr lang="en-US" sz="3200" b="1" dirty="0">
                <a:solidFill>
                  <a:srgbClr val="FF0000"/>
                </a:solidFill>
              </a:rPr>
              <a:t> </a:t>
            </a:r>
            <a:r>
              <a:rPr lang="en-US" sz="3200" b="1" dirty="0" err="1">
                <a:solidFill>
                  <a:srgbClr val="FF0000"/>
                </a:solidFill>
              </a:rPr>
              <a:t>tổng</a:t>
            </a:r>
            <a:r>
              <a:rPr lang="en-US" sz="3200" b="1" dirty="0">
                <a:solidFill>
                  <a:srgbClr val="FF0000"/>
                </a:solidFill>
              </a:rPr>
              <a:t> </a:t>
            </a:r>
            <a:r>
              <a:rPr lang="en-US" sz="3200" b="1" dirty="0" err="1">
                <a:solidFill>
                  <a:srgbClr val="FF0000"/>
                </a:solidFill>
              </a:rPr>
              <a:t>trừ</a:t>
            </a:r>
            <a:r>
              <a:rPr lang="en-US" sz="3200" b="1" dirty="0">
                <a:solidFill>
                  <a:srgbClr val="FF0000"/>
                </a:solidFill>
              </a:rPr>
              <a:t> </a:t>
            </a:r>
            <a:r>
              <a:rPr lang="en-US" sz="3200" b="1" dirty="0" err="1">
                <a:solidFill>
                  <a:srgbClr val="FF0000"/>
                </a:solidFill>
              </a:rPr>
              <a:t>đi</a:t>
            </a:r>
            <a:r>
              <a:rPr lang="en-US" sz="3200" b="1" dirty="0">
                <a:solidFill>
                  <a:srgbClr val="FF0000"/>
                </a:solidFill>
              </a:rPr>
              <a:t> </a:t>
            </a:r>
            <a:r>
              <a:rPr lang="en-US" sz="3200" b="1" dirty="0" err="1">
                <a:solidFill>
                  <a:srgbClr val="FF0000"/>
                </a:solidFill>
              </a:rPr>
              <a:t>số</a:t>
            </a:r>
            <a:r>
              <a:rPr lang="en-US" sz="3200" b="1" dirty="0">
                <a:solidFill>
                  <a:srgbClr val="FF0000"/>
                </a:solidFill>
              </a:rPr>
              <a:t> </a:t>
            </a:r>
            <a:r>
              <a:rPr lang="en-US" sz="3200" b="1" dirty="0" err="1">
                <a:solidFill>
                  <a:srgbClr val="FF0000"/>
                </a:solidFill>
              </a:rPr>
              <a:t>hạng</a:t>
            </a:r>
            <a:r>
              <a:rPr lang="en-US" sz="3200" b="1" dirty="0">
                <a:solidFill>
                  <a:srgbClr val="FF0000"/>
                </a:solidFill>
              </a:rPr>
              <a:t> kia</a:t>
            </a:r>
          </a:p>
        </p:txBody>
      </p:sp>
      <p:sp>
        <p:nvSpPr>
          <p:cNvPr id="19" name="Rectangle 18">
            <a:extLst>
              <a:ext uri="{FF2B5EF4-FFF2-40B4-BE49-F238E27FC236}">
                <a16:creationId xmlns:a16="http://schemas.microsoft.com/office/drawing/2014/main" id="{2ECA8F64-C69E-2F94-505C-46FC350FED5F}"/>
              </a:ext>
            </a:extLst>
          </p:cNvPr>
          <p:cNvSpPr/>
          <p:nvPr/>
        </p:nvSpPr>
        <p:spPr>
          <a:xfrm>
            <a:off x="7321329" y="787448"/>
            <a:ext cx="656217" cy="656217"/>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a:t>
            </a:r>
          </a:p>
        </p:txBody>
      </p:sp>
      <p:sp>
        <p:nvSpPr>
          <p:cNvPr id="20" name="TextBox 19">
            <a:extLst>
              <a:ext uri="{FF2B5EF4-FFF2-40B4-BE49-F238E27FC236}">
                <a16:creationId xmlns:a16="http://schemas.microsoft.com/office/drawing/2014/main" id="{5F4B65AC-25AA-06A9-9D8F-C51F5488EF4D}"/>
              </a:ext>
            </a:extLst>
          </p:cNvPr>
          <p:cNvSpPr txBox="1"/>
          <p:nvPr/>
        </p:nvSpPr>
        <p:spPr>
          <a:xfrm>
            <a:off x="7977546" y="816855"/>
            <a:ext cx="2405897" cy="584775"/>
          </a:xfrm>
          <a:prstGeom prst="rect">
            <a:avLst/>
          </a:prstGeom>
          <a:noFill/>
        </p:spPr>
        <p:txBody>
          <a:bodyPr wrap="square" rtlCol="0">
            <a:spAutoFit/>
          </a:bodyPr>
          <a:lstStyle/>
          <a:p>
            <a:r>
              <a:rPr lang="en-US" sz="3200" dirty="0"/>
              <a:t>  +    3   =      8</a:t>
            </a:r>
          </a:p>
        </p:txBody>
      </p:sp>
      <p:sp>
        <p:nvSpPr>
          <p:cNvPr id="21" name="TextBox 20">
            <a:extLst>
              <a:ext uri="{FF2B5EF4-FFF2-40B4-BE49-F238E27FC236}">
                <a16:creationId xmlns:a16="http://schemas.microsoft.com/office/drawing/2014/main" id="{88429885-6A08-DE0C-8272-B9AB4DAB8025}"/>
              </a:ext>
            </a:extLst>
          </p:cNvPr>
          <p:cNvSpPr txBox="1"/>
          <p:nvPr/>
        </p:nvSpPr>
        <p:spPr>
          <a:xfrm>
            <a:off x="7330872" y="1475724"/>
            <a:ext cx="3332646" cy="584775"/>
          </a:xfrm>
          <a:prstGeom prst="rect">
            <a:avLst/>
          </a:prstGeom>
          <a:noFill/>
        </p:spPr>
        <p:txBody>
          <a:bodyPr wrap="square" rtlCol="0">
            <a:spAutoFit/>
          </a:bodyPr>
          <a:lstStyle/>
          <a:p>
            <a:r>
              <a:rPr lang="en-US" sz="3200" dirty="0"/>
              <a:t> 8      -     3   =      5</a:t>
            </a:r>
          </a:p>
        </p:txBody>
      </p:sp>
      <p:sp>
        <p:nvSpPr>
          <p:cNvPr id="22" name="TextBox 21">
            <a:extLst>
              <a:ext uri="{FF2B5EF4-FFF2-40B4-BE49-F238E27FC236}">
                <a16:creationId xmlns:a16="http://schemas.microsoft.com/office/drawing/2014/main" id="{08EFEEAC-8F52-2EA0-0AC9-C3786A3A2327}"/>
              </a:ext>
            </a:extLst>
          </p:cNvPr>
          <p:cNvSpPr txBox="1"/>
          <p:nvPr/>
        </p:nvSpPr>
        <p:spPr>
          <a:xfrm>
            <a:off x="7317345" y="2069966"/>
            <a:ext cx="3332646" cy="584775"/>
          </a:xfrm>
          <a:prstGeom prst="rect">
            <a:avLst/>
          </a:prstGeom>
          <a:noFill/>
        </p:spPr>
        <p:txBody>
          <a:bodyPr wrap="square" rtlCol="0">
            <a:spAutoFit/>
          </a:bodyPr>
          <a:lstStyle/>
          <a:p>
            <a:r>
              <a:rPr lang="en-US" sz="3200" b="1" dirty="0" err="1"/>
              <a:t>Số</a:t>
            </a:r>
            <a:r>
              <a:rPr lang="en-US" sz="3200" b="1" dirty="0"/>
              <a:t> </a:t>
            </a:r>
            <a:r>
              <a:rPr lang="en-US" sz="3200" b="1" dirty="0" err="1"/>
              <a:t>cần</a:t>
            </a:r>
            <a:r>
              <a:rPr lang="en-US" sz="3200" b="1" dirty="0"/>
              <a:t> </a:t>
            </a:r>
            <a:r>
              <a:rPr lang="en-US" sz="3200" b="1" dirty="0" err="1"/>
              <a:t>tìm</a:t>
            </a:r>
            <a:r>
              <a:rPr lang="en-US" sz="3200" b="1" dirty="0"/>
              <a:t> </a:t>
            </a:r>
            <a:r>
              <a:rPr lang="en-US" sz="3200" b="1" dirty="0" err="1"/>
              <a:t>là</a:t>
            </a:r>
            <a:r>
              <a:rPr lang="en-US" sz="3200" b="1" dirty="0"/>
              <a:t> 5.</a:t>
            </a:r>
          </a:p>
        </p:txBody>
      </p:sp>
      <p:pic>
        <p:nvPicPr>
          <p:cNvPr id="23" name="Picture 22">
            <a:extLst>
              <a:ext uri="{FF2B5EF4-FFF2-40B4-BE49-F238E27FC236}">
                <a16:creationId xmlns:a16="http://schemas.microsoft.com/office/drawing/2014/main" id="{370DC544-F4B9-82E6-76C1-BD92192778A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390" b="89831" l="9600" r="88800">
                        <a14:foregroundMark x1="72800" y1="24576" x2="72800" y2="24576"/>
                        <a14:foregroundMark x1="72800" y1="15254" x2="72800" y2="15254"/>
                        <a14:foregroundMark x1="38400" y1="8475" x2="38400" y2="8475"/>
                        <a14:foregroundMark x1="21600" y1="15254" x2="21600" y2="15254"/>
                        <a14:foregroundMark x1="20800" y1="10169" x2="20800" y2="10169"/>
                        <a14:foregroundMark x1="21600" y1="3390" x2="21600" y2="3390"/>
                      </a14:backgroundRemoval>
                    </a14:imgEffect>
                  </a14:imgLayer>
                </a14:imgProps>
              </a:ext>
            </a:extLst>
          </a:blip>
          <a:stretch>
            <a:fillRect/>
          </a:stretch>
        </p:blipFill>
        <p:spPr>
          <a:xfrm>
            <a:off x="10741838" y="4460742"/>
            <a:ext cx="1254182" cy="1183948"/>
          </a:xfrm>
          <a:prstGeom prst="rect">
            <a:avLst/>
          </a:prstGeom>
        </p:spPr>
      </p:pic>
    </p:spTree>
    <p:extLst>
      <p:ext uri="{BB962C8B-B14F-4D97-AF65-F5344CB8AC3E}">
        <p14:creationId xmlns:p14="http://schemas.microsoft.com/office/powerpoint/2010/main" val="1360708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500"/>
                                        <p:tgtEl>
                                          <p:spTgt spid="20"/>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left)">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ipe(left)">
                                      <p:cBhvr>
                                        <p:cTn id="39" dur="5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left)">
                                      <p:cBhvr>
                                        <p:cTn id="44" dur="500"/>
                                        <p:tgtEl>
                                          <p:spTgt spid="11"/>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left)">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1000"/>
                                        <p:tgtEl>
                                          <p:spTgt spid="23"/>
                                        </p:tgtEl>
                                      </p:cBhvr>
                                    </p:animEffect>
                                    <p:anim calcmode="lin" valueType="num">
                                      <p:cBhvr>
                                        <p:cTn id="53" dur="1000" fill="hold"/>
                                        <p:tgtEl>
                                          <p:spTgt spid="23"/>
                                        </p:tgtEl>
                                        <p:attrNameLst>
                                          <p:attrName>ppt_x</p:attrName>
                                        </p:attrNameLst>
                                      </p:cBhvr>
                                      <p:tavLst>
                                        <p:tav tm="0">
                                          <p:val>
                                            <p:strVal val="#ppt_x"/>
                                          </p:val>
                                        </p:tav>
                                        <p:tav tm="100000">
                                          <p:val>
                                            <p:strVal val="#ppt_x"/>
                                          </p:val>
                                        </p:tav>
                                      </p:tavLst>
                                    </p:anim>
                                    <p:anim calcmode="lin" valueType="num">
                                      <p:cBhvr>
                                        <p:cTn id="54" dur="1000" fill="hold"/>
                                        <p:tgtEl>
                                          <p:spTgt spid="23"/>
                                        </p:tgtEl>
                                        <p:attrNameLst>
                                          <p:attrName>ppt_y</p:attrName>
                                        </p:attrNameLst>
                                      </p:cBhvr>
                                      <p:tavLst>
                                        <p:tav tm="0">
                                          <p:val>
                                            <p:strVal val="#ppt_y+.1"/>
                                          </p:val>
                                        </p:tav>
                                        <p:tav tm="100000">
                                          <p:val>
                                            <p:strVal val="#ppt_y"/>
                                          </p:val>
                                        </p:tav>
                                      </p:tavLst>
                                    </p:anim>
                                  </p:childTnLst>
                                </p:cTn>
                              </p:par>
                              <p:par>
                                <p:cTn id="55" presetID="22" presetClass="entr" presetSubtype="4"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wipe(down)">
                                      <p:cBhvr>
                                        <p:cTn id="57" dur="500"/>
                                        <p:tgtEl>
                                          <p:spTgt spid="13"/>
                                        </p:tgtEl>
                                      </p:cBhvr>
                                    </p:animEffect>
                                  </p:childTnLst>
                                </p:cTn>
                              </p:par>
                              <p:par>
                                <p:cTn id="58" presetID="22" presetClass="entr" presetSubtype="4" fill="hold" nodeType="with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wipe(down)">
                                      <p:cBhvr>
                                        <p:cTn id="60" dur="500"/>
                                        <p:tgtEl>
                                          <p:spTgt spid="12"/>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wipe(down)">
                                      <p:cBhvr>
                                        <p:cTn id="63" dur="500"/>
                                        <p:tgtEl>
                                          <p:spTgt spid="15"/>
                                        </p:tgtEl>
                                      </p:cBhvr>
                                    </p:animEffect>
                                  </p:childTnLst>
                                </p:cTn>
                              </p:par>
                              <p:par>
                                <p:cTn id="64" presetID="22" presetClass="entr" presetSubtype="4" fill="hold" nodeType="with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wipe(down)">
                                      <p:cBhvr>
                                        <p:cTn id="66" dur="500"/>
                                        <p:tgtEl>
                                          <p:spTgt spid="14"/>
                                        </p:tgtEl>
                                      </p:cBhvr>
                                    </p:animEffect>
                                  </p:childTnLst>
                                </p:cTn>
                              </p:par>
                              <p:par>
                                <p:cTn id="67" presetID="22" presetClass="entr" presetSubtype="4" fill="hold" grpId="0" nodeType="with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wipe(down)">
                                      <p:cBhvr>
                                        <p:cTn id="69" dur="500"/>
                                        <p:tgtEl>
                                          <p:spTgt spid="17"/>
                                        </p:tgtEl>
                                      </p:cBhvr>
                                    </p:animEffect>
                                  </p:childTnLst>
                                </p:cTn>
                              </p:par>
                              <p:par>
                                <p:cTn id="70" presetID="22" presetClass="entr" presetSubtype="4" fill="hold" nodeType="with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wipe(down)">
                                      <p:cBhvr>
                                        <p:cTn id="72" dur="500"/>
                                        <p:tgtEl>
                                          <p:spTgt spid="16"/>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wipe(down)">
                                      <p:cBhvr>
                                        <p:cTn id="7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animBg="1"/>
      <p:bldP spid="11" grpId="0"/>
      <p:bldP spid="13" grpId="0" animBg="1"/>
      <p:bldP spid="15" grpId="0" animBg="1"/>
      <p:bldP spid="17" grpId="0" animBg="1"/>
      <p:bldP spid="18" grpId="0" animBg="1"/>
      <p:bldP spid="19" grpId="0" animBg="1"/>
      <p:bldP spid="20" grpId="0"/>
      <p:bldP spid="21" grpId="0"/>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666D68A-2816-4DFC-8031-6D13609A7D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
        <p:nvSpPr>
          <p:cNvPr id="4" name="文本框 13">
            <a:extLst>
              <a:ext uri="{FF2B5EF4-FFF2-40B4-BE49-F238E27FC236}">
                <a16:creationId xmlns:a16="http://schemas.microsoft.com/office/drawing/2014/main" id="{BD650800-19D0-4D9B-9866-50C2826E7D8E}"/>
              </a:ext>
            </a:extLst>
          </p:cNvPr>
          <p:cNvSpPr txBox="1"/>
          <p:nvPr/>
        </p:nvSpPr>
        <p:spPr>
          <a:xfrm>
            <a:off x="3015658" y="1044160"/>
            <a:ext cx="5941911" cy="2554543"/>
          </a:xfrm>
          <a:prstGeom prst="rect">
            <a:avLst/>
          </a:prstGeom>
          <a:noFill/>
          <a:ln>
            <a:noFill/>
          </a:ln>
        </p:spPr>
        <p:txBody>
          <a:bodyPr wrap="square" lIns="91439" tIns="45719" rIns="91439" bIns="45719" rtlCol="0">
            <a:spAutoFit/>
          </a:bodyPr>
          <a:lstStyle/>
          <a:p>
            <a:pPr algn="ctr" defTabSz="914354">
              <a:defRPr/>
            </a:pPr>
            <a:r>
              <a:rPr lang="en-US" altLang="zh-CN" sz="8000" kern="800">
                <a:ln w="28575">
                  <a:noFill/>
                </a:ln>
                <a:solidFill>
                  <a:srgbClr val="002060"/>
                </a:solidFill>
                <a:latin typeface="UTM Davida" panose="02040603050506020204" pitchFamily="18" charset="0"/>
                <a:ea typeface="Verdana" panose="020B0604030504040204" pitchFamily="34" charset="0"/>
                <a:cs typeface="Tahoma" panose="020B0604030504040204" pitchFamily="34" charset="0"/>
                <a:sym typeface="+mn-lt"/>
              </a:rPr>
              <a:t>THỰC HÀNH</a:t>
            </a:r>
          </a:p>
          <a:p>
            <a:pPr algn="ctr" defTabSz="914354">
              <a:defRPr/>
            </a:pPr>
            <a:r>
              <a:rPr lang="en-US" altLang="zh-CN" sz="8000" kern="800">
                <a:ln w="28575">
                  <a:noFill/>
                </a:ln>
                <a:solidFill>
                  <a:srgbClr val="002060"/>
                </a:solidFill>
                <a:latin typeface="UTM Davida" panose="02040603050506020204" pitchFamily="18" charset="0"/>
                <a:ea typeface="Verdana" panose="020B0604030504040204" pitchFamily="34" charset="0"/>
                <a:cs typeface="Tahoma" panose="020B0604030504040204" pitchFamily="34" charset="0"/>
                <a:sym typeface="+mn-lt"/>
              </a:rPr>
              <a:t>LUYỆN TẬP</a:t>
            </a:r>
            <a:endParaRPr lang="zh-CN" altLang="en-US" sz="8000" kern="800">
              <a:ln w="28575">
                <a:noFill/>
              </a:ln>
              <a:solidFill>
                <a:srgbClr val="002060"/>
              </a:solidFill>
              <a:latin typeface="UTM Davida" panose="02040603050506020204" pitchFamily="18" charset="0"/>
              <a:ea typeface="Verdana" panose="020B0604030504040204" pitchFamily="34" charset="0"/>
              <a:cs typeface="Tahoma" panose="020B0604030504040204" pitchFamily="34" charset="0"/>
              <a:sym typeface="+mn-lt"/>
            </a:endParaRPr>
          </a:p>
        </p:txBody>
      </p:sp>
    </p:spTree>
    <p:extLst>
      <p:ext uri="{BB962C8B-B14F-4D97-AF65-F5344CB8AC3E}">
        <p14:creationId xmlns:p14="http://schemas.microsoft.com/office/powerpoint/2010/main" val="1861400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2000"/>
                                  </p:iterate>
                                  <p:childTnLst>
                                    <p:set>
                                      <p:cBhvr>
                                        <p:cTn id="6" dur="1" fill="hold">
                                          <p:stCondLst>
                                            <p:cond delay="0"/>
                                          </p:stCondLst>
                                        </p:cTn>
                                        <p:tgtEl>
                                          <p:spTgt spid="4"/>
                                        </p:tgtEl>
                                        <p:attrNameLst>
                                          <p:attrName>style.visibility</p:attrName>
                                        </p:attrNameLst>
                                      </p:cBhvr>
                                      <p:to>
                                        <p:strVal val="visible"/>
                                      </p:to>
                                    </p:set>
                                    <p:anim by="(-#ppt_w*2)" calcmode="lin" valueType="num">
                                      <p:cBhvr rctx="PPT">
                                        <p:cTn id="7" dur="500" autoRev="1" fill="hold">
                                          <p:stCondLst>
                                            <p:cond delay="0"/>
                                          </p:stCondLst>
                                        </p:cTn>
                                        <p:tgtEl>
                                          <p:spTgt spid="4"/>
                                        </p:tgtEl>
                                        <p:attrNameLst>
                                          <p:attrName>ppt_w</p:attrName>
                                        </p:attrNameLst>
                                      </p:cBhvr>
                                    </p:anim>
                                    <p:anim by="(#ppt_w*0.50)" calcmode="lin" valueType="num">
                                      <p:cBhvr>
                                        <p:cTn id="8" dur="500" decel="50000" autoRev="1" fill="hold">
                                          <p:stCondLst>
                                            <p:cond delay="0"/>
                                          </p:stCondLst>
                                        </p:cTn>
                                        <p:tgtEl>
                                          <p:spTgt spid="4"/>
                                        </p:tgtEl>
                                        <p:attrNameLst>
                                          <p:attrName>ppt_x</p:attrName>
                                        </p:attrNameLst>
                                      </p:cBhvr>
                                    </p:anim>
                                    <p:anim from="(-#ppt_h/2)" to="(#ppt_y)" calcmode="lin" valueType="num">
                                      <p:cBhvr>
                                        <p:cTn id="9" dur="1000" fill="hold">
                                          <p:stCondLst>
                                            <p:cond delay="0"/>
                                          </p:stCondLst>
                                        </p:cTn>
                                        <p:tgtEl>
                                          <p:spTgt spid="4"/>
                                        </p:tgtEl>
                                        <p:attrNameLst>
                                          <p:attrName>ppt_y</p:attrName>
                                        </p:attrNameLst>
                                      </p:cBhvr>
                                    </p:anim>
                                    <p:animRot by="21600000">
                                      <p:cBhvr>
                                        <p:cTn id="10" dur="1000" fill="hold">
                                          <p:stCondLst>
                                            <p:cond delay="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EA08C4C4-B19F-A454-55D5-5C40DD87F338}"/>
              </a:ext>
            </a:extLst>
          </p:cNvPr>
          <p:cNvSpPr/>
          <p:nvPr/>
        </p:nvSpPr>
        <p:spPr>
          <a:xfrm>
            <a:off x="816964" y="260012"/>
            <a:ext cx="1896673" cy="923330"/>
          </a:xfrm>
          <a:prstGeom prst="rect">
            <a:avLst/>
          </a:prstGeom>
          <a:noFill/>
        </p:spPr>
        <p:txBody>
          <a:bodyPr wrap="none" lIns="91440" tIns="45720" rIns="91440" bIns="45720">
            <a:spAutoFit/>
          </a:bodyPr>
          <a:lstStyle/>
          <a:p>
            <a:pPr algn="ctr"/>
            <a:r>
              <a:rPr lang="en-US" sz="5400" b="1" cap="none" spc="0" dirty="0">
                <a:ln w="0"/>
                <a:solidFill>
                  <a:schemeClr val="tx1"/>
                </a:solidFill>
                <a:effectLst>
                  <a:outerShdw blurRad="38100" dist="19050" dir="2700000" algn="tl" rotWithShape="0">
                    <a:schemeClr val="dk1">
                      <a:alpha val="40000"/>
                    </a:schemeClr>
                  </a:outerShdw>
                </a:effectLst>
              </a:rPr>
              <a:t>1. </a:t>
            </a:r>
            <a:r>
              <a:rPr lang="en-US" sz="5400" b="1" cap="none" spc="0" dirty="0" err="1">
                <a:ln w="0"/>
                <a:solidFill>
                  <a:schemeClr val="tx1"/>
                </a:solidFill>
                <a:effectLst>
                  <a:outerShdw blurRad="38100" dist="19050" dir="2700000" algn="tl" rotWithShape="0">
                    <a:schemeClr val="dk1">
                      <a:alpha val="40000"/>
                    </a:schemeClr>
                  </a:outerShdw>
                </a:effectLst>
              </a:rPr>
              <a:t>Số</a:t>
            </a:r>
            <a:r>
              <a:rPr lang="en-US" sz="5400" b="1" cap="none" spc="0" dirty="0">
                <a:ln w="0"/>
                <a:solidFill>
                  <a:schemeClr val="tx1"/>
                </a:solidFill>
                <a:effectLst>
                  <a:outerShdw blurRad="38100" dist="19050" dir="2700000" algn="tl" rotWithShape="0">
                    <a:schemeClr val="dk1">
                      <a:alpha val="40000"/>
                    </a:schemeClr>
                  </a:outerShdw>
                </a:effectLst>
              </a:rPr>
              <a:t>?</a:t>
            </a:r>
          </a:p>
        </p:txBody>
      </p:sp>
      <p:sp>
        <p:nvSpPr>
          <p:cNvPr id="41" name="TextBox 40">
            <a:extLst>
              <a:ext uri="{FF2B5EF4-FFF2-40B4-BE49-F238E27FC236}">
                <a16:creationId xmlns:a16="http://schemas.microsoft.com/office/drawing/2014/main" id="{ACBBD41D-A9EB-F83D-0281-2E40EBEA9F5A}"/>
              </a:ext>
            </a:extLst>
          </p:cNvPr>
          <p:cNvSpPr txBox="1"/>
          <p:nvPr/>
        </p:nvSpPr>
        <p:spPr>
          <a:xfrm>
            <a:off x="1413620" y="3158547"/>
            <a:ext cx="3379410" cy="1200329"/>
          </a:xfrm>
          <a:prstGeom prst="rect">
            <a:avLst/>
          </a:prstGeom>
          <a:noFill/>
        </p:spPr>
        <p:txBody>
          <a:bodyPr wrap="square" rtlCol="0">
            <a:spAutoFit/>
          </a:bodyPr>
          <a:lstStyle/>
          <a:p>
            <a:r>
              <a:rPr lang="en-US" sz="3600" b="1" dirty="0" smtClean="0">
                <a:solidFill>
                  <a:srgbClr val="FF0000"/>
                </a:solidFill>
              </a:rPr>
              <a:t>?   = 38 – 15 </a:t>
            </a:r>
          </a:p>
          <a:p>
            <a:r>
              <a:rPr lang="en-US" sz="3600" b="1" dirty="0" smtClean="0">
                <a:solidFill>
                  <a:srgbClr val="FF0000"/>
                </a:solidFill>
              </a:rPr>
              <a:t>?   =     23</a:t>
            </a:r>
            <a:endParaRPr lang="en-US" sz="3600" b="1" dirty="0">
              <a:solidFill>
                <a:srgbClr val="FF0000"/>
              </a:solidFill>
            </a:endParaRPr>
          </a:p>
        </p:txBody>
      </p:sp>
      <p:grpSp>
        <p:nvGrpSpPr>
          <p:cNvPr id="42" name="Group 41"/>
          <p:cNvGrpSpPr/>
          <p:nvPr/>
        </p:nvGrpSpPr>
        <p:grpSpPr>
          <a:xfrm>
            <a:off x="0" y="2084387"/>
            <a:ext cx="12254448" cy="1192213"/>
            <a:chOff x="0" y="2084387"/>
            <a:chExt cx="12254448" cy="1192213"/>
          </a:xfrm>
        </p:grpSpPr>
        <p:pic>
          <p:nvPicPr>
            <p:cNvPr id="43" name="Picture 42">
              <a:extLst>
                <a:ext uri="{FF2B5EF4-FFF2-40B4-BE49-F238E27FC236}">
                  <a16:creationId xmlns:a16="http://schemas.microsoft.com/office/drawing/2014/main" id="{93091746-BA25-DCEC-3E52-CCC6F5F5CAEE}"/>
                </a:ext>
              </a:extLst>
            </p:cNvPr>
            <p:cNvPicPr>
              <a:picLocks noChangeAspect="1"/>
            </p:cNvPicPr>
            <p:nvPr/>
          </p:nvPicPr>
          <p:blipFill>
            <a:blip r:embed="rId3"/>
            <a:stretch>
              <a:fillRect/>
            </a:stretch>
          </p:blipFill>
          <p:spPr>
            <a:xfrm>
              <a:off x="0" y="2084387"/>
              <a:ext cx="12094914" cy="1192213"/>
            </a:xfrm>
            <a:prstGeom prst="rect">
              <a:avLst/>
            </a:prstGeom>
          </p:spPr>
        </p:pic>
        <p:sp>
          <p:nvSpPr>
            <p:cNvPr id="44" name="TextBox 43">
              <a:extLst>
                <a:ext uri="{FF2B5EF4-FFF2-40B4-BE49-F238E27FC236}">
                  <a16:creationId xmlns:a16="http://schemas.microsoft.com/office/drawing/2014/main" id="{2384C637-E8E8-35A9-191C-1F23D4E30B50}"/>
                </a:ext>
              </a:extLst>
            </p:cNvPr>
            <p:cNvSpPr txBox="1"/>
            <p:nvPr/>
          </p:nvSpPr>
          <p:spPr>
            <a:xfrm>
              <a:off x="2239993" y="2314309"/>
              <a:ext cx="993366" cy="639932"/>
            </a:xfrm>
            <a:prstGeom prst="rect">
              <a:avLst/>
            </a:prstGeom>
            <a:noFill/>
          </p:spPr>
          <p:txBody>
            <a:bodyPr wrap="square" rtlCol="0">
              <a:spAutoFit/>
            </a:bodyPr>
            <a:lstStyle/>
            <a:p>
              <a:r>
                <a:rPr lang="en-US" sz="3600" b="1" dirty="0"/>
                <a:t>15</a:t>
              </a:r>
            </a:p>
          </p:txBody>
        </p:sp>
        <p:sp>
          <p:nvSpPr>
            <p:cNvPr id="45" name="TextBox 44">
              <a:extLst>
                <a:ext uri="{FF2B5EF4-FFF2-40B4-BE49-F238E27FC236}">
                  <a16:creationId xmlns:a16="http://schemas.microsoft.com/office/drawing/2014/main" id="{6EDA7FFD-2A36-CE74-3160-878FBEF4F074}"/>
                </a:ext>
              </a:extLst>
            </p:cNvPr>
            <p:cNvSpPr txBox="1"/>
            <p:nvPr/>
          </p:nvSpPr>
          <p:spPr>
            <a:xfrm>
              <a:off x="3103325" y="2314309"/>
              <a:ext cx="993366" cy="646331"/>
            </a:xfrm>
            <a:prstGeom prst="rect">
              <a:avLst/>
            </a:prstGeom>
            <a:noFill/>
          </p:spPr>
          <p:txBody>
            <a:bodyPr wrap="square" rtlCol="0">
              <a:spAutoFit/>
            </a:bodyPr>
            <a:lstStyle/>
            <a:p>
              <a:r>
                <a:rPr lang="en-US" sz="3600" b="1" dirty="0"/>
                <a:t>38</a:t>
              </a:r>
            </a:p>
          </p:txBody>
        </p:sp>
        <p:sp>
          <p:nvSpPr>
            <p:cNvPr id="46" name="TextBox 45">
              <a:extLst>
                <a:ext uri="{FF2B5EF4-FFF2-40B4-BE49-F238E27FC236}">
                  <a16:creationId xmlns:a16="http://schemas.microsoft.com/office/drawing/2014/main" id="{72F15A6E-59FD-756A-DE18-42744FC7596C}"/>
                </a:ext>
              </a:extLst>
            </p:cNvPr>
            <p:cNvSpPr txBox="1"/>
            <p:nvPr/>
          </p:nvSpPr>
          <p:spPr>
            <a:xfrm>
              <a:off x="1874034" y="2327008"/>
              <a:ext cx="993366" cy="646331"/>
            </a:xfrm>
            <a:prstGeom prst="rect">
              <a:avLst/>
            </a:prstGeom>
            <a:noFill/>
          </p:spPr>
          <p:txBody>
            <a:bodyPr wrap="square" rtlCol="0">
              <a:spAutoFit/>
            </a:bodyPr>
            <a:lstStyle/>
            <a:p>
              <a:r>
                <a:rPr lang="en-US" sz="3600" b="1" dirty="0"/>
                <a:t>+</a:t>
              </a:r>
            </a:p>
          </p:txBody>
        </p:sp>
        <p:sp>
          <p:nvSpPr>
            <p:cNvPr id="47" name="TextBox 46">
              <a:extLst>
                <a:ext uri="{FF2B5EF4-FFF2-40B4-BE49-F238E27FC236}">
                  <a16:creationId xmlns:a16="http://schemas.microsoft.com/office/drawing/2014/main" id="{F00B01D8-9BEA-2ABF-8682-16D87CA1D81C}"/>
                </a:ext>
              </a:extLst>
            </p:cNvPr>
            <p:cNvSpPr txBox="1"/>
            <p:nvPr/>
          </p:nvSpPr>
          <p:spPr>
            <a:xfrm>
              <a:off x="2777119" y="2324789"/>
              <a:ext cx="993366" cy="646331"/>
            </a:xfrm>
            <a:prstGeom prst="rect">
              <a:avLst/>
            </a:prstGeom>
            <a:noFill/>
          </p:spPr>
          <p:txBody>
            <a:bodyPr wrap="square" rtlCol="0">
              <a:spAutoFit/>
            </a:bodyPr>
            <a:lstStyle/>
            <a:p>
              <a:r>
                <a:rPr lang="en-US" sz="3600" b="1" dirty="0"/>
                <a:t>=</a:t>
              </a:r>
            </a:p>
          </p:txBody>
        </p:sp>
        <p:sp>
          <p:nvSpPr>
            <p:cNvPr id="48" name="TextBox 47">
              <a:extLst>
                <a:ext uri="{FF2B5EF4-FFF2-40B4-BE49-F238E27FC236}">
                  <a16:creationId xmlns:a16="http://schemas.microsoft.com/office/drawing/2014/main" id="{4D752BE0-63C7-DCDF-1905-062BA34141AB}"/>
                </a:ext>
              </a:extLst>
            </p:cNvPr>
            <p:cNvSpPr txBox="1"/>
            <p:nvPr/>
          </p:nvSpPr>
          <p:spPr>
            <a:xfrm>
              <a:off x="5591207" y="2339708"/>
              <a:ext cx="993366" cy="646331"/>
            </a:xfrm>
            <a:prstGeom prst="rect">
              <a:avLst/>
            </a:prstGeom>
            <a:noFill/>
          </p:spPr>
          <p:txBody>
            <a:bodyPr wrap="square" rtlCol="0">
              <a:spAutoFit/>
            </a:bodyPr>
            <a:lstStyle/>
            <a:p>
              <a:r>
                <a:rPr lang="en-US" sz="3600" b="1" dirty="0"/>
                <a:t>+</a:t>
              </a:r>
            </a:p>
          </p:txBody>
        </p:sp>
        <p:sp>
          <p:nvSpPr>
            <p:cNvPr id="49" name="TextBox 48">
              <a:extLst>
                <a:ext uri="{FF2B5EF4-FFF2-40B4-BE49-F238E27FC236}">
                  <a16:creationId xmlns:a16="http://schemas.microsoft.com/office/drawing/2014/main" id="{1BA4B4E7-F2A3-51B3-B906-671A76B001E9}"/>
                </a:ext>
              </a:extLst>
            </p:cNvPr>
            <p:cNvSpPr txBox="1"/>
            <p:nvPr/>
          </p:nvSpPr>
          <p:spPr>
            <a:xfrm>
              <a:off x="6633992" y="2324789"/>
              <a:ext cx="993366" cy="646331"/>
            </a:xfrm>
            <a:prstGeom prst="rect">
              <a:avLst/>
            </a:prstGeom>
            <a:noFill/>
          </p:spPr>
          <p:txBody>
            <a:bodyPr wrap="square" rtlCol="0">
              <a:spAutoFit/>
            </a:bodyPr>
            <a:lstStyle/>
            <a:p>
              <a:r>
                <a:rPr lang="en-US" sz="3600" b="1" dirty="0"/>
                <a:t>=</a:t>
              </a:r>
            </a:p>
          </p:txBody>
        </p:sp>
        <p:sp>
          <p:nvSpPr>
            <p:cNvPr id="50" name="TextBox 49">
              <a:extLst>
                <a:ext uri="{FF2B5EF4-FFF2-40B4-BE49-F238E27FC236}">
                  <a16:creationId xmlns:a16="http://schemas.microsoft.com/office/drawing/2014/main" id="{586648C5-A716-A7F3-63AC-DDAC9FE0ED3D}"/>
                </a:ext>
              </a:extLst>
            </p:cNvPr>
            <p:cNvSpPr txBox="1"/>
            <p:nvPr/>
          </p:nvSpPr>
          <p:spPr>
            <a:xfrm>
              <a:off x="10019528" y="2313066"/>
              <a:ext cx="993366" cy="646331"/>
            </a:xfrm>
            <a:prstGeom prst="rect">
              <a:avLst/>
            </a:prstGeom>
            <a:noFill/>
          </p:spPr>
          <p:txBody>
            <a:bodyPr wrap="square" rtlCol="0">
              <a:spAutoFit/>
            </a:bodyPr>
            <a:lstStyle/>
            <a:p>
              <a:r>
                <a:rPr lang="en-US" sz="3600" b="1" dirty="0"/>
                <a:t>+</a:t>
              </a:r>
            </a:p>
          </p:txBody>
        </p:sp>
        <p:sp>
          <p:nvSpPr>
            <p:cNvPr id="51" name="TextBox 50">
              <a:extLst>
                <a:ext uri="{FF2B5EF4-FFF2-40B4-BE49-F238E27FC236}">
                  <a16:creationId xmlns:a16="http://schemas.microsoft.com/office/drawing/2014/main" id="{721E52D1-93FF-BD10-5C0C-AEBE4174547B}"/>
                </a:ext>
              </a:extLst>
            </p:cNvPr>
            <p:cNvSpPr txBox="1"/>
            <p:nvPr/>
          </p:nvSpPr>
          <p:spPr>
            <a:xfrm>
              <a:off x="10922613" y="2310847"/>
              <a:ext cx="993366" cy="646331"/>
            </a:xfrm>
            <a:prstGeom prst="rect">
              <a:avLst/>
            </a:prstGeom>
            <a:noFill/>
          </p:spPr>
          <p:txBody>
            <a:bodyPr wrap="square" rtlCol="0">
              <a:spAutoFit/>
            </a:bodyPr>
            <a:lstStyle/>
            <a:p>
              <a:r>
                <a:rPr lang="en-US" sz="3600" b="1" dirty="0"/>
                <a:t>=</a:t>
              </a:r>
            </a:p>
          </p:txBody>
        </p:sp>
        <p:sp>
          <p:nvSpPr>
            <p:cNvPr id="52" name="TextBox 51">
              <a:extLst>
                <a:ext uri="{FF2B5EF4-FFF2-40B4-BE49-F238E27FC236}">
                  <a16:creationId xmlns:a16="http://schemas.microsoft.com/office/drawing/2014/main" id="{EF348BC8-97C0-61CF-073A-393AD8F4DFC1}"/>
                </a:ext>
              </a:extLst>
            </p:cNvPr>
            <p:cNvSpPr txBox="1"/>
            <p:nvPr/>
          </p:nvSpPr>
          <p:spPr>
            <a:xfrm>
              <a:off x="5264047" y="2331926"/>
              <a:ext cx="704867" cy="646331"/>
            </a:xfrm>
            <a:prstGeom prst="rect">
              <a:avLst/>
            </a:prstGeom>
            <a:noFill/>
          </p:spPr>
          <p:txBody>
            <a:bodyPr wrap="square" rtlCol="0">
              <a:spAutoFit/>
            </a:bodyPr>
            <a:lstStyle/>
            <a:p>
              <a:r>
                <a:rPr lang="en-US" sz="3600" b="1" dirty="0"/>
                <a:t>7</a:t>
              </a:r>
            </a:p>
          </p:txBody>
        </p:sp>
        <p:sp>
          <p:nvSpPr>
            <p:cNvPr id="53" name="TextBox 52">
              <a:extLst>
                <a:ext uri="{FF2B5EF4-FFF2-40B4-BE49-F238E27FC236}">
                  <a16:creationId xmlns:a16="http://schemas.microsoft.com/office/drawing/2014/main" id="{161EE33B-A5BD-0CC8-A849-118900B95FF2}"/>
                </a:ext>
              </a:extLst>
            </p:cNvPr>
            <p:cNvSpPr txBox="1"/>
            <p:nvPr/>
          </p:nvSpPr>
          <p:spPr>
            <a:xfrm>
              <a:off x="6955116" y="2313065"/>
              <a:ext cx="993366" cy="646331"/>
            </a:xfrm>
            <a:prstGeom prst="rect">
              <a:avLst/>
            </a:prstGeom>
            <a:noFill/>
          </p:spPr>
          <p:txBody>
            <a:bodyPr wrap="square" rtlCol="0">
              <a:spAutoFit/>
            </a:bodyPr>
            <a:lstStyle/>
            <a:p>
              <a:r>
                <a:rPr lang="en-US" sz="3600" b="1" dirty="0"/>
                <a:t>24</a:t>
              </a:r>
            </a:p>
          </p:txBody>
        </p:sp>
        <p:sp>
          <p:nvSpPr>
            <p:cNvPr id="54" name="TextBox 53">
              <a:extLst>
                <a:ext uri="{FF2B5EF4-FFF2-40B4-BE49-F238E27FC236}">
                  <a16:creationId xmlns:a16="http://schemas.microsoft.com/office/drawing/2014/main" id="{D49FCD72-D1B7-80F6-F847-CB67DF9D83F6}"/>
                </a:ext>
              </a:extLst>
            </p:cNvPr>
            <p:cNvSpPr txBox="1"/>
            <p:nvPr/>
          </p:nvSpPr>
          <p:spPr>
            <a:xfrm>
              <a:off x="10364649" y="2306526"/>
              <a:ext cx="993366" cy="646331"/>
            </a:xfrm>
            <a:prstGeom prst="rect">
              <a:avLst/>
            </a:prstGeom>
            <a:noFill/>
          </p:spPr>
          <p:txBody>
            <a:bodyPr wrap="square" rtlCol="0">
              <a:spAutoFit/>
            </a:bodyPr>
            <a:lstStyle/>
            <a:p>
              <a:r>
                <a:rPr lang="en-US" sz="3600" b="1" dirty="0"/>
                <a:t>43</a:t>
              </a:r>
            </a:p>
          </p:txBody>
        </p:sp>
        <p:sp>
          <p:nvSpPr>
            <p:cNvPr id="55" name="TextBox 54">
              <a:extLst>
                <a:ext uri="{FF2B5EF4-FFF2-40B4-BE49-F238E27FC236}">
                  <a16:creationId xmlns:a16="http://schemas.microsoft.com/office/drawing/2014/main" id="{1AF751F6-D35F-DC01-380C-69600545222B}"/>
                </a:ext>
              </a:extLst>
            </p:cNvPr>
            <p:cNvSpPr txBox="1"/>
            <p:nvPr/>
          </p:nvSpPr>
          <p:spPr>
            <a:xfrm>
              <a:off x="11261082" y="2319227"/>
              <a:ext cx="993366" cy="646331"/>
            </a:xfrm>
            <a:prstGeom prst="rect">
              <a:avLst/>
            </a:prstGeom>
            <a:noFill/>
          </p:spPr>
          <p:txBody>
            <a:bodyPr wrap="square" rtlCol="0">
              <a:spAutoFit/>
            </a:bodyPr>
            <a:lstStyle/>
            <a:p>
              <a:r>
                <a:rPr lang="en-US" sz="3600" b="1" dirty="0"/>
                <a:t>52</a:t>
              </a:r>
            </a:p>
          </p:txBody>
        </p:sp>
      </p:grpSp>
      <p:sp>
        <p:nvSpPr>
          <p:cNvPr id="56" name="TextBox 55">
            <a:extLst>
              <a:ext uri="{FF2B5EF4-FFF2-40B4-BE49-F238E27FC236}">
                <a16:creationId xmlns:a16="http://schemas.microsoft.com/office/drawing/2014/main" id="{ACBBD41D-A9EB-F83D-0281-2E40EBEA9F5A}"/>
              </a:ext>
            </a:extLst>
          </p:cNvPr>
          <p:cNvSpPr txBox="1"/>
          <p:nvPr/>
        </p:nvSpPr>
        <p:spPr>
          <a:xfrm>
            <a:off x="5208184" y="3083862"/>
            <a:ext cx="3379410" cy="1200329"/>
          </a:xfrm>
          <a:prstGeom prst="rect">
            <a:avLst/>
          </a:prstGeom>
          <a:noFill/>
        </p:spPr>
        <p:txBody>
          <a:bodyPr wrap="square" rtlCol="0">
            <a:spAutoFit/>
          </a:bodyPr>
          <a:lstStyle/>
          <a:p>
            <a:r>
              <a:rPr lang="en-US" sz="3600" b="1" dirty="0" smtClean="0">
                <a:solidFill>
                  <a:srgbClr val="FF0000"/>
                </a:solidFill>
              </a:rPr>
              <a:t>?   = 24 – 7 </a:t>
            </a:r>
          </a:p>
          <a:p>
            <a:r>
              <a:rPr lang="en-US" sz="3600" b="1" dirty="0" smtClean="0">
                <a:solidFill>
                  <a:srgbClr val="FF0000"/>
                </a:solidFill>
              </a:rPr>
              <a:t>?   =     17</a:t>
            </a:r>
            <a:endParaRPr lang="en-US" sz="3600" b="1" dirty="0">
              <a:solidFill>
                <a:srgbClr val="FF0000"/>
              </a:solidFill>
            </a:endParaRPr>
          </a:p>
        </p:txBody>
      </p:sp>
      <p:sp>
        <p:nvSpPr>
          <p:cNvPr id="57" name="TextBox 56">
            <a:extLst>
              <a:ext uri="{FF2B5EF4-FFF2-40B4-BE49-F238E27FC236}">
                <a16:creationId xmlns:a16="http://schemas.microsoft.com/office/drawing/2014/main" id="{ACBBD41D-A9EB-F83D-0281-2E40EBEA9F5A}"/>
              </a:ext>
            </a:extLst>
          </p:cNvPr>
          <p:cNvSpPr txBox="1"/>
          <p:nvPr/>
        </p:nvSpPr>
        <p:spPr>
          <a:xfrm>
            <a:off x="9523727" y="3042962"/>
            <a:ext cx="3379410" cy="1200329"/>
          </a:xfrm>
          <a:prstGeom prst="rect">
            <a:avLst/>
          </a:prstGeom>
          <a:noFill/>
        </p:spPr>
        <p:txBody>
          <a:bodyPr wrap="square" rtlCol="0">
            <a:spAutoFit/>
          </a:bodyPr>
          <a:lstStyle/>
          <a:p>
            <a:r>
              <a:rPr lang="en-US" sz="3600" b="1" dirty="0" smtClean="0">
                <a:solidFill>
                  <a:srgbClr val="FF0000"/>
                </a:solidFill>
              </a:rPr>
              <a:t>?   =52 – 43 </a:t>
            </a:r>
          </a:p>
          <a:p>
            <a:r>
              <a:rPr lang="en-US" sz="3600" b="1" dirty="0" smtClean="0">
                <a:solidFill>
                  <a:srgbClr val="FF0000"/>
                </a:solidFill>
              </a:rPr>
              <a:t>?   =     9</a:t>
            </a:r>
            <a:endParaRPr lang="en-US" sz="3600" b="1" dirty="0">
              <a:solidFill>
                <a:srgbClr val="FF0000"/>
              </a:solidFill>
            </a:endParaRPr>
          </a:p>
        </p:txBody>
      </p:sp>
    </p:spTree>
    <p:extLst>
      <p:ext uri="{BB962C8B-B14F-4D97-AF65-F5344CB8AC3E}">
        <p14:creationId xmlns:p14="http://schemas.microsoft.com/office/powerpoint/2010/main" val="246441048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par>
                                <p:cTn id="8" presetID="42" presetClass="entr" presetSubtype="0"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1000"/>
                                        <p:tgtEl>
                                          <p:spTgt spid="42"/>
                                        </p:tgtEl>
                                      </p:cBhvr>
                                    </p:animEffect>
                                    <p:anim calcmode="lin" valueType="num">
                                      <p:cBhvr>
                                        <p:cTn id="11" dur="1000" fill="hold"/>
                                        <p:tgtEl>
                                          <p:spTgt spid="42"/>
                                        </p:tgtEl>
                                        <p:attrNameLst>
                                          <p:attrName>ppt_x</p:attrName>
                                        </p:attrNameLst>
                                      </p:cBhvr>
                                      <p:tavLst>
                                        <p:tav tm="0">
                                          <p:val>
                                            <p:strVal val="#ppt_x"/>
                                          </p:val>
                                        </p:tav>
                                        <p:tav tm="100000">
                                          <p:val>
                                            <p:strVal val="#ppt_x"/>
                                          </p:val>
                                        </p:tav>
                                      </p:tavLst>
                                    </p:anim>
                                    <p:anim calcmode="lin" valueType="num">
                                      <p:cBhvr>
                                        <p:cTn id="12"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left)">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wipe(left)">
                                      <p:cBhvr>
                                        <p:cTn id="22" dur="500"/>
                                        <p:tgtEl>
                                          <p:spTgt spid="5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wipe(left)">
                                      <p:cBhvr>
                                        <p:cTn id="2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56" grpId="0"/>
      <p:bldP spid="5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ounded Rectangle 9"/>
          <p:cNvSpPr/>
          <p:nvPr/>
        </p:nvSpPr>
        <p:spPr>
          <a:xfrm>
            <a:off x="250721" y="221224"/>
            <a:ext cx="11577485" cy="6253317"/>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FF0000"/>
              </a:solidFill>
              <a:effectLst/>
              <a:uLnTx/>
              <a:uFillTx/>
              <a:latin typeface="Times New Roman"/>
              <a:ea typeface="+mn-ea"/>
              <a:cs typeface="+mn-cs"/>
            </a:endParaRPr>
          </a:p>
        </p:txBody>
      </p:sp>
      <p:sp>
        <p:nvSpPr>
          <p:cNvPr id="11" name="ชื่อเรื่อง 826">
            <a:extLst>
              <a:ext uri="{FF2B5EF4-FFF2-40B4-BE49-F238E27FC236}">
                <a16:creationId xmlns:a16="http://schemas.microsoft.com/office/drawing/2014/main" id="{F1D4A2D0-63FF-45A0-B4DA-4EFB55499DD0}"/>
              </a:ext>
            </a:extLst>
          </p:cNvPr>
          <p:cNvSpPr txBox="1">
            <a:spLocks/>
          </p:cNvSpPr>
          <p:nvPr/>
        </p:nvSpPr>
        <p:spPr>
          <a:xfrm>
            <a:off x="781656" y="491662"/>
            <a:ext cx="3485544" cy="958872"/>
          </a:xfrm>
          <a:prstGeom prst="rect">
            <a:avLst/>
          </a:prstGeom>
          <a:effectLst>
            <a:outerShdw blurRad="50800" dist="38100" dir="18900000" algn="bl" rotWithShape="0">
              <a:prstClr val="black">
                <a:alpha val="40000"/>
              </a:prstClr>
            </a:outerShdw>
          </a:effectLst>
        </p:spPr>
        <p:txBody>
          <a:bodyPr>
            <a:normAutofit/>
            <a:scene3d>
              <a:camera prst="orthographicFront"/>
              <a:lightRig rig="soft" dir="t">
                <a:rot lat="0" lon="0" rev="15600000"/>
              </a:lightRig>
            </a:scene3d>
            <a:sp3d prstMaterial="softEdge"/>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a:ln>
                  <a:solidFill>
                    <a:srgbClr val="5E2700"/>
                  </a:solidFill>
                </a:ln>
                <a:latin typeface="Calibri" panose="020F0502020204030204" pitchFamily="34" charset="0"/>
                <a:cs typeface="Calibri" panose="020F0502020204030204" pitchFamily="34" charset="0"/>
              </a:rPr>
              <a:t>2. </a:t>
            </a:r>
            <a:r>
              <a:rPr lang="en-US" sz="4800" dirty="0" err="1">
                <a:ln>
                  <a:solidFill>
                    <a:srgbClr val="5E2700"/>
                  </a:solidFill>
                </a:ln>
                <a:latin typeface="Calibri" panose="020F0502020204030204" pitchFamily="34" charset="0"/>
                <a:cs typeface="Calibri" panose="020F0502020204030204" pitchFamily="34" charset="0"/>
              </a:rPr>
              <a:t>Số</a:t>
            </a:r>
            <a:r>
              <a:rPr lang="en-US" sz="4800" dirty="0">
                <a:ln>
                  <a:solidFill>
                    <a:srgbClr val="5E2700"/>
                  </a:solidFill>
                </a:ln>
                <a:latin typeface="Calibri" panose="020F0502020204030204" pitchFamily="34" charset="0"/>
                <a:cs typeface="Calibri" panose="020F0502020204030204" pitchFamily="34" charset="0"/>
              </a:rPr>
              <a:t>?</a:t>
            </a:r>
            <a:endParaRPr lang="th-TH" sz="4800" dirty="0">
              <a:ln>
                <a:solidFill>
                  <a:srgbClr val="5E2700"/>
                </a:solidFill>
              </a:ln>
              <a:latin typeface="Calibri" panose="020F0502020204030204" pitchFamily="34" charset="0"/>
            </a:endParaRPr>
          </a:p>
        </p:txBody>
      </p:sp>
      <p:graphicFrame>
        <p:nvGraphicFramePr>
          <p:cNvPr id="20" name="Table 2">
            <a:extLst>
              <a:ext uri="{FF2B5EF4-FFF2-40B4-BE49-F238E27FC236}">
                <a16:creationId xmlns:a16="http://schemas.microsoft.com/office/drawing/2014/main" id="{010CD7B1-A790-4405-BCD3-1BFC9CC1C165}"/>
              </a:ext>
            </a:extLst>
          </p:cNvPr>
          <p:cNvGraphicFramePr>
            <a:graphicFrameLocks noGrp="1"/>
          </p:cNvGraphicFramePr>
          <p:nvPr>
            <p:extLst>
              <p:ext uri="{D42A27DB-BD31-4B8C-83A1-F6EECF244321}">
                <p14:modId xmlns:p14="http://schemas.microsoft.com/office/powerpoint/2010/main" val="3288654091"/>
              </p:ext>
            </p:extLst>
          </p:nvPr>
        </p:nvGraphicFramePr>
        <p:xfrm>
          <a:off x="1147761" y="2576080"/>
          <a:ext cx="9896478" cy="2156883"/>
        </p:xfrm>
        <a:graphic>
          <a:graphicData uri="http://schemas.openxmlformats.org/drawingml/2006/table">
            <a:tbl>
              <a:tblPr firstRow="1" bandRow="1">
                <a:tableStyleId>{5C22544A-7EE6-4342-B048-85BDC9FD1C3A}</a:tableStyleId>
              </a:tblPr>
              <a:tblGrid>
                <a:gridCol w="2133600">
                  <a:extLst>
                    <a:ext uri="{9D8B030D-6E8A-4147-A177-3AD203B41FA5}">
                      <a16:colId xmlns:a16="http://schemas.microsoft.com/office/drawing/2014/main" val="1582773303"/>
                    </a:ext>
                  </a:extLst>
                </a:gridCol>
                <a:gridCol w="1533525">
                  <a:extLst>
                    <a:ext uri="{9D8B030D-6E8A-4147-A177-3AD203B41FA5}">
                      <a16:colId xmlns:a16="http://schemas.microsoft.com/office/drawing/2014/main" val="1568185502"/>
                    </a:ext>
                  </a:extLst>
                </a:gridCol>
                <a:gridCol w="1562100">
                  <a:extLst>
                    <a:ext uri="{9D8B030D-6E8A-4147-A177-3AD203B41FA5}">
                      <a16:colId xmlns:a16="http://schemas.microsoft.com/office/drawing/2014/main" val="1128983682"/>
                    </a:ext>
                  </a:extLst>
                </a:gridCol>
                <a:gridCol w="1695450">
                  <a:extLst>
                    <a:ext uri="{9D8B030D-6E8A-4147-A177-3AD203B41FA5}">
                      <a16:colId xmlns:a16="http://schemas.microsoft.com/office/drawing/2014/main" val="4198805853"/>
                    </a:ext>
                  </a:extLst>
                </a:gridCol>
                <a:gridCol w="1590675">
                  <a:extLst>
                    <a:ext uri="{9D8B030D-6E8A-4147-A177-3AD203B41FA5}">
                      <a16:colId xmlns:a16="http://schemas.microsoft.com/office/drawing/2014/main" val="1151174776"/>
                    </a:ext>
                  </a:extLst>
                </a:gridCol>
                <a:gridCol w="1381128">
                  <a:extLst>
                    <a:ext uri="{9D8B030D-6E8A-4147-A177-3AD203B41FA5}">
                      <a16:colId xmlns:a16="http://schemas.microsoft.com/office/drawing/2014/main" val="404476565"/>
                    </a:ext>
                  </a:extLst>
                </a:gridCol>
              </a:tblGrid>
              <a:tr h="718961">
                <a:tc>
                  <a:txBody>
                    <a:bodyPr/>
                    <a:lstStyle/>
                    <a:p>
                      <a:pPr algn="ctr"/>
                      <a:r>
                        <a:rPr lang="en-US" sz="3600" b="1" dirty="0" err="1">
                          <a:solidFill>
                            <a:schemeClr val="tx1"/>
                          </a:solidFill>
                          <a:latin typeface="Arial" panose="020B0604020202020204" pitchFamily="34" charset="0"/>
                          <a:cs typeface="Arial" panose="020B0604020202020204" pitchFamily="34" charset="0"/>
                        </a:rPr>
                        <a:t>Số</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hạng</a:t>
                      </a:r>
                      <a:endParaRPr lang="en-US" sz="3600"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US" sz="3600" b="0" dirty="0">
                          <a:solidFill>
                            <a:schemeClr val="tx1"/>
                          </a:solidFill>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b="0" dirty="0">
                          <a:solidFill>
                            <a:schemeClr val="tx1"/>
                          </a:solidFill>
                          <a:latin typeface="Arial" panose="020B0604020202020204" pitchFamily="34" charset="0"/>
                          <a:cs typeface="Arial" panose="020B0604020202020204" pitchFamily="34" charset="0"/>
                        </a:rPr>
                        <a:t>78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b="0" dirty="0">
                          <a:solidFill>
                            <a:schemeClr val="tx1"/>
                          </a:solidFill>
                          <a:latin typeface="Arial" panose="020B0604020202020204" pitchFamily="34" charset="0"/>
                          <a:cs typeface="Arial" panose="020B0604020202020204" pitchFamily="34" charset="0"/>
                        </a:rPr>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b="0" dirty="0">
                          <a:solidFill>
                            <a:schemeClr val="tx1"/>
                          </a:solidFill>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b="0" dirty="0">
                          <a:solidFill>
                            <a:schemeClr val="tx1"/>
                          </a:solidFill>
                          <a:latin typeface="Arial" panose="020B0604020202020204" pitchFamily="34" charset="0"/>
                          <a:cs typeface="Arial" panose="020B0604020202020204" pitchFamily="34" charset="0"/>
                        </a:rPr>
                        <a:t>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68830308"/>
                  </a:ext>
                </a:extLst>
              </a:tr>
              <a:tr h="718961">
                <a:tc>
                  <a:txBody>
                    <a:bodyPr/>
                    <a:lstStyle/>
                    <a:p>
                      <a:pPr algn="ctr"/>
                      <a:r>
                        <a:rPr lang="en-US" sz="3600" b="1" dirty="0" err="1">
                          <a:solidFill>
                            <a:schemeClr val="tx1"/>
                          </a:solidFill>
                          <a:latin typeface="Arial" panose="020B0604020202020204" pitchFamily="34" charset="0"/>
                          <a:cs typeface="Arial" panose="020B0604020202020204" pitchFamily="34" charset="0"/>
                        </a:rPr>
                        <a:t>Số</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hạng</a:t>
                      </a:r>
                      <a:endParaRPr lang="en-US" sz="3600"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US" sz="3600" dirty="0">
                          <a:solidFill>
                            <a:schemeClr val="tx1"/>
                          </a:solidFill>
                          <a:latin typeface="Arial" panose="020B0604020202020204" pitchFamily="34" charset="0"/>
                          <a:cs typeface="Arial" panose="020B0604020202020204" pitchFamily="34" charset="0"/>
                        </a:rPr>
                        <a:t>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dirty="0">
                          <a:solidFill>
                            <a:schemeClr val="tx1"/>
                          </a:solidFill>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dirty="0">
                          <a:solidFill>
                            <a:schemeClr val="tx1"/>
                          </a:solidFill>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dirty="0">
                          <a:solidFill>
                            <a:schemeClr val="tx1"/>
                          </a:solidFill>
                          <a:latin typeface="Arial" panose="020B0604020202020204" pitchFamily="34" charset="0"/>
                          <a:cs typeface="Arial" panose="020B0604020202020204" pitchFamily="34" charset="0"/>
                        </a:rPr>
                        <a:t>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dirty="0">
                          <a:solidFill>
                            <a:schemeClr val="tx1"/>
                          </a:solidFill>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9182118"/>
                  </a:ext>
                </a:extLst>
              </a:tr>
              <a:tr h="718961">
                <a:tc>
                  <a:txBody>
                    <a:bodyPr/>
                    <a:lstStyle/>
                    <a:p>
                      <a:pPr algn="ctr"/>
                      <a:r>
                        <a:rPr lang="en-US" sz="3600" b="1" dirty="0" err="1">
                          <a:solidFill>
                            <a:schemeClr val="tx1"/>
                          </a:solidFill>
                          <a:latin typeface="Arial" panose="020B0604020202020204" pitchFamily="34" charset="0"/>
                          <a:cs typeface="Arial" panose="020B0604020202020204" pitchFamily="34" charset="0"/>
                        </a:rPr>
                        <a:t>Tổng</a:t>
                      </a:r>
                      <a:endParaRPr lang="en-US" sz="3600"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US" sz="3600" dirty="0">
                          <a:solidFill>
                            <a:schemeClr val="tx1"/>
                          </a:solidFill>
                          <a:latin typeface="Arial" panose="020B0604020202020204" pitchFamily="34" charset="0"/>
                          <a:cs typeface="Arial" panose="020B0604020202020204" pitchFamily="34" charset="0"/>
                        </a:rPr>
                        <a:t>39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dirty="0">
                          <a:solidFill>
                            <a:schemeClr val="tx1"/>
                          </a:solidFill>
                          <a:latin typeface="Arial" panose="020B0604020202020204" pitchFamily="34" charset="0"/>
                          <a:cs typeface="Arial" panose="020B0604020202020204" pitchFamily="34" charset="0"/>
                        </a:rPr>
                        <a:t>98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dirty="0">
                          <a:solidFill>
                            <a:schemeClr val="tx1"/>
                          </a:solidFill>
                          <a:latin typeface="Arial" panose="020B0604020202020204" pitchFamily="34" charset="0"/>
                          <a:cs typeface="Arial" panose="020B0604020202020204" pitchFamily="34" charset="0"/>
                        </a:rPr>
                        <a:t>51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dirty="0">
                          <a:solidFill>
                            <a:schemeClr val="tx1"/>
                          </a:solidFill>
                          <a:latin typeface="Arial" panose="020B0604020202020204" pitchFamily="34" charset="0"/>
                          <a:cs typeface="Arial" panose="020B0604020202020204" pitchFamily="34" charset="0"/>
                        </a:rPr>
                        <a:t>70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dirty="0">
                          <a:solidFill>
                            <a:schemeClr val="tx1"/>
                          </a:solidFill>
                          <a:latin typeface="Arial" panose="020B0604020202020204" pitchFamily="34" charset="0"/>
                          <a:cs typeface="Arial" panose="020B0604020202020204" pitchFamily="34" charset="0"/>
                        </a:rPr>
                        <a:t>62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52587911"/>
                  </a:ext>
                </a:extLst>
              </a:tr>
            </a:tbl>
          </a:graphicData>
        </a:graphic>
      </p:graphicFrame>
      <p:sp>
        <p:nvSpPr>
          <p:cNvPr id="21" name="Rectangle 20">
            <a:extLst>
              <a:ext uri="{FF2B5EF4-FFF2-40B4-BE49-F238E27FC236}">
                <a16:creationId xmlns:a16="http://schemas.microsoft.com/office/drawing/2014/main" id="{E13DEDD5-08CB-4C7F-8664-0D2BD321E6C9}"/>
              </a:ext>
            </a:extLst>
          </p:cNvPr>
          <p:cNvSpPr/>
          <p:nvPr/>
        </p:nvSpPr>
        <p:spPr>
          <a:xfrm>
            <a:off x="3539771" y="1136177"/>
            <a:ext cx="6033594" cy="110974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b="1" dirty="0" err="1">
                <a:solidFill>
                  <a:schemeClr val="tx1"/>
                </a:solidFill>
                <a:latin typeface="Arial" panose="020B0604020202020204" pitchFamily="34" charset="0"/>
                <a:cs typeface="Arial" panose="020B0604020202020204" pitchFamily="34" charset="0"/>
              </a:rPr>
              <a:t>Số</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hạng</a:t>
            </a:r>
            <a:r>
              <a:rPr lang="en-US" sz="3200" b="1" dirty="0">
                <a:solidFill>
                  <a:schemeClr val="tx1"/>
                </a:solidFill>
                <a:latin typeface="Arial" panose="020B0604020202020204" pitchFamily="34" charset="0"/>
                <a:cs typeface="Arial" panose="020B0604020202020204" pitchFamily="34" charset="0"/>
              </a:rPr>
              <a:t> = </a:t>
            </a:r>
            <a:r>
              <a:rPr lang="en-US" sz="3200" b="1" dirty="0" err="1">
                <a:solidFill>
                  <a:schemeClr val="tx1"/>
                </a:solidFill>
                <a:latin typeface="Arial" panose="020B0604020202020204" pitchFamily="34" charset="0"/>
                <a:cs typeface="Arial" panose="020B0604020202020204" pitchFamily="34" charset="0"/>
              </a:rPr>
              <a:t>Tổng</a:t>
            </a:r>
            <a:r>
              <a:rPr lang="en-US" sz="3200" b="1" dirty="0">
                <a:solidFill>
                  <a:schemeClr val="tx1"/>
                </a:solidFill>
                <a:latin typeface="Arial" panose="020B0604020202020204" pitchFamily="34" charset="0"/>
                <a:cs typeface="Arial" panose="020B0604020202020204" pitchFamily="34" charset="0"/>
              </a:rPr>
              <a:t> – </a:t>
            </a:r>
            <a:r>
              <a:rPr lang="en-US" sz="3200" b="1" dirty="0" err="1">
                <a:solidFill>
                  <a:schemeClr val="tx1"/>
                </a:solidFill>
                <a:latin typeface="Arial" panose="020B0604020202020204" pitchFamily="34" charset="0"/>
                <a:cs typeface="Arial" panose="020B0604020202020204" pitchFamily="34" charset="0"/>
              </a:rPr>
              <a:t>số</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hạng</a:t>
            </a:r>
            <a:r>
              <a:rPr lang="en-US" sz="3200" b="1" dirty="0">
                <a:solidFill>
                  <a:schemeClr val="tx1"/>
                </a:solidFill>
                <a:latin typeface="Arial" panose="020B0604020202020204" pitchFamily="34" charset="0"/>
                <a:cs typeface="Arial" panose="020B0604020202020204" pitchFamily="34" charset="0"/>
              </a:rPr>
              <a:t> kia</a:t>
            </a:r>
          </a:p>
        </p:txBody>
      </p:sp>
      <p:sp>
        <p:nvSpPr>
          <p:cNvPr id="22" name="Rectangle: Rounded Corners 1">
            <a:extLst>
              <a:ext uri="{FF2B5EF4-FFF2-40B4-BE49-F238E27FC236}">
                <a16:creationId xmlns:a16="http://schemas.microsoft.com/office/drawing/2014/main" id="{35940030-E1C8-4AC6-BFBB-014EDC61319B}"/>
              </a:ext>
            </a:extLst>
          </p:cNvPr>
          <p:cNvSpPr/>
          <p:nvPr/>
        </p:nvSpPr>
        <p:spPr>
          <a:xfrm>
            <a:off x="3644902" y="2627474"/>
            <a:ext cx="819150" cy="5334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latin typeface="Arial" panose="020B0604020202020204" pitchFamily="34" charset="0"/>
                <a:cs typeface="Arial" panose="020B0604020202020204" pitchFamily="34" charset="0"/>
              </a:rPr>
              <a:t>21</a:t>
            </a:r>
          </a:p>
        </p:txBody>
      </p:sp>
      <p:sp>
        <p:nvSpPr>
          <p:cNvPr id="23" name="Rectangle: Rounded Corners 36">
            <a:extLst>
              <a:ext uri="{FF2B5EF4-FFF2-40B4-BE49-F238E27FC236}">
                <a16:creationId xmlns:a16="http://schemas.microsoft.com/office/drawing/2014/main" id="{EC2AD855-81E1-450C-ADB8-9DD70C34CEF7}"/>
              </a:ext>
            </a:extLst>
          </p:cNvPr>
          <p:cNvSpPr/>
          <p:nvPr/>
        </p:nvSpPr>
        <p:spPr>
          <a:xfrm>
            <a:off x="5220313" y="3382009"/>
            <a:ext cx="819150" cy="5334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latin typeface="Arial" panose="020B0604020202020204" pitchFamily="34" charset="0"/>
                <a:cs typeface="Arial" panose="020B0604020202020204" pitchFamily="34" charset="0"/>
              </a:rPr>
              <a:t>20</a:t>
            </a:r>
          </a:p>
        </p:txBody>
      </p:sp>
      <p:sp>
        <p:nvSpPr>
          <p:cNvPr id="24" name="Rectangle: Rounded Corners 37">
            <a:extLst>
              <a:ext uri="{FF2B5EF4-FFF2-40B4-BE49-F238E27FC236}">
                <a16:creationId xmlns:a16="http://schemas.microsoft.com/office/drawing/2014/main" id="{ED3D1EE5-70A9-4789-BB3D-CC599E21E737}"/>
              </a:ext>
            </a:extLst>
          </p:cNvPr>
          <p:cNvSpPr/>
          <p:nvPr/>
        </p:nvSpPr>
        <p:spPr>
          <a:xfrm>
            <a:off x="6814162" y="3385818"/>
            <a:ext cx="819150" cy="5334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latin typeface="Arial" panose="020B0604020202020204" pitchFamily="34" charset="0"/>
                <a:cs typeface="Arial" panose="020B0604020202020204" pitchFamily="34" charset="0"/>
              </a:rPr>
              <a:t>38</a:t>
            </a:r>
          </a:p>
        </p:txBody>
      </p:sp>
      <p:sp>
        <p:nvSpPr>
          <p:cNvPr id="25" name="Rectangle: Rounded Corners 38">
            <a:extLst>
              <a:ext uri="{FF2B5EF4-FFF2-40B4-BE49-F238E27FC236}">
                <a16:creationId xmlns:a16="http://schemas.microsoft.com/office/drawing/2014/main" id="{9870FF2A-C288-4C44-B347-6BBD47909B5F}"/>
              </a:ext>
            </a:extLst>
          </p:cNvPr>
          <p:cNvSpPr/>
          <p:nvPr/>
        </p:nvSpPr>
        <p:spPr>
          <a:xfrm>
            <a:off x="8356600" y="2627474"/>
            <a:ext cx="1047749" cy="5334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latin typeface="Arial" panose="020B0604020202020204" pitchFamily="34" charset="0"/>
                <a:cs typeface="Arial" panose="020B0604020202020204" pitchFamily="34" charset="0"/>
              </a:rPr>
              <a:t>54</a:t>
            </a:r>
          </a:p>
        </p:txBody>
      </p:sp>
      <p:sp>
        <p:nvSpPr>
          <p:cNvPr id="26" name="Rectangle: Rounded Corners 5">
            <a:extLst>
              <a:ext uri="{FF2B5EF4-FFF2-40B4-BE49-F238E27FC236}">
                <a16:creationId xmlns:a16="http://schemas.microsoft.com/office/drawing/2014/main" id="{C468F776-D04F-B8BD-A17B-56FF96D7B378}"/>
              </a:ext>
            </a:extLst>
          </p:cNvPr>
          <p:cNvSpPr/>
          <p:nvPr/>
        </p:nvSpPr>
        <p:spPr>
          <a:xfrm>
            <a:off x="9859965" y="3338234"/>
            <a:ext cx="1047749" cy="5334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latin typeface="Arial" panose="020B0604020202020204" pitchFamily="34" charset="0"/>
                <a:cs typeface="Arial" panose="020B0604020202020204" pitchFamily="34" charset="0"/>
              </a:rPr>
              <a:t>37</a:t>
            </a:r>
          </a:p>
        </p:txBody>
      </p:sp>
    </p:spTree>
    <p:extLst>
      <p:ext uri="{BB962C8B-B14F-4D97-AF65-F5344CB8AC3E}">
        <p14:creationId xmlns:p14="http://schemas.microsoft.com/office/powerpoint/2010/main" val="67225152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2">
                                            <p:txEl>
                                              <p:pRg st="0" end="0"/>
                                            </p:txEl>
                                          </p:spTgt>
                                        </p:tgtEl>
                                        <p:attrNameLst>
                                          <p:attrName>style.visibility</p:attrName>
                                        </p:attrNameLst>
                                      </p:cBhvr>
                                      <p:to>
                                        <p:strVal val="visible"/>
                                      </p:to>
                                    </p:set>
                                    <p:animEffect transition="in" filter="wipe(down)">
                                      <p:cBhvr>
                                        <p:cTn id="17" dur="500"/>
                                        <p:tgtEl>
                                          <p:spTgt spid="2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3">
                                            <p:txEl>
                                              <p:pRg st="0" end="0"/>
                                            </p:txEl>
                                          </p:spTgt>
                                        </p:tgtEl>
                                        <p:attrNameLst>
                                          <p:attrName>style.visibility</p:attrName>
                                        </p:attrNameLst>
                                      </p:cBhvr>
                                      <p:to>
                                        <p:strVal val="visible"/>
                                      </p:to>
                                    </p:set>
                                    <p:animEffect transition="in" filter="wipe(down)">
                                      <p:cBhvr>
                                        <p:cTn id="22" dur="500"/>
                                        <p:tgtEl>
                                          <p:spTgt spid="2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4">
                                            <p:txEl>
                                              <p:pRg st="0" end="0"/>
                                            </p:txEl>
                                          </p:spTgt>
                                        </p:tgtEl>
                                        <p:attrNameLst>
                                          <p:attrName>style.visibility</p:attrName>
                                        </p:attrNameLst>
                                      </p:cBhvr>
                                      <p:to>
                                        <p:strVal val="visible"/>
                                      </p:to>
                                    </p:set>
                                    <p:animEffect transition="in" filter="wipe(down)">
                                      <p:cBhvr>
                                        <p:cTn id="27" dur="500"/>
                                        <p:tgtEl>
                                          <p:spTgt spid="2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wipe(down)">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6">
                                            <p:txEl>
                                              <p:pRg st="0" end="0"/>
                                            </p:txEl>
                                          </p:spTgt>
                                        </p:tgtEl>
                                        <p:attrNameLst>
                                          <p:attrName>style.visibility</p:attrName>
                                        </p:attrNameLst>
                                      </p:cBhvr>
                                      <p:to>
                                        <p:strVal val="visible"/>
                                      </p:to>
                                    </p:set>
                                    <p:animEffect transition="in" filter="wipe(down)">
                                      <p:cBhvr>
                                        <p:cTn id="37"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Google Shape;91;p1">
            <a:extLst>
              <a:ext uri="{FF2B5EF4-FFF2-40B4-BE49-F238E27FC236}">
                <a16:creationId xmlns:a16="http://schemas.microsoft.com/office/drawing/2014/main" id="{04E86AAF-85D1-27BF-E105-9BEFB3C201E6}"/>
              </a:ext>
            </a:extLst>
          </p:cNvPr>
          <p:cNvPicPr preferRelativeResize="0"/>
          <p:nvPr/>
        </p:nvPicPr>
        <p:blipFill rotWithShape="1">
          <a:blip r:embed="rId2">
            <a:alphaModFix/>
          </a:blip>
          <a:srcRect l="27294" t="7312" r="32213" b="28913"/>
          <a:stretch/>
        </p:blipFill>
        <p:spPr>
          <a:xfrm rot="20396117">
            <a:off x="263211" y="4089806"/>
            <a:ext cx="1789126" cy="2537100"/>
          </a:xfrm>
          <a:prstGeom prst="rect">
            <a:avLst/>
          </a:prstGeom>
          <a:noFill/>
          <a:ln>
            <a:noFill/>
          </a:ln>
        </p:spPr>
      </p:pic>
      <p:sp>
        <p:nvSpPr>
          <p:cNvPr id="9" name="文本框 3082">
            <a:extLst>
              <a:ext uri="{FF2B5EF4-FFF2-40B4-BE49-F238E27FC236}">
                <a16:creationId xmlns:a16="http://schemas.microsoft.com/office/drawing/2014/main" id="{E75BCBCA-E3D6-4DDB-B985-9B63E2BF35BC}"/>
              </a:ext>
            </a:extLst>
          </p:cNvPr>
          <p:cNvSpPr txBox="1"/>
          <p:nvPr/>
        </p:nvSpPr>
        <p:spPr>
          <a:xfrm>
            <a:off x="515366" y="446181"/>
            <a:ext cx="11571859" cy="1754326"/>
          </a:xfrm>
          <a:prstGeom prst="rect">
            <a:avLst/>
          </a:prstGeom>
          <a:noFill/>
          <a:ln w="9525">
            <a:noFill/>
          </a:ln>
        </p:spPr>
        <p:txBody>
          <a:bodyPr wrap="square">
            <a:spAutoFit/>
          </a:bodyPr>
          <a:lstStyle/>
          <a:p>
            <a:pPr defTabSz="1500505" fontAlgn="base">
              <a:spcBef>
                <a:spcPct val="50000"/>
              </a:spcBef>
              <a:spcAft>
                <a:spcPct val="0"/>
              </a:spcAft>
            </a:pPr>
            <a:r>
              <a:rPr lang="en-US" altLang="zh-CN" sz="3600" b="1" dirty="0" err="1">
                <a:solidFill>
                  <a:srgbClr val="000000"/>
                </a:solidFill>
                <a:latin typeface="Averta Std CY Bold" panose="00000800000000000000" pitchFamily="50" charset="0"/>
                <a:ea typeface="Roboto Flex Normal SemiBold" panose="02000000000000000000" pitchFamily="2" charset="0"/>
                <a:cs typeface="Times New Roman" panose="02020603050405020304" pitchFamily="18" charset="0"/>
              </a:rPr>
              <a:t>Bài</a:t>
            </a:r>
            <a:r>
              <a:rPr lang="en-US" altLang="zh-CN" sz="3600" b="1" dirty="0">
                <a:solidFill>
                  <a:srgbClr val="000000"/>
                </a:solidFill>
                <a:latin typeface="Averta Std CY Bold" panose="00000800000000000000" pitchFamily="50" charset="0"/>
                <a:ea typeface="Roboto Flex Normal SemiBold" panose="02000000000000000000" pitchFamily="2" charset="0"/>
                <a:cs typeface="Times New Roman" panose="02020603050405020304" pitchFamily="18" charset="0"/>
              </a:rPr>
              <a:t> 3: </a:t>
            </a:r>
            <a:r>
              <a:rPr lang="en-US" altLang="zh-CN" sz="3600" b="1" dirty="0" err="1">
                <a:solidFill>
                  <a:srgbClr val="000000"/>
                </a:solidFill>
                <a:latin typeface="Averta Std CY Semibold" panose="00000700000000000000" pitchFamily="50" charset="0"/>
                <a:ea typeface="Roboto Flex Normal SemiBold" panose="02000000000000000000" pitchFamily="2" charset="0"/>
                <a:cs typeface="Times New Roman" panose="02020603050405020304" pitchFamily="18" charset="0"/>
              </a:rPr>
              <a:t>Mẹ</a:t>
            </a:r>
            <a:r>
              <a:rPr lang="en-US" altLang="zh-CN" sz="3600" b="1" dirty="0">
                <a:solidFill>
                  <a:srgbClr val="000000"/>
                </a:solidFill>
                <a:latin typeface="Averta Std CY Semibold" panose="00000700000000000000" pitchFamily="50" charset="0"/>
                <a:ea typeface="Roboto Flex Normal SemiBold" panose="02000000000000000000" pitchFamily="2" charset="0"/>
                <a:cs typeface="Times New Roman" panose="02020603050405020304" pitchFamily="18" charset="0"/>
              </a:rPr>
              <a:t> mua </a:t>
            </a:r>
            <a:r>
              <a:rPr lang="en-US" altLang="zh-CN" sz="3600" b="1" dirty="0" err="1">
                <a:solidFill>
                  <a:srgbClr val="000000"/>
                </a:solidFill>
                <a:latin typeface="Averta Std CY Semibold" panose="00000700000000000000" pitchFamily="50" charset="0"/>
                <a:ea typeface="Roboto Flex Normal SemiBold" panose="02000000000000000000" pitchFamily="2" charset="0"/>
                <a:cs typeface="Times New Roman" panose="02020603050405020304" pitchFamily="18" charset="0"/>
              </a:rPr>
              <a:t>một</a:t>
            </a:r>
            <a:r>
              <a:rPr lang="en-US" altLang="zh-CN" sz="3600" b="1" dirty="0">
                <a:solidFill>
                  <a:srgbClr val="000000"/>
                </a:solidFill>
                <a:latin typeface="Averta Std CY Semibold" panose="00000700000000000000" pitchFamily="50" charset="0"/>
                <a:ea typeface="Roboto Flex Normal SemiBold" panose="02000000000000000000" pitchFamily="2" charset="0"/>
                <a:cs typeface="Times New Roman" panose="02020603050405020304" pitchFamily="18" charset="0"/>
              </a:rPr>
              <a:t> </a:t>
            </a:r>
            <a:r>
              <a:rPr lang="en-US" altLang="zh-CN" sz="3600" b="1" dirty="0" err="1">
                <a:solidFill>
                  <a:srgbClr val="000000"/>
                </a:solidFill>
                <a:latin typeface="Averta Std CY Semibold" panose="00000700000000000000" pitchFamily="50" charset="0"/>
                <a:ea typeface="Roboto Flex Normal SemiBold" panose="02000000000000000000" pitchFamily="2" charset="0"/>
                <a:cs typeface="Times New Roman" panose="02020603050405020304" pitchFamily="18" charset="0"/>
              </a:rPr>
              <a:t>số</a:t>
            </a:r>
            <a:r>
              <a:rPr lang="en-US" altLang="zh-CN" sz="3600" b="1" dirty="0">
                <a:solidFill>
                  <a:srgbClr val="000000"/>
                </a:solidFill>
                <a:latin typeface="Averta Std CY Semibold" panose="00000700000000000000" pitchFamily="50" charset="0"/>
                <a:ea typeface="Roboto Flex Normal SemiBold" panose="02000000000000000000" pitchFamily="2" charset="0"/>
                <a:cs typeface="Times New Roman" panose="02020603050405020304" pitchFamily="18" charset="0"/>
              </a:rPr>
              <a:t> </a:t>
            </a:r>
            <a:r>
              <a:rPr lang="en-US" altLang="zh-CN" sz="3600" b="1" dirty="0" err="1">
                <a:solidFill>
                  <a:srgbClr val="000000"/>
                </a:solidFill>
                <a:latin typeface="Averta Std CY Semibold" panose="00000700000000000000" pitchFamily="50" charset="0"/>
                <a:ea typeface="Roboto Flex Normal SemiBold" panose="02000000000000000000" pitchFamily="2" charset="0"/>
                <a:cs typeface="Times New Roman" panose="02020603050405020304" pitchFamily="18" charset="0"/>
              </a:rPr>
              <a:t>bông</a:t>
            </a:r>
            <a:r>
              <a:rPr lang="en-US" altLang="zh-CN" sz="3600" b="1" dirty="0">
                <a:solidFill>
                  <a:srgbClr val="000000"/>
                </a:solidFill>
                <a:latin typeface="Averta Std CY Semibold" panose="00000700000000000000" pitchFamily="50" charset="0"/>
                <a:ea typeface="Roboto Flex Normal SemiBold" panose="02000000000000000000" pitchFamily="2" charset="0"/>
                <a:cs typeface="Times New Roman" panose="02020603050405020304" pitchFamily="18" charset="0"/>
              </a:rPr>
              <a:t> </a:t>
            </a:r>
            <a:r>
              <a:rPr lang="en-US" altLang="zh-CN" sz="3600" b="1" dirty="0" err="1">
                <a:solidFill>
                  <a:srgbClr val="000000"/>
                </a:solidFill>
                <a:latin typeface="Averta Std CY Semibold" panose="00000700000000000000" pitchFamily="50" charset="0"/>
                <a:ea typeface="Roboto Flex Normal SemiBold" panose="02000000000000000000" pitchFamily="2" charset="0"/>
                <a:cs typeface="Times New Roman" panose="02020603050405020304" pitchFamily="18" charset="0"/>
              </a:rPr>
              <a:t>hoa</a:t>
            </a:r>
            <a:r>
              <a:rPr lang="en-US" altLang="zh-CN" sz="3600" b="1" dirty="0">
                <a:solidFill>
                  <a:srgbClr val="000000"/>
                </a:solidFill>
                <a:latin typeface="Averta Std CY Semibold" panose="00000700000000000000" pitchFamily="50" charset="0"/>
                <a:ea typeface="Roboto Flex Normal SemiBold" panose="02000000000000000000" pitchFamily="2" charset="0"/>
                <a:cs typeface="Times New Roman" panose="02020603050405020304" pitchFamily="18" charset="0"/>
              </a:rPr>
              <a:t>. </a:t>
            </a:r>
            <a:r>
              <a:rPr lang="en-US" altLang="zh-CN" sz="3600" b="1" dirty="0" err="1">
                <a:solidFill>
                  <a:srgbClr val="000000"/>
                </a:solidFill>
                <a:latin typeface="Averta Std CY Semibold" panose="00000700000000000000" pitchFamily="50" charset="0"/>
                <a:ea typeface="Roboto Flex Normal SemiBold" panose="02000000000000000000" pitchFamily="2" charset="0"/>
                <a:cs typeface="Times New Roman" panose="02020603050405020304" pitchFamily="18" charset="0"/>
              </a:rPr>
              <a:t>Mẹ</a:t>
            </a:r>
            <a:r>
              <a:rPr lang="en-US" altLang="zh-CN" sz="3600" b="1" dirty="0">
                <a:solidFill>
                  <a:srgbClr val="000000"/>
                </a:solidFill>
                <a:latin typeface="Averta Std CY Semibold" panose="00000700000000000000" pitchFamily="50" charset="0"/>
                <a:ea typeface="Roboto Flex Normal SemiBold" panose="02000000000000000000" pitchFamily="2" charset="0"/>
                <a:cs typeface="Times New Roman" panose="02020603050405020304" pitchFamily="18" charset="0"/>
              </a:rPr>
              <a:t> chia </a:t>
            </a:r>
            <a:r>
              <a:rPr lang="en-US" altLang="zh-CN" sz="3600" b="1" dirty="0" err="1">
                <a:solidFill>
                  <a:srgbClr val="000000"/>
                </a:solidFill>
                <a:latin typeface="Averta Std CY Semibold" panose="00000700000000000000" pitchFamily="50" charset="0"/>
                <a:ea typeface="Roboto Flex Normal SemiBold" panose="02000000000000000000" pitchFamily="2" charset="0"/>
                <a:cs typeface="Times New Roman" panose="02020603050405020304" pitchFamily="18" charset="0"/>
              </a:rPr>
              <a:t>đều</a:t>
            </a:r>
            <a:r>
              <a:rPr lang="en-US" altLang="zh-CN" sz="3600" b="1" dirty="0">
                <a:solidFill>
                  <a:srgbClr val="000000"/>
                </a:solidFill>
                <a:latin typeface="Averta Std CY Semibold" panose="00000700000000000000" pitchFamily="50" charset="0"/>
                <a:ea typeface="Roboto Flex Normal SemiBold" panose="02000000000000000000" pitchFamily="2" charset="0"/>
                <a:cs typeface="Times New Roman" panose="02020603050405020304" pitchFamily="18" charset="0"/>
              </a:rPr>
              <a:t> </a:t>
            </a:r>
            <a:r>
              <a:rPr lang="en-US" altLang="zh-CN" sz="3600" b="1" dirty="0" err="1">
                <a:solidFill>
                  <a:srgbClr val="000000"/>
                </a:solidFill>
                <a:latin typeface="Averta Std CY Semibold" panose="00000700000000000000" pitchFamily="50" charset="0"/>
                <a:ea typeface="Roboto Flex Normal SemiBold" panose="02000000000000000000" pitchFamily="2" charset="0"/>
                <a:cs typeface="Times New Roman" panose="02020603050405020304" pitchFamily="18" charset="0"/>
              </a:rPr>
              <a:t>số</a:t>
            </a:r>
            <a:r>
              <a:rPr lang="en-US" altLang="zh-CN" sz="3600" b="1" dirty="0">
                <a:solidFill>
                  <a:srgbClr val="000000"/>
                </a:solidFill>
                <a:latin typeface="Averta Std CY Semibold" panose="00000700000000000000" pitchFamily="50" charset="0"/>
                <a:ea typeface="Roboto Flex Normal SemiBold" panose="02000000000000000000" pitchFamily="2" charset="0"/>
                <a:cs typeface="Times New Roman" panose="02020603050405020304" pitchFamily="18" charset="0"/>
              </a:rPr>
              <a:t> </a:t>
            </a:r>
            <a:r>
              <a:rPr lang="en-US" altLang="zh-CN" sz="3600" b="1" dirty="0" err="1">
                <a:solidFill>
                  <a:srgbClr val="000000"/>
                </a:solidFill>
                <a:latin typeface="Averta Std CY Semibold" panose="00000700000000000000" pitchFamily="50" charset="0"/>
                <a:ea typeface="Roboto Flex Normal SemiBold" panose="02000000000000000000" pitchFamily="2" charset="0"/>
                <a:cs typeface="Times New Roman" panose="02020603050405020304" pitchFamily="18" charset="0"/>
              </a:rPr>
              <a:t>hoa</a:t>
            </a:r>
            <a:r>
              <a:rPr lang="en-US" altLang="zh-CN" sz="3600" b="1" dirty="0">
                <a:solidFill>
                  <a:srgbClr val="000000"/>
                </a:solidFill>
                <a:latin typeface="Averta Std CY Semibold" panose="00000700000000000000" pitchFamily="50" charset="0"/>
                <a:ea typeface="Roboto Flex Normal SemiBold" panose="02000000000000000000" pitchFamily="2" charset="0"/>
                <a:cs typeface="Times New Roman" panose="02020603050405020304" pitchFamily="18" charset="0"/>
              </a:rPr>
              <a:t> </a:t>
            </a:r>
            <a:r>
              <a:rPr lang="en-US" altLang="zh-CN" sz="3600" b="1" dirty="0" err="1">
                <a:solidFill>
                  <a:srgbClr val="000000"/>
                </a:solidFill>
                <a:latin typeface="Averta Std CY Semibold" panose="00000700000000000000" pitchFamily="50" charset="0"/>
                <a:ea typeface="Roboto Flex Normal SemiBold" panose="02000000000000000000" pitchFamily="2" charset="0"/>
                <a:cs typeface="Times New Roman" panose="02020603050405020304" pitchFamily="18" charset="0"/>
              </a:rPr>
              <a:t>đó</a:t>
            </a:r>
            <a:r>
              <a:rPr lang="en-US" altLang="zh-CN" sz="3600" b="1" dirty="0">
                <a:solidFill>
                  <a:srgbClr val="000000"/>
                </a:solidFill>
                <a:latin typeface="Averta Std CY Semibold" panose="00000700000000000000" pitchFamily="50" charset="0"/>
                <a:ea typeface="Roboto Flex Normal SemiBold" panose="02000000000000000000" pitchFamily="2" charset="0"/>
                <a:cs typeface="Times New Roman" panose="02020603050405020304" pitchFamily="18" charset="0"/>
              </a:rPr>
              <a:t> </a:t>
            </a:r>
            <a:r>
              <a:rPr lang="en-US" altLang="zh-CN" sz="3600" b="1" dirty="0" err="1">
                <a:solidFill>
                  <a:srgbClr val="000000"/>
                </a:solidFill>
                <a:latin typeface="Averta Std CY Semibold" panose="00000700000000000000" pitchFamily="50" charset="0"/>
                <a:ea typeface="Roboto Flex Normal SemiBold" panose="02000000000000000000" pitchFamily="2" charset="0"/>
                <a:cs typeface="Times New Roman" panose="02020603050405020304" pitchFamily="18" charset="0"/>
              </a:rPr>
              <a:t>vào</a:t>
            </a:r>
            <a:r>
              <a:rPr lang="en-US" altLang="zh-CN" sz="3600" b="1" dirty="0">
                <a:solidFill>
                  <a:srgbClr val="000000"/>
                </a:solidFill>
                <a:latin typeface="Averta Std CY Semibold" panose="00000700000000000000" pitchFamily="50" charset="0"/>
                <a:ea typeface="Roboto Flex Normal SemiBold" panose="02000000000000000000" pitchFamily="2" charset="0"/>
                <a:cs typeface="Times New Roman" panose="02020603050405020304" pitchFamily="18" charset="0"/>
              </a:rPr>
              <a:t> 5 </a:t>
            </a:r>
            <a:r>
              <a:rPr lang="en-US" altLang="zh-CN" sz="3600" b="1" dirty="0" err="1">
                <a:solidFill>
                  <a:srgbClr val="000000"/>
                </a:solidFill>
                <a:latin typeface="Averta Std CY Semibold" panose="00000700000000000000" pitchFamily="50" charset="0"/>
                <a:ea typeface="Roboto Flex Normal SemiBold" panose="02000000000000000000" pitchFamily="2" charset="0"/>
                <a:cs typeface="Times New Roman" panose="02020603050405020304" pitchFamily="18" charset="0"/>
              </a:rPr>
              <a:t>lọ</a:t>
            </a:r>
            <a:r>
              <a:rPr lang="en-US" altLang="zh-CN" sz="3600" b="1" dirty="0">
                <a:solidFill>
                  <a:srgbClr val="000000"/>
                </a:solidFill>
                <a:latin typeface="Averta Std CY Semibold" panose="00000700000000000000" pitchFamily="50" charset="0"/>
                <a:ea typeface="Roboto Flex Normal SemiBold" panose="02000000000000000000" pitchFamily="2" charset="0"/>
                <a:cs typeface="Times New Roman" panose="02020603050405020304" pitchFamily="18" charset="0"/>
              </a:rPr>
              <a:t>, </a:t>
            </a:r>
            <a:r>
              <a:rPr lang="en-US" altLang="zh-CN" sz="3600" b="1" dirty="0" err="1">
                <a:solidFill>
                  <a:srgbClr val="000000"/>
                </a:solidFill>
                <a:latin typeface="Averta Std CY Semibold" panose="00000700000000000000" pitchFamily="50" charset="0"/>
                <a:ea typeface="Roboto Flex Normal SemiBold" panose="02000000000000000000" pitchFamily="2" charset="0"/>
                <a:cs typeface="Times New Roman" panose="02020603050405020304" pitchFamily="18" charset="0"/>
              </a:rPr>
              <a:t>mỗi</a:t>
            </a:r>
            <a:r>
              <a:rPr lang="en-US" altLang="zh-CN" sz="3600" b="1" dirty="0">
                <a:solidFill>
                  <a:srgbClr val="000000"/>
                </a:solidFill>
                <a:latin typeface="Averta Std CY Semibold" panose="00000700000000000000" pitchFamily="50" charset="0"/>
                <a:ea typeface="Roboto Flex Normal SemiBold" panose="02000000000000000000" pitchFamily="2" charset="0"/>
                <a:cs typeface="Times New Roman" panose="02020603050405020304" pitchFamily="18" charset="0"/>
              </a:rPr>
              <a:t> </a:t>
            </a:r>
            <a:r>
              <a:rPr lang="en-US" altLang="zh-CN" sz="3600" b="1" dirty="0" err="1">
                <a:solidFill>
                  <a:srgbClr val="000000"/>
                </a:solidFill>
                <a:latin typeface="Averta Std CY Semibold" panose="00000700000000000000" pitchFamily="50" charset="0"/>
                <a:ea typeface="Roboto Flex Normal SemiBold" panose="02000000000000000000" pitchFamily="2" charset="0"/>
                <a:cs typeface="Times New Roman" panose="02020603050405020304" pitchFamily="18" charset="0"/>
              </a:rPr>
              <a:t>lọ</a:t>
            </a:r>
            <a:r>
              <a:rPr lang="en-US" altLang="zh-CN" sz="3600" b="1" dirty="0">
                <a:solidFill>
                  <a:srgbClr val="000000"/>
                </a:solidFill>
                <a:latin typeface="Averta Std CY Semibold" panose="00000700000000000000" pitchFamily="50" charset="0"/>
                <a:ea typeface="Roboto Flex Normal SemiBold" panose="02000000000000000000" pitchFamily="2" charset="0"/>
                <a:cs typeface="Times New Roman" panose="02020603050405020304" pitchFamily="18" charset="0"/>
              </a:rPr>
              <a:t> </a:t>
            </a:r>
            <a:r>
              <a:rPr lang="en-US" altLang="zh-CN" sz="3600" b="1" dirty="0" err="1">
                <a:solidFill>
                  <a:srgbClr val="000000"/>
                </a:solidFill>
                <a:latin typeface="Averta Std CY Semibold" panose="00000700000000000000" pitchFamily="50" charset="0"/>
                <a:ea typeface="Roboto Flex Normal SemiBold" panose="02000000000000000000" pitchFamily="2" charset="0"/>
                <a:cs typeface="Times New Roman" panose="02020603050405020304" pitchFamily="18" charset="0"/>
              </a:rPr>
              <a:t>có</a:t>
            </a:r>
            <a:r>
              <a:rPr lang="en-US" altLang="zh-CN" sz="3600" b="1" dirty="0">
                <a:solidFill>
                  <a:srgbClr val="000000"/>
                </a:solidFill>
                <a:latin typeface="Averta Std CY Semibold" panose="00000700000000000000" pitchFamily="50" charset="0"/>
                <a:ea typeface="Roboto Flex Normal SemiBold" panose="02000000000000000000" pitchFamily="2" charset="0"/>
                <a:cs typeface="Times New Roman" panose="02020603050405020304" pitchFamily="18" charset="0"/>
              </a:rPr>
              <a:t> 5 </a:t>
            </a:r>
            <a:r>
              <a:rPr lang="en-US" altLang="zh-CN" sz="3600" b="1" dirty="0" err="1">
                <a:solidFill>
                  <a:srgbClr val="000000"/>
                </a:solidFill>
                <a:latin typeface="Averta Std CY Semibold" panose="00000700000000000000" pitchFamily="50" charset="0"/>
                <a:ea typeface="Roboto Flex Normal SemiBold" panose="02000000000000000000" pitchFamily="2" charset="0"/>
                <a:cs typeface="Times New Roman" panose="02020603050405020304" pitchFamily="18" charset="0"/>
              </a:rPr>
              <a:t>bông</a:t>
            </a:r>
            <a:r>
              <a:rPr lang="en-US" altLang="zh-CN" sz="3600" b="1" dirty="0">
                <a:solidFill>
                  <a:srgbClr val="000000"/>
                </a:solidFill>
                <a:latin typeface="Averta Std CY Semibold" panose="00000700000000000000" pitchFamily="50" charset="0"/>
                <a:ea typeface="Roboto Flex Normal SemiBold" panose="02000000000000000000" pitchFamily="2" charset="0"/>
                <a:cs typeface="Times New Roman" panose="02020603050405020304" pitchFamily="18" charset="0"/>
              </a:rPr>
              <a:t>. Hỏi </a:t>
            </a:r>
            <a:r>
              <a:rPr lang="en-US" altLang="zh-CN" sz="3600" b="1" dirty="0" err="1">
                <a:solidFill>
                  <a:srgbClr val="000000"/>
                </a:solidFill>
                <a:latin typeface="Averta Std CY Semibold" panose="00000700000000000000" pitchFamily="50" charset="0"/>
                <a:ea typeface="Roboto Flex Normal SemiBold" panose="02000000000000000000" pitchFamily="2" charset="0"/>
                <a:cs typeface="Times New Roman" panose="02020603050405020304" pitchFamily="18" charset="0"/>
              </a:rPr>
              <a:t>mẹ</a:t>
            </a:r>
            <a:r>
              <a:rPr lang="en-US" altLang="zh-CN" sz="3600" b="1" dirty="0">
                <a:solidFill>
                  <a:srgbClr val="000000"/>
                </a:solidFill>
                <a:latin typeface="Averta Std CY Semibold" panose="00000700000000000000" pitchFamily="50" charset="0"/>
                <a:ea typeface="Roboto Flex Normal SemiBold" panose="02000000000000000000" pitchFamily="2" charset="0"/>
                <a:cs typeface="Times New Roman" panose="02020603050405020304" pitchFamily="18" charset="0"/>
              </a:rPr>
              <a:t> đã mua bao </a:t>
            </a:r>
            <a:r>
              <a:rPr lang="en-US" altLang="zh-CN" sz="3600" b="1" dirty="0" err="1">
                <a:solidFill>
                  <a:srgbClr val="000000"/>
                </a:solidFill>
                <a:latin typeface="Averta Std CY Semibold" panose="00000700000000000000" pitchFamily="50" charset="0"/>
                <a:ea typeface="Roboto Flex Normal SemiBold" panose="02000000000000000000" pitchFamily="2" charset="0"/>
                <a:cs typeface="Times New Roman" panose="02020603050405020304" pitchFamily="18" charset="0"/>
              </a:rPr>
              <a:t>nhiêu</a:t>
            </a:r>
            <a:r>
              <a:rPr lang="en-US" altLang="zh-CN" sz="3600" b="1" dirty="0">
                <a:solidFill>
                  <a:srgbClr val="000000"/>
                </a:solidFill>
                <a:latin typeface="Averta Std CY Semibold" panose="00000700000000000000" pitchFamily="50" charset="0"/>
                <a:ea typeface="Roboto Flex Normal SemiBold" panose="02000000000000000000" pitchFamily="2" charset="0"/>
                <a:cs typeface="Times New Roman" panose="02020603050405020304" pitchFamily="18" charset="0"/>
              </a:rPr>
              <a:t> </a:t>
            </a:r>
            <a:r>
              <a:rPr lang="en-US" altLang="zh-CN" sz="3600" b="1" dirty="0" err="1">
                <a:solidFill>
                  <a:srgbClr val="000000"/>
                </a:solidFill>
                <a:latin typeface="Averta Std CY Semibold" panose="00000700000000000000" pitchFamily="50" charset="0"/>
                <a:ea typeface="Roboto Flex Normal SemiBold" panose="02000000000000000000" pitchFamily="2" charset="0"/>
                <a:cs typeface="Times New Roman" panose="02020603050405020304" pitchFamily="18" charset="0"/>
              </a:rPr>
              <a:t>bông</a:t>
            </a:r>
            <a:r>
              <a:rPr lang="en-US" altLang="zh-CN" sz="3600" b="1" dirty="0">
                <a:solidFill>
                  <a:srgbClr val="000000"/>
                </a:solidFill>
                <a:latin typeface="Averta Std CY Semibold" panose="00000700000000000000" pitchFamily="50" charset="0"/>
                <a:ea typeface="Roboto Flex Normal SemiBold" panose="02000000000000000000" pitchFamily="2" charset="0"/>
                <a:cs typeface="Times New Roman" panose="02020603050405020304" pitchFamily="18" charset="0"/>
              </a:rPr>
              <a:t> </a:t>
            </a:r>
            <a:r>
              <a:rPr lang="en-US" altLang="zh-CN" sz="3600" b="1" dirty="0" err="1">
                <a:solidFill>
                  <a:srgbClr val="000000"/>
                </a:solidFill>
                <a:latin typeface="Averta Std CY Semibold" panose="00000700000000000000" pitchFamily="50" charset="0"/>
                <a:ea typeface="Roboto Flex Normal SemiBold" panose="02000000000000000000" pitchFamily="2" charset="0"/>
                <a:cs typeface="Times New Roman" panose="02020603050405020304" pitchFamily="18" charset="0"/>
              </a:rPr>
              <a:t>hoa</a:t>
            </a:r>
            <a:r>
              <a:rPr lang="en-US" altLang="zh-CN" sz="3600" b="1" dirty="0">
                <a:solidFill>
                  <a:srgbClr val="000000"/>
                </a:solidFill>
                <a:latin typeface="Averta Std CY Semibold" panose="00000700000000000000" pitchFamily="50" charset="0"/>
                <a:ea typeface="Roboto Flex Normal SemiBold" panose="02000000000000000000" pitchFamily="2" charset="0"/>
                <a:cs typeface="Times New Roman" panose="02020603050405020304" pitchFamily="18" charset="0"/>
              </a:rPr>
              <a:t>?</a:t>
            </a:r>
            <a:endParaRPr lang="zh-CN" altLang="en-US" sz="3600" b="1" dirty="0">
              <a:solidFill>
                <a:srgbClr val="000000"/>
              </a:solidFill>
              <a:latin typeface="Averta Std CY Semibold" panose="00000700000000000000" pitchFamily="50" charset="0"/>
              <a:ea typeface="黑体" panose="02010609060101010101" pitchFamily="2" charset="-122"/>
              <a:cs typeface="Times New Roman" panose="02020603050405020304" pitchFamily="18" charset="0"/>
            </a:endParaRPr>
          </a:p>
        </p:txBody>
      </p:sp>
      <p:sp>
        <p:nvSpPr>
          <p:cNvPr id="10" name="Rectangle 9">
            <a:extLst>
              <a:ext uri="{FF2B5EF4-FFF2-40B4-BE49-F238E27FC236}">
                <a16:creationId xmlns:a16="http://schemas.microsoft.com/office/drawing/2014/main" id="{B345C54A-AC21-4F60-A25A-DC57E18E186F}"/>
              </a:ext>
            </a:extLst>
          </p:cNvPr>
          <p:cNvSpPr/>
          <p:nvPr/>
        </p:nvSpPr>
        <p:spPr>
          <a:xfrm>
            <a:off x="3934449" y="2442239"/>
            <a:ext cx="7383997" cy="2308324"/>
          </a:xfrm>
          <a:prstGeom prst="rect">
            <a:avLst/>
          </a:prstGeom>
        </p:spPr>
        <p:txBody>
          <a:bodyPr wrap="square">
            <a:spAutoFit/>
          </a:bodyPr>
          <a:lstStyle/>
          <a:p>
            <a:pPr fontAlgn="base">
              <a:spcBef>
                <a:spcPct val="0"/>
              </a:spcBef>
              <a:spcAft>
                <a:spcPct val="0"/>
              </a:spcAft>
            </a:pPr>
            <a:r>
              <a:rPr lang="en-US" sz="36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sz="3600" b="1" u="sng" dirty="0" err="1">
                <a:solidFill>
                  <a:srgbClr val="000000"/>
                </a:solidFill>
                <a:latin typeface="Averta Std CY Bold" panose="00000800000000000000" pitchFamily="50" charset="0"/>
                <a:ea typeface="宋体" panose="02010600030101010101" pitchFamily="2" charset="-122"/>
                <a:cs typeface="Times New Roman" panose="02020603050405020304" pitchFamily="18" charset="0"/>
              </a:rPr>
              <a:t>Bài</a:t>
            </a:r>
            <a:r>
              <a:rPr lang="en-US" sz="3600" b="1" u="sng" dirty="0">
                <a:solidFill>
                  <a:srgbClr val="000000"/>
                </a:solidFill>
                <a:latin typeface="Averta Std CY Bold" panose="00000800000000000000" pitchFamily="50" charset="0"/>
                <a:ea typeface="宋体" panose="02010600030101010101" pitchFamily="2" charset="-122"/>
                <a:cs typeface="Times New Roman" panose="02020603050405020304" pitchFamily="18" charset="0"/>
              </a:rPr>
              <a:t> </a:t>
            </a:r>
            <a:r>
              <a:rPr lang="en-US" sz="3600" b="1" u="sng" dirty="0" err="1">
                <a:solidFill>
                  <a:srgbClr val="000000"/>
                </a:solidFill>
                <a:latin typeface="Averta Std CY Bold" panose="00000800000000000000" pitchFamily="50" charset="0"/>
                <a:ea typeface="宋体" panose="02010600030101010101" pitchFamily="2" charset="-122"/>
                <a:cs typeface="Times New Roman" panose="02020603050405020304" pitchFamily="18" charset="0"/>
              </a:rPr>
              <a:t>giải</a:t>
            </a:r>
            <a:r>
              <a:rPr lang="en-US" sz="3600" b="1" u="sng" dirty="0">
                <a:solidFill>
                  <a:srgbClr val="000000"/>
                </a:solidFill>
                <a:latin typeface="Averta Std CY Bold" panose="00000800000000000000" pitchFamily="50" charset="0"/>
                <a:ea typeface="宋体" panose="02010600030101010101" pitchFamily="2" charset="-122"/>
                <a:cs typeface="Times New Roman" panose="02020603050405020304" pitchFamily="18" charset="0"/>
              </a:rPr>
              <a:t>:</a:t>
            </a:r>
          </a:p>
          <a:p>
            <a:pPr fontAlgn="base">
              <a:spcBef>
                <a:spcPct val="0"/>
              </a:spcBef>
              <a:spcAft>
                <a:spcPct val="0"/>
              </a:spcAft>
            </a:pPr>
            <a:r>
              <a:rPr lang="en-US" sz="3600" b="1" dirty="0">
                <a:solidFill>
                  <a:srgbClr val="000000"/>
                </a:solidFill>
                <a:latin typeface="Averta Std CY Semibold" panose="00000700000000000000" pitchFamily="50" charset="0"/>
                <a:ea typeface="宋体" panose="02010600030101010101" pitchFamily="2" charset="-122"/>
                <a:cs typeface="Times New Roman" panose="02020603050405020304" pitchFamily="18" charset="0"/>
              </a:rPr>
              <a:t>	</a:t>
            </a:r>
            <a:r>
              <a:rPr lang="en-US" sz="3600" b="1" dirty="0" err="1">
                <a:solidFill>
                  <a:srgbClr val="000000"/>
                </a:solidFill>
                <a:latin typeface="Averta Std CY Semibold" panose="00000700000000000000" pitchFamily="50" charset="0"/>
                <a:ea typeface="宋体" panose="02010600030101010101" pitchFamily="2" charset="-122"/>
                <a:cs typeface="Times New Roman" panose="02020603050405020304" pitchFamily="18" charset="0"/>
              </a:rPr>
              <a:t>Mẹ</a:t>
            </a:r>
            <a:r>
              <a:rPr lang="en-US" sz="3600" b="1" dirty="0">
                <a:solidFill>
                  <a:srgbClr val="000000"/>
                </a:solidFill>
                <a:latin typeface="Averta Std CY Semibold" panose="00000700000000000000" pitchFamily="50" charset="0"/>
                <a:ea typeface="宋体" panose="02010600030101010101" pitchFamily="2" charset="-122"/>
                <a:cs typeface="Times New Roman" panose="02020603050405020304" pitchFamily="18" charset="0"/>
              </a:rPr>
              <a:t> đã mua </a:t>
            </a:r>
            <a:r>
              <a:rPr lang="en-US" sz="3600" b="1" dirty="0" err="1">
                <a:solidFill>
                  <a:srgbClr val="000000"/>
                </a:solidFill>
                <a:latin typeface="Averta Std CY Semibold" panose="00000700000000000000" pitchFamily="50" charset="0"/>
                <a:ea typeface="宋体" panose="02010600030101010101" pitchFamily="2" charset="-122"/>
                <a:cs typeface="Times New Roman" panose="02020603050405020304" pitchFamily="18" charset="0"/>
              </a:rPr>
              <a:t>số</a:t>
            </a:r>
            <a:r>
              <a:rPr lang="en-US" sz="3600" b="1" dirty="0">
                <a:solidFill>
                  <a:srgbClr val="000000"/>
                </a:solidFill>
                <a:latin typeface="Averta Std CY Semibold" panose="00000700000000000000" pitchFamily="50" charset="0"/>
                <a:ea typeface="宋体" panose="02010600030101010101" pitchFamily="2" charset="-122"/>
                <a:cs typeface="Times New Roman" panose="02020603050405020304" pitchFamily="18" charset="0"/>
              </a:rPr>
              <a:t> </a:t>
            </a:r>
            <a:r>
              <a:rPr lang="en-US" sz="3600" b="1" dirty="0" err="1">
                <a:solidFill>
                  <a:srgbClr val="000000"/>
                </a:solidFill>
                <a:latin typeface="Averta Std CY Semibold" panose="00000700000000000000" pitchFamily="50" charset="0"/>
                <a:ea typeface="宋体" panose="02010600030101010101" pitchFamily="2" charset="-122"/>
                <a:cs typeface="Times New Roman" panose="02020603050405020304" pitchFamily="18" charset="0"/>
              </a:rPr>
              <a:t>bông</a:t>
            </a:r>
            <a:r>
              <a:rPr lang="en-US" sz="3600" b="1" dirty="0">
                <a:solidFill>
                  <a:srgbClr val="000000"/>
                </a:solidFill>
                <a:latin typeface="Averta Std CY Semibold" panose="00000700000000000000" pitchFamily="50" charset="0"/>
                <a:ea typeface="宋体" panose="02010600030101010101" pitchFamily="2" charset="-122"/>
                <a:cs typeface="Times New Roman" panose="02020603050405020304" pitchFamily="18" charset="0"/>
              </a:rPr>
              <a:t> </a:t>
            </a:r>
            <a:r>
              <a:rPr lang="en-US" sz="3600" b="1" dirty="0" err="1">
                <a:solidFill>
                  <a:srgbClr val="000000"/>
                </a:solidFill>
                <a:latin typeface="Averta Std CY Semibold" panose="00000700000000000000" pitchFamily="50" charset="0"/>
                <a:ea typeface="宋体" panose="02010600030101010101" pitchFamily="2" charset="-122"/>
                <a:cs typeface="Times New Roman" panose="02020603050405020304" pitchFamily="18" charset="0"/>
              </a:rPr>
              <a:t>hoa</a:t>
            </a:r>
            <a:r>
              <a:rPr lang="en-US" sz="3600" b="1" dirty="0">
                <a:solidFill>
                  <a:srgbClr val="000000"/>
                </a:solidFill>
                <a:latin typeface="Averta Std CY Semibold" panose="00000700000000000000" pitchFamily="50" charset="0"/>
                <a:ea typeface="宋体" panose="02010600030101010101" pitchFamily="2" charset="-122"/>
                <a:cs typeface="Times New Roman" panose="02020603050405020304" pitchFamily="18" charset="0"/>
              </a:rPr>
              <a:t> </a:t>
            </a:r>
            <a:r>
              <a:rPr lang="en-US" sz="3600" b="1" dirty="0" err="1">
                <a:solidFill>
                  <a:srgbClr val="000000"/>
                </a:solidFill>
                <a:latin typeface="Averta Std CY Semibold" panose="00000700000000000000" pitchFamily="50" charset="0"/>
                <a:ea typeface="宋体" panose="02010600030101010101" pitchFamily="2" charset="-122"/>
                <a:cs typeface="Times New Roman" panose="02020603050405020304" pitchFamily="18" charset="0"/>
              </a:rPr>
              <a:t>là</a:t>
            </a:r>
            <a:r>
              <a:rPr lang="en-US" sz="3600" b="1" dirty="0">
                <a:solidFill>
                  <a:srgbClr val="000000"/>
                </a:solidFill>
                <a:latin typeface="Averta Std CY Semibold" panose="00000700000000000000" pitchFamily="50" charset="0"/>
                <a:ea typeface="宋体" panose="02010600030101010101" pitchFamily="2" charset="-122"/>
                <a:cs typeface="Times New Roman" panose="02020603050405020304" pitchFamily="18" charset="0"/>
              </a:rPr>
              <a:t>:</a:t>
            </a:r>
          </a:p>
          <a:p>
            <a:pPr fontAlgn="base">
              <a:spcBef>
                <a:spcPct val="0"/>
              </a:spcBef>
              <a:spcAft>
                <a:spcPct val="0"/>
              </a:spcAft>
            </a:pPr>
            <a:r>
              <a:rPr lang="en-US" sz="3600" b="1" dirty="0">
                <a:solidFill>
                  <a:srgbClr val="000000"/>
                </a:solidFill>
                <a:latin typeface="Averta Std CY Semibold" panose="00000700000000000000" pitchFamily="50" charset="0"/>
                <a:ea typeface="宋体" panose="02010600030101010101" pitchFamily="2" charset="-122"/>
                <a:cs typeface="Times New Roman" panose="02020603050405020304" pitchFamily="18" charset="0"/>
              </a:rPr>
              <a:t>		5 x 5 = 25 (</a:t>
            </a:r>
            <a:r>
              <a:rPr lang="en-US" sz="3600" b="1" dirty="0" err="1">
                <a:solidFill>
                  <a:srgbClr val="000000"/>
                </a:solidFill>
                <a:latin typeface="Averta Std CY Semibold" panose="00000700000000000000" pitchFamily="50" charset="0"/>
                <a:ea typeface="宋体" panose="02010600030101010101" pitchFamily="2" charset="-122"/>
                <a:cs typeface="Times New Roman" panose="02020603050405020304" pitchFamily="18" charset="0"/>
              </a:rPr>
              <a:t>bông</a:t>
            </a:r>
            <a:r>
              <a:rPr lang="en-US" sz="3600" b="1" dirty="0">
                <a:solidFill>
                  <a:srgbClr val="000000"/>
                </a:solidFill>
                <a:latin typeface="Averta Std CY Semibold" panose="00000700000000000000" pitchFamily="50" charset="0"/>
                <a:ea typeface="宋体" panose="02010600030101010101" pitchFamily="2" charset="-122"/>
                <a:cs typeface="Times New Roman" panose="02020603050405020304" pitchFamily="18" charset="0"/>
              </a:rPr>
              <a:t>)</a:t>
            </a:r>
          </a:p>
          <a:p>
            <a:pPr fontAlgn="base">
              <a:spcBef>
                <a:spcPct val="0"/>
              </a:spcBef>
              <a:spcAft>
                <a:spcPct val="0"/>
              </a:spcAft>
            </a:pPr>
            <a:r>
              <a:rPr lang="en-US" sz="3600" b="1" dirty="0">
                <a:solidFill>
                  <a:srgbClr val="000000"/>
                </a:solidFill>
                <a:latin typeface="Averta Std CY Semibold" panose="00000700000000000000" pitchFamily="50" charset="0"/>
                <a:ea typeface="宋体" panose="02010600030101010101" pitchFamily="2" charset="-122"/>
                <a:cs typeface="Times New Roman" panose="02020603050405020304" pitchFamily="18" charset="0"/>
              </a:rPr>
              <a:t>			</a:t>
            </a:r>
            <a:r>
              <a:rPr lang="en-US" sz="3600" b="1" dirty="0" err="1">
                <a:solidFill>
                  <a:srgbClr val="000000"/>
                </a:solidFill>
                <a:latin typeface="Averta Std CY Bold" panose="00000800000000000000" pitchFamily="50" charset="0"/>
                <a:ea typeface="宋体" panose="02010600030101010101" pitchFamily="2" charset="-122"/>
                <a:cs typeface="Times New Roman" panose="02020603050405020304" pitchFamily="18" charset="0"/>
              </a:rPr>
              <a:t>Đáp</a:t>
            </a:r>
            <a:r>
              <a:rPr lang="en-US" sz="3600" b="1" dirty="0">
                <a:solidFill>
                  <a:srgbClr val="000000"/>
                </a:solidFill>
                <a:latin typeface="Averta Std CY Bold" panose="00000800000000000000" pitchFamily="50" charset="0"/>
                <a:ea typeface="宋体" panose="02010600030101010101" pitchFamily="2" charset="-122"/>
                <a:cs typeface="Times New Roman" panose="02020603050405020304" pitchFamily="18" charset="0"/>
              </a:rPr>
              <a:t> </a:t>
            </a:r>
            <a:r>
              <a:rPr lang="en-US" sz="3600" b="1" dirty="0" err="1">
                <a:solidFill>
                  <a:srgbClr val="000000"/>
                </a:solidFill>
                <a:latin typeface="Averta Std CY Bold" panose="00000800000000000000" pitchFamily="50" charset="0"/>
                <a:ea typeface="宋体" panose="02010600030101010101" pitchFamily="2" charset="-122"/>
                <a:cs typeface="Times New Roman" panose="02020603050405020304" pitchFamily="18" charset="0"/>
              </a:rPr>
              <a:t>số</a:t>
            </a:r>
            <a:r>
              <a:rPr lang="en-US" sz="3600" b="1" dirty="0">
                <a:solidFill>
                  <a:srgbClr val="000000"/>
                </a:solidFill>
                <a:latin typeface="Averta Std CY Bold" panose="00000800000000000000" pitchFamily="50" charset="0"/>
                <a:ea typeface="宋体" panose="02010600030101010101" pitchFamily="2" charset="-122"/>
                <a:cs typeface="Times New Roman" panose="02020603050405020304" pitchFamily="18" charset="0"/>
              </a:rPr>
              <a:t>: </a:t>
            </a:r>
            <a:r>
              <a:rPr lang="en-US" sz="3600" b="1" dirty="0">
                <a:solidFill>
                  <a:srgbClr val="000000"/>
                </a:solidFill>
                <a:latin typeface="Averta Std CY Semibold" panose="00000700000000000000" pitchFamily="50" charset="0"/>
                <a:ea typeface="宋体" panose="02010600030101010101" pitchFamily="2" charset="-122"/>
                <a:cs typeface="Times New Roman" panose="02020603050405020304" pitchFamily="18" charset="0"/>
              </a:rPr>
              <a:t>3 </a:t>
            </a:r>
            <a:r>
              <a:rPr lang="en-US" sz="3600" b="1" dirty="0" err="1">
                <a:solidFill>
                  <a:srgbClr val="000000"/>
                </a:solidFill>
                <a:latin typeface="Averta Std CY Semibold" panose="00000700000000000000" pitchFamily="50" charset="0"/>
                <a:ea typeface="宋体" panose="02010600030101010101" pitchFamily="2" charset="-122"/>
                <a:cs typeface="Times New Roman" panose="02020603050405020304" pitchFamily="18" charset="0"/>
              </a:rPr>
              <a:t>bông</a:t>
            </a:r>
            <a:r>
              <a:rPr lang="en-US" sz="3600" b="1" dirty="0">
                <a:solidFill>
                  <a:srgbClr val="000000"/>
                </a:solidFill>
                <a:latin typeface="Averta Std CY Semibold" panose="00000700000000000000" pitchFamily="50" charset="0"/>
                <a:ea typeface="宋体" panose="02010600030101010101" pitchFamily="2" charset="-122"/>
                <a:cs typeface="Times New Roman" panose="02020603050405020304" pitchFamily="18" charset="0"/>
              </a:rPr>
              <a:t> </a:t>
            </a:r>
            <a:r>
              <a:rPr lang="en-US" sz="3600" b="1" dirty="0" err="1">
                <a:solidFill>
                  <a:srgbClr val="000000"/>
                </a:solidFill>
                <a:latin typeface="Averta Std CY Semibold" panose="00000700000000000000" pitchFamily="50" charset="0"/>
                <a:ea typeface="宋体" panose="02010600030101010101" pitchFamily="2" charset="-122"/>
                <a:cs typeface="Times New Roman" panose="02020603050405020304" pitchFamily="18" charset="0"/>
              </a:rPr>
              <a:t>hoa</a:t>
            </a:r>
            <a:endParaRPr lang="en-US" sz="3600" b="1" dirty="0">
              <a:solidFill>
                <a:srgbClr val="000000"/>
              </a:solidFill>
              <a:latin typeface="Averta Std CY Semibold" panose="00000700000000000000" pitchFamily="50" charset="0"/>
              <a:ea typeface="宋体" panose="02010600030101010101" pitchFamily="2" charset="-122"/>
              <a:cs typeface="Times New Roman" panose="02020603050405020304" pitchFamily="18" charset="0"/>
            </a:endParaRPr>
          </a:p>
        </p:txBody>
      </p:sp>
      <p:sp>
        <p:nvSpPr>
          <p:cNvPr id="11" name="Rectangle 10">
            <a:extLst>
              <a:ext uri="{FF2B5EF4-FFF2-40B4-BE49-F238E27FC236}">
                <a16:creationId xmlns:a16="http://schemas.microsoft.com/office/drawing/2014/main" id="{D104D40E-0EEB-4257-A2E1-9328C36522BE}"/>
              </a:ext>
            </a:extLst>
          </p:cNvPr>
          <p:cNvSpPr/>
          <p:nvPr/>
        </p:nvSpPr>
        <p:spPr>
          <a:xfrm>
            <a:off x="655587" y="2442239"/>
            <a:ext cx="5011773" cy="2308324"/>
          </a:xfrm>
          <a:prstGeom prst="rect">
            <a:avLst/>
          </a:prstGeom>
        </p:spPr>
        <p:txBody>
          <a:bodyPr wrap="square">
            <a:spAutoFit/>
          </a:bodyPr>
          <a:lstStyle/>
          <a:p>
            <a:pPr fontAlgn="base">
              <a:spcBef>
                <a:spcPct val="0"/>
              </a:spcBef>
              <a:spcAft>
                <a:spcPct val="0"/>
              </a:spcAft>
            </a:pPr>
            <a:r>
              <a:rPr lang="en-US" sz="3600" b="1" u="sng" dirty="0" err="1">
                <a:solidFill>
                  <a:srgbClr val="000000"/>
                </a:solidFill>
                <a:latin typeface="Averta Std CY Bold" panose="00000800000000000000" pitchFamily="50" charset="0"/>
                <a:ea typeface="宋体" panose="02010600030101010101" pitchFamily="2" charset="-122"/>
                <a:cs typeface="Times New Roman" panose="02020603050405020304" pitchFamily="18" charset="0"/>
              </a:rPr>
              <a:t>Tóm</a:t>
            </a:r>
            <a:r>
              <a:rPr lang="en-US" sz="3600" b="1" u="sng" dirty="0">
                <a:solidFill>
                  <a:srgbClr val="000000"/>
                </a:solidFill>
                <a:latin typeface="Averta Std CY Bold" panose="00000800000000000000" pitchFamily="50" charset="0"/>
                <a:ea typeface="宋体" panose="02010600030101010101" pitchFamily="2" charset="-122"/>
                <a:cs typeface="Times New Roman" panose="02020603050405020304" pitchFamily="18" charset="0"/>
              </a:rPr>
              <a:t> </a:t>
            </a:r>
            <a:r>
              <a:rPr lang="en-US" sz="3600" b="1" u="sng" dirty="0" err="1">
                <a:solidFill>
                  <a:srgbClr val="000000"/>
                </a:solidFill>
                <a:latin typeface="Averta Std CY Bold" panose="00000800000000000000" pitchFamily="50" charset="0"/>
                <a:ea typeface="宋体" panose="02010600030101010101" pitchFamily="2" charset="-122"/>
                <a:cs typeface="Times New Roman" panose="02020603050405020304" pitchFamily="18" charset="0"/>
              </a:rPr>
              <a:t>tắt</a:t>
            </a:r>
            <a:r>
              <a:rPr lang="en-US" sz="3600" b="1" u="sng" dirty="0">
                <a:solidFill>
                  <a:srgbClr val="000000"/>
                </a:solidFill>
                <a:latin typeface="Averta Std CY Bold" panose="00000800000000000000" pitchFamily="50" charset="0"/>
                <a:ea typeface="宋体" panose="02010600030101010101" pitchFamily="2" charset="-122"/>
                <a:cs typeface="Times New Roman" panose="02020603050405020304" pitchFamily="18" charset="0"/>
              </a:rPr>
              <a:t>:</a:t>
            </a:r>
          </a:p>
          <a:p>
            <a:pPr fontAlgn="base">
              <a:spcBef>
                <a:spcPct val="0"/>
              </a:spcBef>
              <a:spcAft>
                <a:spcPct val="0"/>
              </a:spcAft>
            </a:pPr>
            <a:r>
              <a:rPr lang="en-US" sz="3600" b="1" dirty="0">
                <a:solidFill>
                  <a:srgbClr val="000000"/>
                </a:solidFill>
                <a:latin typeface="Averta Std CY Semibold" panose="00000700000000000000" pitchFamily="50" charset="0"/>
                <a:ea typeface="宋体" panose="02010600030101010101" pitchFamily="2" charset="-122"/>
                <a:cs typeface="Times New Roman" panose="02020603050405020304" pitchFamily="18" charset="0"/>
              </a:rPr>
              <a:t>1 </a:t>
            </a:r>
            <a:r>
              <a:rPr lang="en-US" sz="3600" b="1" dirty="0" err="1">
                <a:solidFill>
                  <a:srgbClr val="000000"/>
                </a:solidFill>
                <a:latin typeface="Averta Std CY Semibold" panose="00000700000000000000" pitchFamily="50" charset="0"/>
                <a:ea typeface="宋体" panose="02010600030101010101" pitchFamily="2" charset="-122"/>
                <a:cs typeface="Times New Roman" panose="02020603050405020304" pitchFamily="18" charset="0"/>
              </a:rPr>
              <a:t>lọ</a:t>
            </a:r>
            <a:r>
              <a:rPr lang="en-US" sz="3600" b="1" dirty="0">
                <a:solidFill>
                  <a:srgbClr val="000000"/>
                </a:solidFill>
                <a:latin typeface="Averta Std CY Semibold" panose="00000700000000000000" pitchFamily="50" charset="0"/>
                <a:ea typeface="宋体" panose="02010600030101010101" pitchFamily="2" charset="-122"/>
                <a:cs typeface="Times New Roman" panose="02020603050405020304" pitchFamily="18" charset="0"/>
              </a:rPr>
              <a:t>: 5 </a:t>
            </a:r>
            <a:r>
              <a:rPr lang="en-US" sz="3600" b="1" dirty="0" err="1">
                <a:solidFill>
                  <a:srgbClr val="000000"/>
                </a:solidFill>
                <a:latin typeface="Averta Std CY Semibold" panose="00000700000000000000" pitchFamily="50" charset="0"/>
                <a:ea typeface="宋体" panose="02010600030101010101" pitchFamily="2" charset="-122"/>
                <a:cs typeface="Times New Roman" panose="02020603050405020304" pitchFamily="18" charset="0"/>
              </a:rPr>
              <a:t>bông</a:t>
            </a:r>
            <a:endParaRPr lang="en-US" sz="3600" b="1" dirty="0">
              <a:solidFill>
                <a:srgbClr val="000000"/>
              </a:solidFill>
              <a:latin typeface="Averta Std CY Semibold" panose="00000700000000000000" pitchFamily="50" charset="0"/>
              <a:ea typeface="宋体" panose="02010600030101010101" pitchFamily="2" charset="-122"/>
              <a:cs typeface="Times New Roman" panose="02020603050405020304" pitchFamily="18" charset="0"/>
            </a:endParaRPr>
          </a:p>
          <a:p>
            <a:pPr fontAlgn="base">
              <a:spcBef>
                <a:spcPct val="0"/>
              </a:spcBef>
              <a:spcAft>
                <a:spcPct val="0"/>
              </a:spcAft>
            </a:pPr>
            <a:r>
              <a:rPr lang="en-US" sz="3600" b="1" dirty="0">
                <a:solidFill>
                  <a:srgbClr val="000000"/>
                </a:solidFill>
                <a:latin typeface="Averta Std CY Semibold" panose="00000700000000000000" pitchFamily="50" charset="0"/>
                <a:ea typeface="宋体" panose="02010600030101010101" pitchFamily="2" charset="-122"/>
                <a:cs typeface="Times New Roman" panose="02020603050405020304" pitchFamily="18" charset="0"/>
              </a:rPr>
              <a:t>5 </a:t>
            </a:r>
            <a:r>
              <a:rPr lang="en-US" sz="3600" b="1" dirty="0" err="1">
                <a:solidFill>
                  <a:srgbClr val="000000"/>
                </a:solidFill>
                <a:latin typeface="Averta Std CY Semibold" panose="00000700000000000000" pitchFamily="50" charset="0"/>
                <a:ea typeface="宋体" panose="02010600030101010101" pitchFamily="2" charset="-122"/>
                <a:cs typeface="Times New Roman" panose="02020603050405020304" pitchFamily="18" charset="0"/>
              </a:rPr>
              <a:t>lọ</a:t>
            </a:r>
            <a:r>
              <a:rPr lang="en-US" sz="3600" b="1" dirty="0">
                <a:solidFill>
                  <a:srgbClr val="000000"/>
                </a:solidFill>
                <a:latin typeface="Averta Std CY Semibold" panose="00000700000000000000" pitchFamily="50" charset="0"/>
                <a:ea typeface="宋体" panose="02010600030101010101" pitchFamily="2" charset="-122"/>
                <a:cs typeface="Times New Roman" panose="02020603050405020304" pitchFamily="18" charset="0"/>
              </a:rPr>
              <a:t>:… </a:t>
            </a:r>
            <a:r>
              <a:rPr lang="en-US" sz="3600" b="1" dirty="0" err="1">
                <a:solidFill>
                  <a:srgbClr val="000000"/>
                </a:solidFill>
                <a:latin typeface="Averta Std CY Semibold" panose="00000700000000000000" pitchFamily="50" charset="0"/>
                <a:ea typeface="宋体" panose="02010600030101010101" pitchFamily="2" charset="-122"/>
                <a:cs typeface="Times New Roman" panose="02020603050405020304" pitchFamily="18" charset="0"/>
              </a:rPr>
              <a:t>bông</a:t>
            </a:r>
            <a:r>
              <a:rPr lang="en-US" sz="3600" b="1" dirty="0">
                <a:solidFill>
                  <a:srgbClr val="000000"/>
                </a:solidFill>
                <a:latin typeface="Averta Std CY Semibold" panose="00000700000000000000" pitchFamily="50" charset="0"/>
                <a:ea typeface="宋体" panose="02010600030101010101" pitchFamily="2" charset="-122"/>
                <a:cs typeface="Times New Roman" panose="02020603050405020304" pitchFamily="18" charset="0"/>
              </a:rPr>
              <a:t>?</a:t>
            </a:r>
          </a:p>
          <a:p>
            <a:pPr fontAlgn="base">
              <a:spcBef>
                <a:spcPct val="0"/>
              </a:spcBef>
              <a:spcAft>
                <a:spcPct val="0"/>
              </a:spcAft>
            </a:pPr>
            <a:endParaRPr lang="en-US" sz="36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cxnSp>
        <p:nvCxnSpPr>
          <p:cNvPr id="12" name="Straight Connector 11">
            <a:extLst>
              <a:ext uri="{FF2B5EF4-FFF2-40B4-BE49-F238E27FC236}">
                <a16:creationId xmlns:a16="http://schemas.microsoft.com/office/drawing/2014/main" id="{7C8D76AD-325C-4621-84A5-32D213378AF3}"/>
              </a:ext>
            </a:extLst>
          </p:cNvPr>
          <p:cNvCxnSpPr>
            <a:cxnSpLocks/>
          </p:cNvCxnSpPr>
          <p:nvPr/>
        </p:nvCxnSpPr>
        <p:spPr>
          <a:xfrm>
            <a:off x="7028915" y="1087353"/>
            <a:ext cx="4486810" cy="0"/>
          </a:xfrm>
          <a:prstGeom prst="line">
            <a:avLst/>
          </a:prstGeom>
          <a:noFill/>
          <a:ln w="38100" cap="flat" cmpd="sng" algn="ctr">
            <a:solidFill>
              <a:srgbClr val="FF0000"/>
            </a:solidFill>
            <a:prstDash val="solid"/>
            <a:miter lim="800000"/>
          </a:ln>
          <a:effectLst/>
        </p:spPr>
      </p:cxnSp>
      <p:cxnSp>
        <p:nvCxnSpPr>
          <p:cNvPr id="13" name="Straight Connector 12">
            <a:extLst>
              <a:ext uri="{FF2B5EF4-FFF2-40B4-BE49-F238E27FC236}">
                <a16:creationId xmlns:a16="http://schemas.microsoft.com/office/drawing/2014/main" id="{E2CD18C7-99B0-4205-80FC-29A96753894C}"/>
              </a:ext>
            </a:extLst>
          </p:cNvPr>
          <p:cNvCxnSpPr/>
          <p:nvPr/>
        </p:nvCxnSpPr>
        <p:spPr>
          <a:xfrm>
            <a:off x="954086" y="1537962"/>
            <a:ext cx="4104456" cy="0"/>
          </a:xfrm>
          <a:prstGeom prst="line">
            <a:avLst/>
          </a:prstGeom>
          <a:noFill/>
          <a:ln w="38100" cap="flat" cmpd="sng" algn="ctr">
            <a:solidFill>
              <a:srgbClr val="FF0000"/>
            </a:solidFill>
            <a:prstDash val="solid"/>
            <a:miter lim="800000"/>
          </a:ln>
          <a:effectLst/>
        </p:spPr>
      </p:cxnSp>
      <p:cxnSp>
        <p:nvCxnSpPr>
          <p:cNvPr id="14" name="Straight Connector 13">
            <a:extLst>
              <a:ext uri="{FF2B5EF4-FFF2-40B4-BE49-F238E27FC236}">
                <a16:creationId xmlns:a16="http://schemas.microsoft.com/office/drawing/2014/main" id="{18125E79-6166-4D11-89AC-6C72B570C51C}"/>
              </a:ext>
            </a:extLst>
          </p:cNvPr>
          <p:cNvCxnSpPr>
            <a:cxnSpLocks/>
          </p:cNvCxnSpPr>
          <p:nvPr/>
        </p:nvCxnSpPr>
        <p:spPr>
          <a:xfrm>
            <a:off x="6023075" y="1534014"/>
            <a:ext cx="5492650" cy="1"/>
          </a:xfrm>
          <a:prstGeom prst="line">
            <a:avLst/>
          </a:prstGeom>
          <a:noFill/>
          <a:ln w="38100" cap="flat" cmpd="sng" algn="ctr">
            <a:solidFill>
              <a:srgbClr val="FF0000"/>
            </a:solidFill>
            <a:prstDash val="solid"/>
            <a:miter lim="800000"/>
          </a:ln>
          <a:effectLst/>
        </p:spPr>
      </p:cxnSp>
    </p:spTree>
    <p:extLst>
      <p:ext uri="{BB962C8B-B14F-4D97-AF65-F5344CB8AC3E}">
        <p14:creationId xmlns:p14="http://schemas.microsoft.com/office/powerpoint/2010/main" val="22613511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00"/>
                                        <p:tgtEl>
                                          <p:spTgt spid="12"/>
                                        </p:tgtEl>
                                      </p:cBhvr>
                                    </p:animEffect>
                                  </p:childTnLst>
                                </p:cTn>
                              </p:par>
                              <p:par>
                                <p:cTn id="15" presetID="22" presetClass="entr" presetSubtype="4"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50721" y="221224"/>
            <a:ext cx="11577485" cy="648437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FF0000"/>
              </a:solidFill>
              <a:effectLst/>
              <a:uLnTx/>
              <a:uFillTx/>
              <a:latin typeface="Times New Roman"/>
              <a:ea typeface="+mn-ea"/>
              <a:cs typeface="+mn-cs"/>
            </a:endParaRPr>
          </a:p>
        </p:txBody>
      </p:sp>
      <p:sp>
        <p:nvSpPr>
          <p:cNvPr id="3" name="TextBox 2">
            <a:extLst>
              <a:ext uri="{FF2B5EF4-FFF2-40B4-BE49-F238E27FC236}">
                <a16:creationId xmlns:a16="http://schemas.microsoft.com/office/drawing/2014/main" id="{F4CB29AA-45B3-40B9-A9F6-453C1DC3C04D}"/>
              </a:ext>
            </a:extLst>
          </p:cNvPr>
          <p:cNvSpPr txBox="1"/>
          <p:nvPr/>
        </p:nvSpPr>
        <p:spPr>
          <a:xfrm>
            <a:off x="698471" y="407626"/>
            <a:ext cx="10954824" cy="1384995"/>
          </a:xfrm>
          <a:prstGeom prst="rect">
            <a:avLst/>
          </a:prstGeom>
          <a:noFill/>
        </p:spPr>
        <p:txBody>
          <a:bodyPr wrap="square" rtlCol="0">
            <a:spAutoFit/>
          </a:bodyPr>
          <a:lstStyle/>
          <a:p>
            <a:pPr algn="just"/>
            <a:r>
              <a:rPr kumimoji="0" lang="en-US" sz="2800" b="1"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rPr>
              <a:t>3. </a:t>
            </a:r>
            <a:r>
              <a:rPr kumimoji="0" lang="en-US" sz="2800" b="1" i="0" u="none" strike="noStrike" kern="1200" cap="none" spc="0" normalizeH="0" baseline="0" noProof="0" dirty="0" err="1">
                <a:ln>
                  <a:noFill/>
                </a:ln>
                <a:solidFill>
                  <a:schemeClr val="tx1">
                    <a:lumMod val="95000"/>
                    <a:lumOff val="5000"/>
                  </a:schemeClr>
                </a:solidFill>
                <a:effectLst/>
                <a:uLnTx/>
                <a:uFillTx/>
                <a:latin typeface="Arial" panose="020B0604020202020204" pitchFamily="34" charset="0"/>
                <a:cs typeface="Arial" panose="020B0604020202020204" pitchFamily="34" charset="0"/>
              </a:rPr>
              <a:t>Trong</a:t>
            </a:r>
            <a:r>
              <a:rPr kumimoji="0" lang="en-US" sz="2800" b="1"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schemeClr val="tx1">
                    <a:lumMod val="95000"/>
                    <a:lumOff val="5000"/>
                  </a:schemeClr>
                </a:solidFill>
                <a:effectLst/>
                <a:uLnTx/>
                <a:uFillTx/>
                <a:latin typeface="Arial" panose="020B0604020202020204" pitchFamily="34" charset="0"/>
                <a:cs typeface="Arial" panose="020B0604020202020204" pitchFamily="34" charset="0"/>
              </a:rPr>
              <a:t>vườn</a:t>
            </a:r>
            <a:r>
              <a:rPr kumimoji="0" lang="en-US" sz="2800" b="1"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schemeClr val="tx1">
                    <a:lumMod val="95000"/>
                    <a:lumOff val="5000"/>
                  </a:schemeClr>
                </a:solidFill>
                <a:effectLst/>
                <a:uLnTx/>
                <a:uFillTx/>
                <a:latin typeface="Arial" panose="020B0604020202020204" pitchFamily="34" charset="0"/>
                <a:cs typeface="Arial" panose="020B0604020202020204" pitchFamily="34" charset="0"/>
              </a:rPr>
              <a:t>nhà</a:t>
            </a:r>
            <a:r>
              <a:rPr kumimoji="0" lang="en-US" sz="2800" b="1"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schemeClr val="tx1">
                    <a:lumMod val="95000"/>
                    <a:lumOff val="5000"/>
                  </a:schemeClr>
                </a:solidFill>
                <a:effectLst/>
                <a:uLnTx/>
                <a:uFillTx/>
                <a:latin typeface="Arial" panose="020B0604020202020204" pitchFamily="34" charset="0"/>
                <a:cs typeface="Arial" panose="020B0604020202020204" pitchFamily="34" charset="0"/>
              </a:rPr>
              <a:t>bác</a:t>
            </a:r>
            <a:r>
              <a:rPr kumimoji="0" lang="en-US" sz="2800" b="1"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rPr>
              <a:t> Linh </a:t>
            </a:r>
            <a:r>
              <a:rPr kumimoji="0" lang="en-US" sz="2800" b="1" i="0" u="none" strike="noStrike" kern="1200" cap="none" spc="0" normalizeH="0" baseline="0" noProof="0" dirty="0" err="1">
                <a:ln>
                  <a:noFill/>
                </a:ln>
                <a:solidFill>
                  <a:schemeClr val="tx1">
                    <a:lumMod val="95000"/>
                    <a:lumOff val="5000"/>
                  </a:schemeClr>
                </a:solidFill>
                <a:effectLst/>
                <a:uLnTx/>
                <a:uFillTx/>
                <a:latin typeface="Arial" panose="020B0604020202020204" pitchFamily="34" charset="0"/>
                <a:cs typeface="Arial" panose="020B0604020202020204" pitchFamily="34" charset="0"/>
              </a:rPr>
              <a:t>có</a:t>
            </a:r>
            <a:r>
              <a:rPr kumimoji="0" lang="en-US" sz="2800" b="1"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rPr>
              <a:t> 42 </a:t>
            </a:r>
            <a:r>
              <a:rPr kumimoji="0" lang="en-US" sz="2800" b="1" i="0" u="none" strike="noStrike" kern="1200" cap="none" spc="0" normalizeH="0" baseline="0" noProof="0" dirty="0" err="1">
                <a:ln>
                  <a:noFill/>
                </a:ln>
                <a:solidFill>
                  <a:schemeClr val="tx1">
                    <a:lumMod val="95000"/>
                    <a:lumOff val="5000"/>
                  </a:schemeClr>
                </a:solidFill>
                <a:effectLst/>
                <a:uLnTx/>
                <a:uFillTx/>
                <a:latin typeface="Arial" panose="020B0604020202020204" pitchFamily="34" charset="0"/>
                <a:cs typeface="Arial" panose="020B0604020202020204" pitchFamily="34" charset="0"/>
              </a:rPr>
              <a:t>cây</a:t>
            </a:r>
            <a:r>
              <a:rPr kumimoji="0" lang="en-US" sz="2800" b="1"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schemeClr val="tx1">
                    <a:lumMod val="95000"/>
                    <a:lumOff val="5000"/>
                  </a:schemeClr>
                </a:solidFill>
                <a:effectLst/>
                <a:uLnTx/>
                <a:uFillTx/>
                <a:latin typeface="Arial" panose="020B0604020202020204" pitchFamily="34" charset="0"/>
                <a:cs typeface="Arial" panose="020B0604020202020204" pitchFamily="34" charset="0"/>
              </a:rPr>
              <a:t>bưởi</a:t>
            </a:r>
            <a:r>
              <a:rPr kumimoji="0" lang="en-US" sz="2800" b="1"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schemeClr val="tx1">
                    <a:lumMod val="95000"/>
                    <a:lumOff val="5000"/>
                  </a:schemeClr>
                </a:solidFill>
                <a:effectLst/>
                <a:uLnTx/>
                <a:uFillTx/>
                <a:latin typeface="Arial" panose="020B0604020202020204" pitchFamily="34" charset="0"/>
                <a:cs typeface="Arial" panose="020B0604020202020204" pitchFamily="34" charset="0"/>
              </a:rPr>
              <a:t>và</a:t>
            </a:r>
            <a:r>
              <a:rPr kumimoji="0" lang="en-US" sz="2800" b="1"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schemeClr val="tx1">
                    <a:lumMod val="95000"/>
                    <a:lumOff val="5000"/>
                  </a:schemeClr>
                </a:solidFill>
                <a:effectLst/>
                <a:uLnTx/>
                <a:uFillTx/>
                <a:latin typeface="Arial" panose="020B0604020202020204" pitchFamily="34" charset="0"/>
                <a:cs typeface="Arial" panose="020B0604020202020204" pitchFamily="34" charset="0"/>
              </a:rPr>
              <a:t>cây</a:t>
            </a:r>
            <a:r>
              <a:rPr kumimoji="0" lang="en-US" sz="2800" b="1"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rPr>
              <a:t> cam, </a:t>
            </a:r>
            <a:r>
              <a:rPr kumimoji="0" lang="en-US" sz="2800" b="1" i="0" u="none" strike="noStrike" kern="1200" cap="none" spc="0" normalizeH="0" baseline="0" noProof="0" dirty="0" err="1">
                <a:ln>
                  <a:noFill/>
                </a:ln>
                <a:solidFill>
                  <a:schemeClr val="tx1">
                    <a:lumMod val="95000"/>
                    <a:lumOff val="5000"/>
                  </a:schemeClr>
                </a:solidFill>
                <a:effectLst/>
                <a:uLnTx/>
                <a:uFillTx/>
                <a:latin typeface="Arial" panose="020B0604020202020204" pitchFamily="34" charset="0"/>
                <a:cs typeface="Arial" panose="020B0604020202020204" pitchFamily="34" charset="0"/>
              </a:rPr>
              <a:t>trong</a:t>
            </a:r>
            <a:r>
              <a:rPr kumimoji="0" lang="en-US" sz="2800" b="1"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schemeClr val="tx1">
                    <a:lumMod val="95000"/>
                    <a:lumOff val="5000"/>
                  </a:schemeClr>
                </a:solidFill>
                <a:effectLst/>
                <a:uLnTx/>
                <a:uFillTx/>
                <a:latin typeface="Arial" panose="020B0604020202020204" pitchFamily="34" charset="0"/>
                <a:cs typeface="Arial" panose="020B0604020202020204" pitchFamily="34" charset="0"/>
              </a:rPr>
              <a:t>đó</a:t>
            </a:r>
            <a:r>
              <a:rPr kumimoji="0" lang="en-US" sz="2800" b="1"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schemeClr val="tx1">
                    <a:lumMod val="95000"/>
                    <a:lumOff val="5000"/>
                  </a:schemeClr>
                </a:solidFill>
                <a:effectLst/>
                <a:uLnTx/>
                <a:uFillTx/>
                <a:latin typeface="Arial" panose="020B0604020202020204" pitchFamily="34" charset="0"/>
                <a:cs typeface="Arial" panose="020B0604020202020204" pitchFamily="34" charset="0"/>
              </a:rPr>
              <a:t>có</a:t>
            </a:r>
            <a:r>
              <a:rPr kumimoji="0" lang="en-US" sz="2800" b="1"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rPr>
              <a:t> 15 </a:t>
            </a:r>
            <a:r>
              <a:rPr kumimoji="0" lang="en-US" sz="2800" b="1" i="0" u="none" strike="noStrike" kern="1200" cap="none" spc="0" normalizeH="0" baseline="0" noProof="0" dirty="0" err="1">
                <a:ln>
                  <a:noFill/>
                </a:ln>
                <a:solidFill>
                  <a:schemeClr val="tx1">
                    <a:lumMod val="95000"/>
                    <a:lumOff val="5000"/>
                  </a:schemeClr>
                </a:solidFill>
                <a:effectLst/>
                <a:uLnTx/>
                <a:uFillTx/>
                <a:latin typeface="Arial" panose="020B0604020202020204" pitchFamily="34" charset="0"/>
                <a:cs typeface="Arial" panose="020B0604020202020204" pitchFamily="34" charset="0"/>
              </a:rPr>
              <a:t>cây</a:t>
            </a:r>
            <a:r>
              <a:rPr kumimoji="0" lang="en-US" sz="2800" b="1"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schemeClr val="tx1">
                    <a:lumMod val="95000"/>
                    <a:lumOff val="5000"/>
                  </a:schemeClr>
                </a:solidFill>
                <a:effectLst/>
                <a:uLnTx/>
                <a:uFillTx/>
                <a:latin typeface="Arial" panose="020B0604020202020204" pitchFamily="34" charset="0"/>
                <a:cs typeface="Arial" panose="020B0604020202020204" pitchFamily="34" charset="0"/>
              </a:rPr>
              <a:t>bưởi</a:t>
            </a:r>
            <a:r>
              <a:rPr kumimoji="0" lang="en-US" sz="2800" b="1"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schemeClr val="tx1">
                    <a:lumMod val="95000"/>
                    <a:lumOff val="5000"/>
                  </a:schemeClr>
                </a:solidFill>
                <a:effectLst/>
                <a:uLnTx/>
                <a:uFillTx/>
                <a:latin typeface="Arial" panose="020B0604020202020204" pitchFamily="34" charset="0"/>
                <a:cs typeface="Arial" panose="020B0604020202020204" pitchFamily="34" charset="0"/>
              </a:rPr>
              <a:t>Hỏi</a:t>
            </a:r>
            <a:r>
              <a:rPr kumimoji="0" lang="en-US" sz="2800" b="1"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schemeClr val="tx1">
                    <a:lumMod val="95000"/>
                    <a:lumOff val="5000"/>
                  </a:schemeClr>
                </a:solidFill>
                <a:effectLst/>
                <a:uLnTx/>
                <a:uFillTx/>
                <a:latin typeface="Arial" panose="020B0604020202020204" pitchFamily="34" charset="0"/>
                <a:cs typeface="Arial" panose="020B0604020202020204" pitchFamily="34" charset="0"/>
              </a:rPr>
              <a:t>trong</a:t>
            </a:r>
            <a:r>
              <a:rPr kumimoji="0" lang="en-US" sz="2800" b="1"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schemeClr val="tx1">
                    <a:lumMod val="95000"/>
                    <a:lumOff val="5000"/>
                  </a:schemeClr>
                </a:solidFill>
                <a:effectLst/>
                <a:uLnTx/>
                <a:uFillTx/>
                <a:latin typeface="Arial" panose="020B0604020202020204" pitchFamily="34" charset="0"/>
                <a:cs typeface="Arial" panose="020B0604020202020204" pitchFamily="34" charset="0"/>
              </a:rPr>
              <a:t>vườn</a:t>
            </a:r>
            <a:r>
              <a:rPr kumimoji="0" lang="en-US" sz="2800" b="1"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schemeClr val="tx1">
                    <a:lumMod val="95000"/>
                    <a:lumOff val="5000"/>
                  </a:schemeClr>
                </a:solidFill>
                <a:effectLst/>
                <a:uLnTx/>
                <a:uFillTx/>
                <a:latin typeface="Arial" panose="020B0604020202020204" pitchFamily="34" charset="0"/>
                <a:cs typeface="Arial" panose="020B0604020202020204" pitchFamily="34" charset="0"/>
              </a:rPr>
              <a:t>nhà</a:t>
            </a:r>
            <a:r>
              <a:rPr kumimoji="0" lang="en-US" sz="2800" b="1"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schemeClr val="tx1">
                    <a:lumMod val="95000"/>
                    <a:lumOff val="5000"/>
                  </a:schemeClr>
                </a:solidFill>
                <a:effectLst/>
                <a:uLnTx/>
                <a:uFillTx/>
                <a:latin typeface="Arial" panose="020B0604020202020204" pitchFamily="34" charset="0"/>
                <a:cs typeface="Arial" panose="020B0604020202020204" pitchFamily="34" charset="0"/>
              </a:rPr>
              <a:t>bác</a:t>
            </a:r>
            <a:r>
              <a:rPr kumimoji="0" lang="en-US" sz="2800" b="1"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rPr>
              <a:t> Linh </a:t>
            </a:r>
            <a:r>
              <a:rPr kumimoji="0" lang="en-US" sz="2800" b="1" i="0" u="none" strike="noStrike" kern="1200" cap="none" spc="0" normalizeH="0" baseline="0" noProof="0" dirty="0" err="1">
                <a:ln>
                  <a:noFill/>
                </a:ln>
                <a:solidFill>
                  <a:schemeClr val="tx1">
                    <a:lumMod val="95000"/>
                    <a:lumOff val="5000"/>
                  </a:schemeClr>
                </a:solidFill>
                <a:effectLst/>
                <a:uLnTx/>
                <a:uFillTx/>
                <a:latin typeface="Arial" panose="020B0604020202020204" pitchFamily="34" charset="0"/>
                <a:cs typeface="Arial" panose="020B0604020202020204" pitchFamily="34" charset="0"/>
              </a:rPr>
              <a:t>có</a:t>
            </a:r>
            <a:r>
              <a:rPr kumimoji="0" lang="en-US" sz="2800" b="1"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rPr>
              <a:t> bao </a:t>
            </a:r>
            <a:r>
              <a:rPr kumimoji="0" lang="en-US" sz="2800" b="1" i="0" u="none" strike="noStrike" kern="1200" cap="none" spc="0" normalizeH="0" baseline="0" noProof="0" dirty="0" err="1">
                <a:ln>
                  <a:noFill/>
                </a:ln>
                <a:solidFill>
                  <a:schemeClr val="tx1">
                    <a:lumMod val="95000"/>
                    <a:lumOff val="5000"/>
                  </a:schemeClr>
                </a:solidFill>
                <a:effectLst/>
                <a:uLnTx/>
                <a:uFillTx/>
                <a:latin typeface="Arial" panose="020B0604020202020204" pitchFamily="34" charset="0"/>
                <a:cs typeface="Arial" panose="020B0604020202020204" pitchFamily="34" charset="0"/>
              </a:rPr>
              <a:t>nhiêu</a:t>
            </a:r>
            <a:r>
              <a:rPr kumimoji="0" lang="en-US" sz="2800" b="1"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schemeClr val="tx1">
                    <a:lumMod val="95000"/>
                    <a:lumOff val="5000"/>
                  </a:schemeClr>
                </a:solidFill>
                <a:effectLst/>
                <a:uLnTx/>
                <a:uFillTx/>
                <a:latin typeface="Arial" panose="020B0604020202020204" pitchFamily="34" charset="0"/>
                <a:cs typeface="Arial" panose="020B0604020202020204" pitchFamily="34" charset="0"/>
              </a:rPr>
              <a:t>cây</a:t>
            </a:r>
            <a:r>
              <a:rPr kumimoji="0" lang="en-US" sz="2800" b="1"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rPr>
              <a:t> cam?</a:t>
            </a:r>
          </a:p>
        </p:txBody>
      </p:sp>
      <p:sp>
        <p:nvSpPr>
          <p:cNvPr id="4" name="TextBox 3">
            <a:extLst>
              <a:ext uri="{FF2B5EF4-FFF2-40B4-BE49-F238E27FC236}">
                <a16:creationId xmlns:a16="http://schemas.microsoft.com/office/drawing/2014/main" id="{4CF79A89-1DD8-456E-BA35-F5618A0DA47D}"/>
              </a:ext>
            </a:extLst>
          </p:cNvPr>
          <p:cNvSpPr txBox="1"/>
          <p:nvPr/>
        </p:nvSpPr>
        <p:spPr>
          <a:xfrm>
            <a:off x="4919848" y="1550624"/>
            <a:ext cx="2647950" cy="523220"/>
          </a:xfrm>
          <a:prstGeom prst="rect">
            <a:avLst/>
          </a:prstGeom>
          <a:noFill/>
        </p:spPr>
        <p:txBody>
          <a:bodyPr wrap="square" rtlCol="0">
            <a:spAutoFit/>
          </a:bodyPr>
          <a:lstStyle/>
          <a:p>
            <a:pPr algn="ctr"/>
            <a:r>
              <a:rPr lang="en-US" sz="2800" b="1" u="sng" dirty="0" err="1">
                <a:solidFill>
                  <a:srgbClr val="002060"/>
                </a:solidFill>
                <a:latin typeface="Arial" panose="020B0604020202020204" pitchFamily="34" charset="0"/>
                <a:cs typeface="Arial" panose="020B0604020202020204" pitchFamily="34" charset="0"/>
              </a:rPr>
              <a:t>Tóm</a:t>
            </a:r>
            <a:r>
              <a:rPr lang="en-US" sz="2800" b="1" u="sng" dirty="0">
                <a:solidFill>
                  <a:srgbClr val="002060"/>
                </a:solidFill>
                <a:latin typeface="Arial" panose="020B0604020202020204" pitchFamily="34" charset="0"/>
                <a:cs typeface="Arial" panose="020B0604020202020204" pitchFamily="34" charset="0"/>
              </a:rPr>
              <a:t> </a:t>
            </a:r>
            <a:r>
              <a:rPr lang="en-US" sz="2800" b="1" u="sng" dirty="0" err="1">
                <a:solidFill>
                  <a:srgbClr val="002060"/>
                </a:solidFill>
                <a:latin typeface="Arial" panose="020B0604020202020204" pitchFamily="34" charset="0"/>
                <a:cs typeface="Arial" panose="020B0604020202020204" pitchFamily="34" charset="0"/>
              </a:rPr>
              <a:t>tắt</a:t>
            </a:r>
            <a:endParaRPr lang="en-US" sz="2800" b="1" u="sng" dirty="0">
              <a:solidFill>
                <a:srgbClr val="00206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5CF71FF-898C-413C-8710-F634C3283CF8}"/>
              </a:ext>
            </a:extLst>
          </p:cNvPr>
          <p:cNvSpPr txBox="1"/>
          <p:nvPr/>
        </p:nvSpPr>
        <p:spPr>
          <a:xfrm>
            <a:off x="4919848" y="4073602"/>
            <a:ext cx="2647950" cy="584775"/>
          </a:xfrm>
          <a:prstGeom prst="rect">
            <a:avLst/>
          </a:prstGeom>
          <a:noFill/>
        </p:spPr>
        <p:txBody>
          <a:bodyPr wrap="square" rtlCol="0">
            <a:spAutoFit/>
          </a:bodyPr>
          <a:lstStyle/>
          <a:p>
            <a:pPr algn="ctr"/>
            <a:r>
              <a:rPr lang="en-US" sz="3200" b="1" u="sng" dirty="0" err="1">
                <a:solidFill>
                  <a:srgbClr val="002060"/>
                </a:solidFill>
                <a:latin typeface="Arial" panose="020B0604020202020204" pitchFamily="34" charset="0"/>
                <a:cs typeface="Arial" panose="020B0604020202020204" pitchFamily="34" charset="0"/>
              </a:rPr>
              <a:t>Bài</a:t>
            </a:r>
            <a:r>
              <a:rPr lang="en-US" sz="3200" b="1" u="sng" dirty="0">
                <a:solidFill>
                  <a:srgbClr val="002060"/>
                </a:solidFill>
                <a:latin typeface="Arial" panose="020B0604020202020204" pitchFamily="34" charset="0"/>
                <a:cs typeface="Arial" panose="020B0604020202020204" pitchFamily="34" charset="0"/>
              </a:rPr>
              <a:t> </a:t>
            </a:r>
            <a:r>
              <a:rPr lang="en-US" sz="3200" b="1" u="sng" dirty="0" err="1">
                <a:solidFill>
                  <a:srgbClr val="002060"/>
                </a:solidFill>
                <a:latin typeface="Arial" panose="020B0604020202020204" pitchFamily="34" charset="0"/>
                <a:cs typeface="Arial" panose="020B0604020202020204" pitchFamily="34" charset="0"/>
              </a:rPr>
              <a:t>giải</a:t>
            </a:r>
            <a:endParaRPr lang="en-US" sz="3200" b="1" u="sng" dirty="0">
              <a:solidFill>
                <a:srgbClr val="00206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CC74ECFB-07BC-4E5E-A2BF-BE7618741F2D}"/>
              </a:ext>
            </a:extLst>
          </p:cNvPr>
          <p:cNvSpPr txBox="1"/>
          <p:nvPr/>
        </p:nvSpPr>
        <p:spPr>
          <a:xfrm>
            <a:off x="2407535" y="4811828"/>
            <a:ext cx="8659612" cy="584775"/>
          </a:xfrm>
          <a:prstGeom prst="rect">
            <a:avLst/>
          </a:prstGeom>
          <a:noFill/>
        </p:spPr>
        <p:txBody>
          <a:bodyPr wrap="square" rtlCol="0">
            <a:spAutoFit/>
          </a:bodyPr>
          <a:lstStyle/>
          <a:p>
            <a:pPr algn="ctr"/>
            <a:r>
              <a:rPr lang="en-US" sz="3200" b="1" dirty="0" err="1">
                <a:solidFill>
                  <a:srgbClr val="FF0000"/>
                </a:solidFill>
                <a:latin typeface="Arial" panose="020B0604020202020204" pitchFamily="34" charset="0"/>
                <a:cs typeface="Arial" panose="020B0604020202020204" pitchFamily="34" charset="0"/>
              </a:rPr>
              <a:t>Trong</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vườn</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nhà</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bác</a:t>
            </a:r>
            <a:r>
              <a:rPr lang="en-US" sz="3200" b="1" dirty="0">
                <a:solidFill>
                  <a:srgbClr val="FF0000"/>
                </a:solidFill>
                <a:latin typeface="Arial" panose="020B0604020202020204" pitchFamily="34" charset="0"/>
                <a:cs typeface="Arial" panose="020B0604020202020204" pitchFamily="34" charset="0"/>
              </a:rPr>
              <a:t> Linh </a:t>
            </a:r>
            <a:r>
              <a:rPr lang="en-US" sz="3200" b="1" dirty="0" err="1">
                <a:solidFill>
                  <a:srgbClr val="FF0000"/>
                </a:solidFill>
                <a:latin typeface="Arial" panose="020B0604020202020204" pitchFamily="34" charset="0"/>
                <a:cs typeface="Arial" panose="020B0604020202020204" pitchFamily="34" charset="0"/>
              </a:rPr>
              <a:t>có</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số</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cây</a:t>
            </a:r>
            <a:r>
              <a:rPr lang="en-US" sz="3200" b="1" dirty="0">
                <a:solidFill>
                  <a:srgbClr val="FF0000"/>
                </a:solidFill>
                <a:latin typeface="Arial" panose="020B0604020202020204" pitchFamily="34" charset="0"/>
                <a:cs typeface="Arial" panose="020B0604020202020204" pitchFamily="34" charset="0"/>
              </a:rPr>
              <a:t> cam </a:t>
            </a:r>
            <a:r>
              <a:rPr lang="en-US" sz="3200" b="1" dirty="0" err="1">
                <a:solidFill>
                  <a:srgbClr val="FF0000"/>
                </a:solidFill>
                <a:latin typeface="Arial" panose="020B0604020202020204" pitchFamily="34" charset="0"/>
                <a:cs typeface="Arial" panose="020B0604020202020204" pitchFamily="34" charset="0"/>
              </a:rPr>
              <a:t>là</a:t>
            </a:r>
            <a:r>
              <a:rPr lang="en-US" sz="3200" b="1" dirty="0">
                <a:solidFill>
                  <a:srgbClr val="FF0000"/>
                </a:solidFill>
                <a:latin typeface="Arial" panose="020B0604020202020204" pitchFamily="34" charset="0"/>
                <a:cs typeface="Arial" panose="020B0604020202020204" pitchFamily="34" charset="0"/>
              </a:rPr>
              <a:t>:</a:t>
            </a:r>
          </a:p>
        </p:txBody>
      </p:sp>
      <p:sp>
        <p:nvSpPr>
          <p:cNvPr id="7" name="TextBox 6">
            <a:extLst>
              <a:ext uri="{FF2B5EF4-FFF2-40B4-BE49-F238E27FC236}">
                <a16:creationId xmlns:a16="http://schemas.microsoft.com/office/drawing/2014/main" id="{0EEC8287-BF5C-4C5B-B881-3203B8FAE466}"/>
              </a:ext>
            </a:extLst>
          </p:cNvPr>
          <p:cNvSpPr txBox="1"/>
          <p:nvPr/>
        </p:nvSpPr>
        <p:spPr>
          <a:xfrm>
            <a:off x="3752878" y="5467226"/>
            <a:ext cx="5231830" cy="584775"/>
          </a:xfrm>
          <a:prstGeom prst="rect">
            <a:avLst/>
          </a:prstGeom>
          <a:noFill/>
        </p:spPr>
        <p:txBody>
          <a:bodyPr wrap="square" rtlCol="0">
            <a:spAutoFit/>
          </a:bodyPr>
          <a:lstStyle/>
          <a:p>
            <a:pPr algn="ctr"/>
            <a:r>
              <a:rPr lang="en-US" sz="3200" b="1" dirty="0">
                <a:solidFill>
                  <a:srgbClr val="FF0000"/>
                </a:solidFill>
                <a:latin typeface="Arial" panose="020B0604020202020204" pitchFamily="34" charset="0"/>
                <a:cs typeface="Arial" panose="020B0604020202020204" pitchFamily="34" charset="0"/>
              </a:rPr>
              <a:t>42 – 15 = 27 (</a:t>
            </a:r>
            <a:r>
              <a:rPr lang="en-US" sz="3200" b="1" dirty="0" err="1">
                <a:solidFill>
                  <a:srgbClr val="FF0000"/>
                </a:solidFill>
                <a:latin typeface="Arial" panose="020B0604020202020204" pitchFamily="34" charset="0"/>
                <a:cs typeface="Arial" panose="020B0604020202020204" pitchFamily="34" charset="0"/>
              </a:rPr>
              <a:t>cây</a:t>
            </a:r>
            <a:r>
              <a:rPr lang="en-US" sz="3200" b="1" dirty="0">
                <a:solidFill>
                  <a:srgbClr val="FF0000"/>
                </a:solidFill>
                <a:latin typeface="Arial" panose="020B0604020202020204" pitchFamily="34" charset="0"/>
                <a:cs typeface="Arial" panose="020B0604020202020204" pitchFamily="34" charset="0"/>
              </a:rPr>
              <a:t>)</a:t>
            </a:r>
          </a:p>
        </p:txBody>
      </p:sp>
      <p:sp>
        <p:nvSpPr>
          <p:cNvPr id="8" name="TextBox 7">
            <a:extLst>
              <a:ext uri="{FF2B5EF4-FFF2-40B4-BE49-F238E27FC236}">
                <a16:creationId xmlns:a16="http://schemas.microsoft.com/office/drawing/2014/main" id="{2EEB23F6-0FDF-4DB4-A7AA-0270F960750B}"/>
              </a:ext>
            </a:extLst>
          </p:cNvPr>
          <p:cNvSpPr txBox="1"/>
          <p:nvPr/>
        </p:nvSpPr>
        <p:spPr>
          <a:xfrm>
            <a:off x="3868595" y="6052001"/>
            <a:ext cx="6121115" cy="584775"/>
          </a:xfrm>
          <a:prstGeom prst="rect">
            <a:avLst/>
          </a:prstGeom>
          <a:noFill/>
        </p:spPr>
        <p:txBody>
          <a:bodyPr wrap="square" rtlCol="0">
            <a:spAutoFit/>
          </a:bodyPr>
          <a:lstStyle/>
          <a:p>
            <a:pPr algn="ctr"/>
            <a:r>
              <a:rPr lang="en-US" sz="3200" b="1" dirty="0" err="1">
                <a:solidFill>
                  <a:srgbClr val="FF0000"/>
                </a:solidFill>
                <a:latin typeface="Arial" panose="020B0604020202020204" pitchFamily="34" charset="0"/>
                <a:cs typeface="Arial" panose="020B0604020202020204" pitchFamily="34" charset="0"/>
              </a:rPr>
              <a:t>Đáp</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số</a:t>
            </a:r>
            <a:r>
              <a:rPr lang="en-US" sz="3200" b="1" dirty="0">
                <a:solidFill>
                  <a:srgbClr val="FF0000"/>
                </a:solidFill>
                <a:latin typeface="Arial" panose="020B0604020202020204" pitchFamily="34" charset="0"/>
                <a:cs typeface="Arial" panose="020B0604020202020204" pitchFamily="34" charset="0"/>
              </a:rPr>
              <a:t>: 27 </a:t>
            </a:r>
            <a:r>
              <a:rPr lang="en-US" sz="3200" b="1" dirty="0" err="1">
                <a:solidFill>
                  <a:srgbClr val="FF0000"/>
                </a:solidFill>
                <a:latin typeface="Arial" panose="020B0604020202020204" pitchFamily="34" charset="0"/>
                <a:cs typeface="Arial" panose="020B0604020202020204" pitchFamily="34" charset="0"/>
              </a:rPr>
              <a:t>cây</a:t>
            </a:r>
            <a:r>
              <a:rPr lang="en-US" sz="3200" b="1" dirty="0">
                <a:solidFill>
                  <a:srgbClr val="FF0000"/>
                </a:solidFill>
                <a:latin typeface="Arial" panose="020B0604020202020204" pitchFamily="34" charset="0"/>
                <a:cs typeface="Arial" panose="020B0604020202020204" pitchFamily="34" charset="0"/>
              </a:rPr>
              <a:t> cam.</a:t>
            </a:r>
          </a:p>
        </p:txBody>
      </p:sp>
      <p:sp>
        <p:nvSpPr>
          <p:cNvPr id="9" name="TextBox 8">
            <a:extLst>
              <a:ext uri="{FF2B5EF4-FFF2-40B4-BE49-F238E27FC236}">
                <a16:creationId xmlns:a16="http://schemas.microsoft.com/office/drawing/2014/main" id="{31C395EF-111D-BE33-9AD0-64277F854960}"/>
              </a:ext>
            </a:extLst>
          </p:cNvPr>
          <p:cNvSpPr txBox="1"/>
          <p:nvPr/>
        </p:nvSpPr>
        <p:spPr>
          <a:xfrm>
            <a:off x="1026761" y="2339128"/>
            <a:ext cx="2063750" cy="954107"/>
          </a:xfrm>
          <a:prstGeom prst="rect">
            <a:avLst/>
          </a:prstGeom>
          <a:noFill/>
        </p:spPr>
        <p:txBody>
          <a:bodyPr wrap="square" rtlCol="0">
            <a:spAutoFit/>
          </a:bodyPr>
          <a:lstStyle/>
          <a:p>
            <a:r>
              <a:rPr lang="en-US" sz="2800" b="1" dirty="0" err="1"/>
              <a:t>Vườn</a:t>
            </a:r>
            <a:r>
              <a:rPr lang="en-US" sz="2800" b="1" dirty="0"/>
              <a:t> </a:t>
            </a:r>
            <a:r>
              <a:rPr lang="en-US" sz="2800" b="1" dirty="0" err="1"/>
              <a:t>nhà</a:t>
            </a:r>
            <a:r>
              <a:rPr lang="en-US" sz="2800" b="1" dirty="0"/>
              <a:t> </a:t>
            </a:r>
            <a:r>
              <a:rPr lang="en-US" sz="2800" b="1" dirty="0" err="1"/>
              <a:t>bác</a:t>
            </a:r>
            <a:r>
              <a:rPr lang="en-US" sz="2800" b="1" dirty="0"/>
              <a:t> Linh</a:t>
            </a:r>
          </a:p>
        </p:txBody>
      </p:sp>
      <p:grpSp>
        <p:nvGrpSpPr>
          <p:cNvPr id="10" name="Group 9">
            <a:extLst>
              <a:ext uri="{FF2B5EF4-FFF2-40B4-BE49-F238E27FC236}">
                <a16:creationId xmlns:a16="http://schemas.microsoft.com/office/drawing/2014/main" id="{E5F8B18B-DA36-456D-3D5B-E9C4A41863E5}"/>
              </a:ext>
            </a:extLst>
          </p:cNvPr>
          <p:cNvGrpSpPr/>
          <p:nvPr/>
        </p:nvGrpSpPr>
        <p:grpSpPr>
          <a:xfrm>
            <a:off x="3543299" y="2706621"/>
            <a:ext cx="6121107" cy="273369"/>
            <a:chOff x="3543300" y="2706622"/>
            <a:chExt cx="3385852" cy="219118"/>
          </a:xfrm>
        </p:grpSpPr>
        <p:cxnSp>
          <p:nvCxnSpPr>
            <p:cNvPr id="11" name="Straight Connector 10">
              <a:extLst>
                <a:ext uri="{FF2B5EF4-FFF2-40B4-BE49-F238E27FC236}">
                  <a16:creationId xmlns:a16="http://schemas.microsoft.com/office/drawing/2014/main" id="{D7267C6C-D184-C1AC-AC46-76DC3F3582D5}"/>
                </a:ext>
              </a:extLst>
            </p:cNvPr>
            <p:cNvCxnSpPr/>
            <p:nvPr/>
          </p:nvCxnSpPr>
          <p:spPr>
            <a:xfrm>
              <a:off x="3543300" y="2816182"/>
              <a:ext cx="3385852"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43F4160A-F433-78A4-627F-DA028FCFD2CD}"/>
                </a:ext>
              </a:extLst>
            </p:cNvPr>
            <p:cNvCxnSpPr>
              <a:cxnSpLocks/>
            </p:cNvCxnSpPr>
            <p:nvPr/>
          </p:nvCxnSpPr>
          <p:spPr>
            <a:xfrm>
              <a:off x="3543300" y="2706622"/>
              <a:ext cx="0" cy="219118"/>
            </a:xfrm>
            <a:prstGeom prst="line">
              <a:avLst/>
            </a:prstGeom>
            <a:ln w="19050"/>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91F0F002-135F-81E2-336C-40A10441545A}"/>
                </a:ext>
              </a:extLst>
            </p:cNvPr>
            <p:cNvCxnSpPr>
              <a:cxnSpLocks/>
            </p:cNvCxnSpPr>
            <p:nvPr/>
          </p:nvCxnSpPr>
          <p:spPr>
            <a:xfrm>
              <a:off x="6929152" y="2706622"/>
              <a:ext cx="0" cy="219118"/>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14" name="Group 13">
            <a:extLst>
              <a:ext uri="{FF2B5EF4-FFF2-40B4-BE49-F238E27FC236}">
                <a16:creationId xmlns:a16="http://schemas.microsoft.com/office/drawing/2014/main" id="{27978E2F-FE27-F899-A3B7-05C0A1CB15BE}"/>
              </a:ext>
            </a:extLst>
          </p:cNvPr>
          <p:cNvGrpSpPr/>
          <p:nvPr/>
        </p:nvGrpSpPr>
        <p:grpSpPr>
          <a:xfrm>
            <a:off x="3543298" y="2731750"/>
            <a:ext cx="2451101" cy="198473"/>
            <a:chOff x="3543300" y="2706622"/>
            <a:chExt cx="3385852" cy="219118"/>
          </a:xfrm>
        </p:grpSpPr>
        <p:cxnSp>
          <p:nvCxnSpPr>
            <p:cNvPr id="15" name="Straight Connector 14">
              <a:extLst>
                <a:ext uri="{FF2B5EF4-FFF2-40B4-BE49-F238E27FC236}">
                  <a16:creationId xmlns:a16="http://schemas.microsoft.com/office/drawing/2014/main" id="{75A1036F-8B08-7D44-108F-F24123F579B9}"/>
                </a:ext>
              </a:extLst>
            </p:cNvPr>
            <p:cNvCxnSpPr/>
            <p:nvPr/>
          </p:nvCxnSpPr>
          <p:spPr>
            <a:xfrm>
              <a:off x="3543300" y="2816182"/>
              <a:ext cx="3385852"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CD7D5DB1-7C8F-C739-5990-E4C6AAA75896}"/>
                </a:ext>
              </a:extLst>
            </p:cNvPr>
            <p:cNvCxnSpPr>
              <a:cxnSpLocks/>
            </p:cNvCxnSpPr>
            <p:nvPr/>
          </p:nvCxnSpPr>
          <p:spPr>
            <a:xfrm>
              <a:off x="3543300" y="2706622"/>
              <a:ext cx="0" cy="219118"/>
            </a:xfrm>
            <a:prstGeom prst="line">
              <a:avLst/>
            </a:prstGeom>
            <a:ln w="19050"/>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0441F712-27F2-13CC-90AA-E54736A920D7}"/>
                </a:ext>
              </a:extLst>
            </p:cNvPr>
            <p:cNvCxnSpPr>
              <a:cxnSpLocks/>
            </p:cNvCxnSpPr>
            <p:nvPr/>
          </p:nvCxnSpPr>
          <p:spPr>
            <a:xfrm>
              <a:off x="6929152" y="2706622"/>
              <a:ext cx="0" cy="219118"/>
            </a:xfrm>
            <a:prstGeom prst="line">
              <a:avLst/>
            </a:prstGeom>
            <a:ln w="19050"/>
          </p:spPr>
          <p:style>
            <a:lnRef idx="1">
              <a:schemeClr val="dk1"/>
            </a:lnRef>
            <a:fillRef idx="0">
              <a:schemeClr val="dk1"/>
            </a:fillRef>
            <a:effectRef idx="0">
              <a:schemeClr val="dk1"/>
            </a:effectRef>
            <a:fontRef idx="minor">
              <a:schemeClr val="tx1"/>
            </a:fontRef>
          </p:style>
        </p:cxnSp>
      </p:grpSp>
      <p:sp>
        <p:nvSpPr>
          <p:cNvPr id="18" name="TextBox 17">
            <a:extLst>
              <a:ext uri="{FF2B5EF4-FFF2-40B4-BE49-F238E27FC236}">
                <a16:creationId xmlns:a16="http://schemas.microsoft.com/office/drawing/2014/main" id="{029348E4-78F1-59C6-A747-81889463DBF5}"/>
              </a:ext>
            </a:extLst>
          </p:cNvPr>
          <p:cNvSpPr txBox="1"/>
          <p:nvPr/>
        </p:nvSpPr>
        <p:spPr>
          <a:xfrm>
            <a:off x="5124387" y="3366780"/>
            <a:ext cx="3405603" cy="523220"/>
          </a:xfrm>
          <a:prstGeom prst="rect">
            <a:avLst/>
          </a:prstGeom>
          <a:noFill/>
        </p:spPr>
        <p:txBody>
          <a:bodyPr wrap="square" rtlCol="0">
            <a:spAutoFit/>
          </a:bodyPr>
          <a:lstStyle/>
          <a:p>
            <a:r>
              <a:rPr lang="en-US" sz="2800" b="1" dirty="0"/>
              <a:t>42 </a:t>
            </a:r>
            <a:r>
              <a:rPr lang="en-US" sz="2800" b="1" dirty="0" err="1"/>
              <a:t>cây</a:t>
            </a:r>
            <a:r>
              <a:rPr lang="en-US" sz="2800" b="1" dirty="0"/>
              <a:t> </a:t>
            </a:r>
            <a:r>
              <a:rPr lang="en-US" sz="2800" b="1" dirty="0" err="1"/>
              <a:t>bưởi</a:t>
            </a:r>
            <a:r>
              <a:rPr lang="en-US" sz="2800" b="1" dirty="0"/>
              <a:t> </a:t>
            </a:r>
            <a:r>
              <a:rPr lang="en-US" sz="2800" b="1" dirty="0" err="1"/>
              <a:t>và</a:t>
            </a:r>
            <a:r>
              <a:rPr lang="en-US" sz="2800" b="1" dirty="0"/>
              <a:t> cam</a:t>
            </a:r>
          </a:p>
        </p:txBody>
      </p:sp>
      <p:sp>
        <p:nvSpPr>
          <p:cNvPr id="19" name="Left Brace 18">
            <a:extLst>
              <a:ext uri="{FF2B5EF4-FFF2-40B4-BE49-F238E27FC236}">
                <a16:creationId xmlns:a16="http://schemas.microsoft.com/office/drawing/2014/main" id="{B5318783-EEAD-E79B-E780-1978C9C5A0D1}"/>
              </a:ext>
            </a:extLst>
          </p:cNvPr>
          <p:cNvSpPr/>
          <p:nvPr/>
        </p:nvSpPr>
        <p:spPr>
          <a:xfrm rot="16200000">
            <a:off x="6361451" y="5812"/>
            <a:ext cx="453737" cy="6121104"/>
          </a:xfrm>
          <a:prstGeom prst="leftBrace">
            <a:avLst>
              <a:gd name="adj1" fmla="val 44929"/>
              <a:gd name="adj2" fmla="val 50000"/>
            </a:avLst>
          </a:prstGeom>
          <a:ln w="12700">
            <a:solidFill>
              <a:schemeClr val="tx1"/>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TextBox 19">
            <a:extLst>
              <a:ext uri="{FF2B5EF4-FFF2-40B4-BE49-F238E27FC236}">
                <a16:creationId xmlns:a16="http://schemas.microsoft.com/office/drawing/2014/main" id="{BF5F008C-DC3B-D0F8-CFF1-0CD58AF827CB}"/>
              </a:ext>
            </a:extLst>
          </p:cNvPr>
          <p:cNvSpPr txBox="1"/>
          <p:nvPr/>
        </p:nvSpPr>
        <p:spPr>
          <a:xfrm>
            <a:off x="698471" y="409709"/>
            <a:ext cx="10954824" cy="1384995"/>
          </a:xfrm>
          <a:prstGeom prst="rect">
            <a:avLst/>
          </a:prstGeom>
          <a:noFill/>
        </p:spPr>
        <p:txBody>
          <a:bodyPr wrap="square" rtlCol="0">
            <a:spAutoFit/>
          </a:bodyPr>
          <a:lstStyle/>
          <a:p>
            <a:pPr algn="just"/>
            <a:r>
              <a:rPr kumimoji="0" lang="en-US" sz="2800" b="1"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rPr>
              <a:t>3. </a:t>
            </a:r>
            <a:r>
              <a:rPr kumimoji="0" lang="en-US" sz="2800" b="1" i="0" u="none" strike="noStrike" kern="1200" cap="none" spc="0" normalizeH="0" baseline="0" noProof="0" dirty="0" err="1">
                <a:ln>
                  <a:noFill/>
                </a:ln>
                <a:solidFill>
                  <a:schemeClr val="tx1">
                    <a:lumMod val="95000"/>
                    <a:lumOff val="5000"/>
                  </a:schemeClr>
                </a:solidFill>
                <a:effectLst/>
                <a:uLnTx/>
                <a:uFillTx/>
                <a:latin typeface="Arial" panose="020B0604020202020204" pitchFamily="34" charset="0"/>
                <a:cs typeface="Arial" panose="020B0604020202020204" pitchFamily="34" charset="0"/>
              </a:rPr>
              <a:t>Trong</a:t>
            </a:r>
            <a:r>
              <a:rPr kumimoji="0" lang="en-US" sz="2800" b="1"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schemeClr val="tx1">
                    <a:lumMod val="95000"/>
                    <a:lumOff val="5000"/>
                  </a:schemeClr>
                </a:solidFill>
                <a:effectLst/>
                <a:uLnTx/>
                <a:uFillTx/>
                <a:latin typeface="Arial" panose="020B0604020202020204" pitchFamily="34" charset="0"/>
                <a:cs typeface="Arial" panose="020B0604020202020204" pitchFamily="34" charset="0"/>
              </a:rPr>
              <a:t>vườn</a:t>
            </a:r>
            <a:r>
              <a:rPr kumimoji="0" lang="en-US" sz="2800" b="1"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schemeClr val="tx1">
                    <a:lumMod val="95000"/>
                    <a:lumOff val="5000"/>
                  </a:schemeClr>
                </a:solidFill>
                <a:effectLst/>
                <a:uLnTx/>
                <a:uFillTx/>
                <a:latin typeface="Arial" panose="020B0604020202020204" pitchFamily="34" charset="0"/>
                <a:cs typeface="Arial" panose="020B0604020202020204" pitchFamily="34" charset="0"/>
              </a:rPr>
              <a:t>nhà</a:t>
            </a:r>
            <a:r>
              <a:rPr kumimoji="0" lang="en-US" sz="2800" b="1"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schemeClr val="tx1">
                    <a:lumMod val="95000"/>
                    <a:lumOff val="5000"/>
                  </a:schemeClr>
                </a:solidFill>
                <a:effectLst/>
                <a:uLnTx/>
                <a:uFillTx/>
                <a:latin typeface="Arial" panose="020B0604020202020204" pitchFamily="34" charset="0"/>
                <a:cs typeface="Arial" panose="020B0604020202020204" pitchFamily="34" charset="0"/>
              </a:rPr>
              <a:t>bác</a:t>
            </a:r>
            <a:r>
              <a:rPr kumimoji="0" lang="en-US" sz="2800" b="1"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rPr>
              <a:t> Linh </a:t>
            </a: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có</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42 </a:t>
            </a: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cây</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bưởi</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và</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cây</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cam</a:t>
            </a:r>
            <a:r>
              <a:rPr kumimoji="0" lang="en-US" sz="2800" b="1"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schemeClr val="tx1">
                    <a:lumMod val="95000"/>
                    <a:lumOff val="5000"/>
                  </a:schemeClr>
                </a:solidFill>
                <a:effectLst/>
                <a:uLnTx/>
                <a:uFillTx/>
                <a:latin typeface="Arial" panose="020B0604020202020204" pitchFamily="34" charset="0"/>
                <a:cs typeface="Arial" panose="020B0604020202020204" pitchFamily="34" charset="0"/>
              </a:rPr>
              <a:t>trong</a:t>
            </a:r>
            <a:r>
              <a:rPr kumimoji="0" lang="en-US" sz="2800" b="1"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schemeClr val="tx1">
                    <a:lumMod val="95000"/>
                    <a:lumOff val="5000"/>
                  </a:schemeClr>
                </a:solidFill>
                <a:effectLst/>
                <a:uLnTx/>
                <a:uFillTx/>
                <a:latin typeface="Arial" panose="020B0604020202020204" pitchFamily="34" charset="0"/>
                <a:cs typeface="Arial" panose="020B0604020202020204" pitchFamily="34" charset="0"/>
              </a:rPr>
              <a:t>đó</a:t>
            </a:r>
            <a:r>
              <a:rPr kumimoji="0" lang="en-US" sz="2800" b="1"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schemeClr val="tx1">
                    <a:lumMod val="95000"/>
                    <a:lumOff val="5000"/>
                  </a:schemeClr>
                </a:solidFill>
                <a:effectLst/>
                <a:uLnTx/>
                <a:uFillTx/>
                <a:latin typeface="Arial" panose="020B0604020202020204" pitchFamily="34" charset="0"/>
                <a:cs typeface="Arial" panose="020B0604020202020204" pitchFamily="34" charset="0"/>
              </a:rPr>
              <a:t>có</a:t>
            </a:r>
            <a:r>
              <a:rPr kumimoji="0" lang="en-US" sz="2800" b="1"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15 </a:t>
            </a: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cây</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bưởi</a:t>
            </a:r>
            <a:r>
              <a:rPr kumimoji="0" lang="en-US" sz="2800" b="1"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schemeClr val="tx1">
                    <a:lumMod val="95000"/>
                    <a:lumOff val="5000"/>
                  </a:schemeClr>
                </a:solidFill>
                <a:effectLst/>
                <a:uLnTx/>
                <a:uFillTx/>
                <a:latin typeface="Arial" panose="020B0604020202020204" pitchFamily="34" charset="0"/>
                <a:cs typeface="Arial" panose="020B0604020202020204" pitchFamily="34" charset="0"/>
              </a:rPr>
              <a:t>Hỏi</a:t>
            </a:r>
            <a:r>
              <a:rPr kumimoji="0" lang="en-US" sz="2800" b="1"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schemeClr val="tx1">
                    <a:lumMod val="95000"/>
                    <a:lumOff val="5000"/>
                  </a:schemeClr>
                </a:solidFill>
                <a:effectLst/>
                <a:uLnTx/>
                <a:uFillTx/>
                <a:latin typeface="Arial" panose="020B0604020202020204" pitchFamily="34" charset="0"/>
                <a:cs typeface="Arial" panose="020B0604020202020204" pitchFamily="34" charset="0"/>
              </a:rPr>
              <a:t>trong</a:t>
            </a:r>
            <a:r>
              <a:rPr kumimoji="0" lang="en-US" sz="2800" b="1"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schemeClr val="tx1">
                    <a:lumMod val="95000"/>
                    <a:lumOff val="5000"/>
                  </a:schemeClr>
                </a:solidFill>
                <a:effectLst/>
                <a:uLnTx/>
                <a:uFillTx/>
                <a:latin typeface="Arial" panose="020B0604020202020204" pitchFamily="34" charset="0"/>
                <a:cs typeface="Arial" panose="020B0604020202020204" pitchFamily="34" charset="0"/>
              </a:rPr>
              <a:t>vườn</a:t>
            </a:r>
            <a:r>
              <a:rPr kumimoji="0" lang="en-US" sz="2800" b="1"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schemeClr val="tx1">
                    <a:lumMod val="95000"/>
                    <a:lumOff val="5000"/>
                  </a:schemeClr>
                </a:solidFill>
                <a:effectLst/>
                <a:uLnTx/>
                <a:uFillTx/>
                <a:latin typeface="Arial" panose="020B0604020202020204" pitchFamily="34" charset="0"/>
                <a:cs typeface="Arial" panose="020B0604020202020204" pitchFamily="34" charset="0"/>
              </a:rPr>
              <a:t>nhà</a:t>
            </a:r>
            <a:r>
              <a:rPr kumimoji="0" lang="en-US" sz="2800" b="1"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schemeClr val="tx1">
                    <a:lumMod val="95000"/>
                    <a:lumOff val="5000"/>
                  </a:schemeClr>
                </a:solidFill>
                <a:effectLst/>
                <a:uLnTx/>
                <a:uFillTx/>
                <a:latin typeface="Arial" panose="020B0604020202020204" pitchFamily="34" charset="0"/>
                <a:cs typeface="Arial" panose="020B0604020202020204" pitchFamily="34" charset="0"/>
              </a:rPr>
              <a:t>bác</a:t>
            </a:r>
            <a:r>
              <a:rPr kumimoji="0" lang="en-US" sz="2800" b="1"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rPr>
              <a:t> Linh </a:t>
            </a:r>
            <a:r>
              <a:rPr kumimoji="0" lang="en-US" sz="2800" b="1" i="0" u="none" strike="noStrike" kern="1200" cap="none" spc="0" normalizeH="0" baseline="0" noProof="0" dirty="0" err="1">
                <a:ln>
                  <a:noFill/>
                </a:ln>
                <a:solidFill>
                  <a:schemeClr val="tx1">
                    <a:lumMod val="95000"/>
                    <a:lumOff val="5000"/>
                  </a:schemeClr>
                </a:solidFill>
                <a:effectLst/>
                <a:uLnTx/>
                <a:uFillTx/>
                <a:latin typeface="Arial" panose="020B0604020202020204" pitchFamily="34" charset="0"/>
                <a:cs typeface="Arial" panose="020B0604020202020204" pitchFamily="34" charset="0"/>
              </a:rPr>
              <a:t>có</a:t>
            </a:r>
            <a:r>
              <a:rPr kumimoji="0" lang="en-US" sz="2800" b="1"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rPr>
              <a:t> bao </a:t>
            </a:r>
            <a:r>
              <a:rPr kumimoji="0" lang="en-US" sz="2800" b="1" i="0" u="none" strike="noStrike" kern="1200" cap="none" spc="0" normalizeH="0" baseline="0" noProof="0" dirty="0" err="1">
                <a:ln>
                  <a:noFill/>
                </a:ln>
                <a:solidFill>
                  <a:schemeClr val="tx1">
                    <a:lumMod val="95000"/>
                    <a:lumOff val="5000"/>
                  </a:schemeClr>
                </a:solidFill>
                <a:effectLst/>
                <a:uLnTx/>
                <a:uFillTx/>
                <a:latin typeface="Arial" panose="020B0604020202020204" pitchFamily="34" charset="0"/>
                <a:cs typeface="Arial" panose="020B0604020202020204" pitchFamily="34" charset="0"/>
              </a:rPr>
              <a:t>nhiêu</a:t>
            </a:r>
            <a:r>
              <a:rPr kumimoji="0" lang="en-US" sz="2800" b="1"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schemeClr val="tx1">
                    <a:lumMod val="95000"/>
                    <a:lumOff val="5000"/>
                  </a:schemeClr>
                </a:solidFill>
                <a:effectLst/>
                <a:uLnTx/>
                <a:uFillTx/>
                <a:latin typeface="Arial" panose="020B0604020202020204" pitchFamily="34" charset="0"/>
                <a:cs typeface="Arial" panose="020B0604020202020204" pitchFamily="34" charset="0"/>
              </a:rPr>
              <a:t>cây</a:t>
            </a:r>
            <a:r>
              <a:rPr kumimoji="0" lang="en-US" sz="2800" b="1"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rPr>
              <a:t> cam?</a:t>
            </a:r>
          </a:p>
        </p:txBody>
      </p:sp>
      <p:sp>
        <p:nvSpPr>
          <p:cNvPr id="21" name="TextBox 20">
            <a:extLst>
              <a:ext uri="{FF2B5EF4-FFF2-40B4-BE49-F238E27FC236}">
                <a16:creationId xmlns:a16="http://schemas.microsoft.com/office/drawing/2014/main" id="{09415B0B-7A30-6AA2-BFB6-2E6BE7D75CF1}"/>
              </a:ext>
            </a:extLst>
          </p:cNvPr>
          <p:cNvSpPr txBox="1"/>
          <p:nvPr/>
        </p:nvSpPr>
        <p:spPr>
          <a:xfrm>
            <a:off x="698471" y="409723"/>
            <a:ext cx="10954824" cy="1384995"/>
          </a:xfrm>
          <a:prstGeom prst="rect">
            <a:avLst/>
          </a:prstGeom>
          <a:noFill/>
        </p:spPr>
        <p:txBody>
          <a:bodyPr wrap="square" rtlCol="0">
            <a:spAutoFit/>
          </a:bodyPr>
          <a:lstStyle/>
          <a:p>
            <a:pPr algn="just"/>
            <a:r>
              <a:rPr kumimoji="0" lang="en-US" sz="2800" b="1"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rPr>
              <a:t>3. </a:t>
            </a:r>
            <a:r>
              <a:rPr kumimoji="0" lang="en-US" sz="2800" b="1" i="0" u="none" strike="noStrike" kern="1200" cap="none" spc="0" normalizeH="0" baseline="0" noProof="0" dirty="0" err="1">
                <a:ln>
                  <a:noFill/>
                </a:ln>
                <a:solidFill>
                  <a:schemeClr val="tx1">
                    <a:lumMod val="95000"/>
                    <a:lumOff val="5000"/>
                  </a:schemeClr>
                </a:solidFill>
                <a:effectLst/>
                <a:uLnTx/>
                <a:uFillTx/>
                <a:latin typeface="Arial" panose="020B0604020202020204" pitchFamily="34" charset="0"/>
                <a:cs typeface="Arial" panose="020B0604020202020204" pitchFamily="34" charset="0"/>
              </a:rPr>
              <a:t>Trong</a:t>
            </a:r>
            <a:r>
              <a:rPr kumimoji="0" lang="en-US" sz="2800" b="1"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schemeClr val="tx1">
                    <a:lumMod val="95000"/>
                    <a:lumOff val="5000"/>
                  </a:schemeClr>
                </a:solidFill>
                <a:effectLst/>
                <a:uLnTx/>
                <a:uFillTx/>
                <a:latin typeface="Arial" panose="020B0604020202020204" pitchFamily="34" charset="0"/>
                <a:cs typeface="Arial" panose="020B0604020202020204" pitchFamily="34" charset="0"/>
              </a:rPr>
              <a:t>vườn</a:t>
            </a:r>
            <a:r>
              <a:rPr kumimoji="0" lang="en-US" sz="2800" b="1"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schemeClr val="tx1">
                    <a:lumMod val="95000"/>
                    <a:lumOff val="5000"/>
                  </a:schemeClr>
                </a:solidFill>
                <a:effectLst/>
                <a:uLnTx/>
                <a:uFillTx/>
                <a:latin typeface="Arial" panose="020B0604020202020204" pitchFamily="34" charset="0"/>
                <a:cs typeface="Arial" panose="020B0604020202020204" pitchFamily="34" charset="0"/>
              </a:rPr>
              <a:t>nhà</a:t>
            </a:r>
            <a:r>
              <a:rPr kumimoji="0" lang="en-US" sz="2800" b="1"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schemeClr val="tx1">
                    <a:lumMod val="95000"/>
                    <a:lumOff val="5000"/>
                  </a:schemeClr>
                </a:solidFill>
                <a:effectLst/>
                <a:uLnTx/>
                <a:uFillTx/>
                <a:latin typeface="Arial" panose="020B0604020202020204" pitchFamily="34" charset="0"/>
                <a:cs typeface="Arial" panose="020B0604020202020204" pitchFamily="34" charset="0"/>
              </a:rPr>
              <a:t>bác</a:t>
            </a:r>
            <a:r>
              <a:rPr kumimoji="0" lang="en-US" sz="2800" b="1"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rPr>
              <a:t> Linh </a:t>
            </a: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có</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42 </a:t>
            </a: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cây</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bưởi</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và</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cây</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cam</a:t>
            </a:r>
            <a:r>
              <a:rPr kumimoji="0" lang="en-US" sz="2800" b="1"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schemeClr val="tx1">
                    <a:lumMod val="95000"/>
                    <a:lumOff val="5000"/>
                  </a:schemeClr>
                </a:solidFill>
                <a:effectLst/>
                <a:uLnTx/>
                <a:uFillTx/>
                <a:latin typeface="Arial" panose="020B0604020202020204" pitchFamily="34" charset="0"/>
                <a:cs typeface="Arial" panose="020B0604020202020204" pitchFamily="34" charset="0"/>
              </a:rPr>
              <a:t>trong</a:t>
            </a:r>
            <a:r>
              <a:rPr kumimoji="0" lang="en-US" sz="2800" b="1"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schemeClr val="tx1">
                    <a:lumMod val="95000"/>
                    <a:lumOff val="5000"/>
                  </a:schemeClr>
                </a:solidFill>
                <a:effectLst/>
                <a:uLnTx/>
                <a:uFillTx/>
                <a:latin typeface="Arial" panose="020B0604020202020204" pitchFamily="34" charset="0"/>
                <a:cs typeface="Arial" panose="020B0604020202020204" pitchFamily="34" charset="0"/>
              </a:rPr>
              <a:t>đó</a:t>
            </a:r>
            <a:r>
              <a:rPr kumimoji="0" lang="en-US" sz="2800" b="1"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schemeClr val="tx1">
                    <a:lumMod val="95000"/>
                    <a:lumOff val="5000"/>
                  </a:schemeClr>
                </a:solidFill>
                <a:effectLst/>
                <a:uLnTx/>
                <a:uFillTx/>
                <a:latin typeface="Arial" panose="020B0604020202020204" pitchFamily="34" charset="0"/>
                <a:cs typeface="Arial" panose="020B0604020202020204" pitchFamily="34" charset="0"/>
              </a:rPr>
              <a:t>có</a:t>
            </a:r>
            <a:r>
              <a:rPr kumimoji="0" lang="en-US" sz="2800" b="1"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15 </a:t>
            </a: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cây</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bưởi</a:t>
            </a:r>
            <a:r>
              <a:rPr kumimoji="0" lang="en-US" sz="2800" b="1"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schemeClr val="tx1">
                    <a:lumMod val="95000"/>
                    <a:lumOff val="5000"/>
                  </a:schemeClr>
                </a:solidFill>
                <a:effectLst/>
                <a:uLnTx/>
                <a:uFillTx/>
                <a:latin typeface="Arial" panose="020B0604020202020204" pitchFamily="34" charset="0"/>
                <a:cs typeface="Arial" panose="020B0604020202020204" pitchFamily="34" charset="0"/>
              </a:rPr>
              <a:t>Hỏi</a:t>
            </a:r>
            <a:r>
              <a:rPr kumimoji="0" lang="en-US" sz="2800" b="1"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schemeClr val="tx1">
                    <a:lumMod val="95000"/>
                    <a:lumOff val="5000"/>
                  </a:schemeClr>
                </a:solidFill>
                <a:effectLst/>
                <a:uLnTx/>
                <a:uFillTx/>
                <a:latin typeface="Arial" panose="020B0604020202020204" pitchFamily="34" charset="0"/>
                <a:cs typeface="Arial" panose="020B0604020202020204" pitchFamily="34" charset="0"/>
              </a:rPr>
              <a:t>trong</a:t>
            </a:r>
            <a:r>
              <a:rPr kumimoji="0" lang="en-US" sz="2800" b="1"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schemeClr val="tx1">
                    <a:lumMod val="95000"/>
                    <a:lumOff val="5000"/>
                  </a:schemeClr>
                </a:solidFill>
                <a:effectLst/>
                <a:uLnTx/>
                <a:uFillTx/>
                <a:latin typeface="Arial" panose="020B0604020202020204" pitchFamily="34" charset="0"/>
                <a:cs typeface="Arial" panose="020B0604020202020204" pitchFamily="34" charset="0"/>
              </a:rPr>
              <a:t>vườn</a:t>
            </a:r>
            <a:r>
              <a:rPr kumimoji="0" lang="en-US" sz="2800" b="1"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schemeClr val="tx1">
                    <a:lumMod val="95000"/>
                    <a:lumOff val="5000"/>
                  </a:schemeClr>
                </a:solidFill>
                <a:effectLst/>
                <a:uLnTx/>
                <a:uFillTx/>
                <a:latin typeface="Arial" panose="020B0604020202020204" pitchFamily="34" charset="0"/>
                <a:cs typeface="Arial" panose="020B0604020202020204" pitchFamily="34" charset="0"/>
              </a:rPr>
              <a:t>nhà</a:t>
            </a:r>
            <a:r>
              <a:rPr kumimoji="0" lang="en-US" sz="2800" b="1"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schemeClr val="tx1">
                    <a:lumMod val="95000"/>
                    <a:lumOff val="5000"/>
                  </a:schemeClr>
                </a:solidFill>
                <a:effectLst/>
                <a:uLnTx/>
                <a:uFillTx/>
                <a:latin typeface="Arial" panose="020B0604020202020204" pitchFamily="34" charset="0"/>
                <a:cs typeface="Arial" panose="020B0604020202020204" pitchFamily="34" charset="0"/>
              </a:rPr>
              <a:t>bác</a:t>
            </a:r>
            <a:r>
              <a:rPr kumimoji="0" lang="en-US" sz="2800" b="1"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rPr>
              <a:t> Linh </a:t>
            </a:r>
            <a:r>
              <a:rPr kumimoji="0" lang="en-US" sz="2800" b="1" i="0" u="none" strike="noStrike" kern="1200" cap="none" spc="0" normalizeH="0" baseline="0" noProof="0" dirty="0" err="1">
                <a:ln>
                  <a:noFill/>
                </a:ln>
                <a:solidFill>
                  <a:schemeClr val="tx1">
                    <a:lumMod val="95000"/>
                    <a:lumOff val="5000"/>
                  </a:schemeClr>
                </a:solidFill>
                <a:effectLst/>
                <a:uLnTx/>
                <a:uFillTx/>
                <a:latin typeface="Arial" panose="020B0604020202020204" pitchFamily="34" charset="0"/>
                <a:cs typeface="Arial" panose="020B0604020202020204" pitchFamily="34" charset="0"/>
              </a:rPr>
              <a:t>có</a:t>
            </a:r>
            <a:r>
              <a:rPr kumimoji="0" lang="en-US" sz="2800" b="1"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rPr>
              <a:t> bao </a:t>
            </a:r>
            <a:r>
              <a:rPr kumimoji="0" lang="en-US" sz="2800" b="1" i="0" u="none" strike="noStrike" kern="1200" cap="none" spc="0" normalizeH="0" baseline="0" noProof="0" dirty="0" err="1">
                <a:ln>
                  <a:noFill/>
                </a:ln>
                <a:solidFill>
                  <a:schemeClr val="tx1">
                    <a:lumMod val="95000"/>
                    <a:lumOff val="5000"/>
                  </a:schemeClr>
                </a:solidFill>
                <a:effectLst/>
                <a:uLnTx/>
                <a:uFillTx/>
                <a:latin typeface="Arial" panose="020B0604020202020204" pitchFamily="34" charset="0"/>
                <a:cs typeface="Arial" panose="020B0604020202020204" pitchFamily="34" charset="0"/>
              </a:rPr>
              <a:t>nhiêu</a:t>
            </a:r>
            <a:r>
              <a:rPr kumimoji="0" lang="en-US" sz="2800" b="1"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cây</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cam</a:t>
            </a:r>
            <a:r>
              <a:rPr kumimoji="0" lang="en-US" sz="2800" b="1"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rPr>
              <a:t>?</a:t>
            </a:r>
          </a:p>
        </p:txBody>
      </p:sp>
      <p:sp>
        <p:nvSpPr>
          <p:cNvPr id="22" name="TextBox 21">
            <a:extLst>
              <a:ext uri="{FF2B5EF4-FFF2-40B4-BE49-F238E27FC236}">
                <a16:creationId xmlns:a16="http://schemas.microsoft.com/office/drawing/2014/main" id="{FB54AFDE-D5CF-4C30-1996-4E90B7AA42AE}"/>
              </a:ext>
            </a:extLst>
          </p:cNvPr>
          <p:cNvSpPr txBox="1"/>
          <p:nvPr/>
        </p:nvSpPr>
        <p:spPr>
          <a:xfrm>
            <a:off x="3895376" y="2045083"/>
            <a:ext cx="2063751" cy="523220"/>
          </a:xfrm>
          <a:prstGeom prst="rect">
            <a:avLst/>
          </a:prstGeom>
          <a:noFill/>
        </p:spPr>
        <p:txBody>
          <a:bodyPr wrap="square" rtlCol="0">
            <a:spAutoFit/>
          </a:bodyPr>
          <a:lstStyle/>
          <a:p>
            <a:r>
              <a:rPr lang="en-US" sz="2800" b="1" dirty="0"/>
              <a:t>15 </a:t>
            </a:r>
            <a:r>
              <a:rPr lang="en-US" sz="2800" b="1" dirty="0" err="1"/>
              <a:t>cây</a:t>
            </a:r>
            <a:r>
              <a:rPr lang="en-US" sz="2800" b="1" dirty="0"/>
              <a:t> </a:t>
            </a:r>
            <a:r>
              <a:rPr lang="en-US" sz="2800" b="1" dirty="0" err="1"/>
              <a:t>bưởi</a:t>
            </a:r>
            <a:endParaRPr lang="en-US" sz="2800" b="1" dirty="0"/>
          </a:p>
        </p:txBody>
      </p:sp>
      <p:sp>
        <p:nvSpPr>
          <p:cNvPr id="23" name="Left Brace 22">
            <a:extLst>
              <a:ext uri="{FF2B5EF4-FFF2-40B4-BE49-F238E27FC236}">
                <a16:creationId xmlns:a16="http://schemas.microsoft.com/office/drawing/2014/main" id="{2084B488-0D36-6151-1662-0CDD25F4F6B3}"/>
              </a:ext>
            </a:extLst>
          </p:cNvPr>
          <p:cNvSpPr/>
          <p:nvPr/>
        </p:nvSpPr>
        <p:spPr>
          <a:xfrm rot="5400000">
            <a:off x="4524343" y="1401710"/>
            <a:ext cx="453737" cy="2415830"/>
          </a:xfrm>
          <a:prstGeom prst="leftBrace">
            <a:avLst>
              <a:gd name="adj1" fmla="val 44929"/>
              <a:gd name="adj2" fmla="val 50000"/>
            </a:avLst>
          </a:prstGeom>
          <a:ln w="12700">
            <a:solidFill>
              <a:schemeClr val="tx1"/>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TextBox 23">
            <a:extLst>
              <a:ext uri="{FF2B5EF4-FFF2-40B4-BE49-F238E27FC236}">
                <a16:creationId xmlns:a16="http://schemas.microsoft.com/office/drawing/2014/main" id="{BDDF9D4B-CFA6-A2D6-2945-E481487E4FD9}"/>
              </a:ext>
            </a:extLst>
          </p:cNvPr>
          <p:cNvSpPr txBox="1"/>
          <p:nvPr/>
        </p:nvSpPr>
        <p:spPr>
          <a:xfrm>
            <a:off x="6804727" y="2008699"/>
            <a:ext cx="2063751" cy="523220"/>
          </a:xfrm>
          <a:prstGeom prst="rect">
            <a:avLst/>
          </a:prstGeom>
          <a:noFill/>
        </p:spPr>
        <p:txBody>
          <a:bodyPr wrap="square" rtlCol="0">
            <a:spAutoFit/>
          </a:bodyPr>
          <a:lstStyle/>
          <a:p>
            <a:r>
              <a:rPr lang="en-US" sz="2800" b="1" dirty="0">
                <a:solidFill>
                  <a:srgbClr val="FF0000"/>
                </a:solidFill>
              </a:rPr>
              <a:t>? </a:t>
            </a:r>
            <a:r>
              <a:rPr lang="en-US" sz="2800" b="1" dirty="0" err="1">
                <a:solidFill>
                  <a:srgbClr val="FF0000"/>
                </a:solidFill>
              </a:rPr>
              <a:t>cây</a:t>
            </a:r>
            <a:r>
              <a:rPr lang="en-US" sz="2800" b="1" dirty="0">
                <a:solidFill>
                  <a:srgbClr val="FF0000"/>
                </a:solidFill>
              </a:rPr>
              <a:t> cam</a:t>
            </a:r>
          </a:p>
        </p:txBody>
      </p:sp>
      <p:sp>
        <p:nvSpPr>
          <p:cNvPr id="25" name="Left Brace 24">
            <a:extLst>
              <a:ext uri="{FF2B5EF4-FFF2-40B4-BE49-F238E27FC236}">
                <a16:creationId xmlns:a16="http://schemas.microsoft.com/office/drawing/2014/main" id="{DE1ECE69-FA36-CDA9-7CD0-40728626B944}"/>
              </a:ext>
            </a:extLst>
          </p:cNvPr>
          <p:cNvSpPr/>
          <p:nvPr/>
        </p:nvSpPr>
        <p:spPr>
          <a:xfrm rot="5400000">
            <a:off x="7650504" y="813997"/>
            <a:ext cx="453737" cy="3542997"/>
          </a:xfrm>
          <a:prstGeom prst="leftBrace">
            <a:avLst>
              <a:gd name="adj1" fmla="val 44929"/>
              <a:gd name="adj2" fmla="val 50000"/>
            </a:avLst>
          </a:prstGeom>
          <a:ln w="12700">
            <a:solidFill>
              <a:srgbClr val="FF0000"/>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0137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par>
                                <p:cTn id="25" presetID="22" presetClass="entr" presetSubtype="8"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500"/>
                                        <p:tgtEl>
                                          <p:spTgt spid="19"/>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left)">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up)">
                                      <p:cBhvr>
                                        <p:cTn id="40" dur="500"/>
                                        <p:tgtEl>
                                          <p:spTgt spid="14"/>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wipe(left)">
                                      <p:cBhvr>
                                        <p:cTn id="44" dur="500"/>
                                        <p:tgtEl>
                                          <p:spTgt spid="22"/>
                                        </p:tgtEl>
                                      </p:cBhvr>
                                    </p:animEffect>
                                  </p:childTnLst>
                                </p:cTn>
                              </p:par>
                            </p:childTnLst>
                          </p:cTn>
                        </p:par>
                        <p:par>
                          <p:cTn id="45" fill="hold">
                            <p:stCondLst>
                              <p:cond delay="1000"/>
                            </p:stCondLst>
                            <p:childTnLst>
                              <p:par>
                                <p:cTn id="46" presetID="22" presetClass="entr" presetSubtype="8" fill="hold" grpId="0" nodeType="after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wipe(left)">
                                      <p:cBhvr>
                                        <p:cTn id="48" dur="500"/>
                                        <p:tgtEl>
                                          <p:spTgt spid="2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wipe(left)">
                                      <p:cBhvr>
                                        <p:cTn id="53" dur="500"/>
                                        <p:tgtEl>
                                          <p:spTgt spid="24"/>
                                        </p:tgtEl>
                                      </p:cBhvr>
                                    </p:animEffect>
                                  </p:childTnLst>
                                </p:cTn>
                              </p:par>
                            </p:childTnLst>
                          </p:cTn>
                        </p:par>
                        <p:par>
                          <p:cTn id="54" fill="hold">
                            <p:stCondLst>
                              <p:cond delay="500"/>
                            </p:stCondLst>
                            <p:childTnLst>
                              <p:par>
                                <p:cTn id="55" presetID="22" presetClass="entr" presetSubtype="8" fill="hold" grpId="0" nodeType="after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wipe(left)">
                                      <p:cBhvr>
                                        <p:cTn id="57" dur="500"/>
                                        <p:tgtEl>
                                          <p:spTgt spid="2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
                                            <p:txEl>
                                              <p:pRg st="0" end="0"/>
                                            </p:txEl>
                                          </p:spTgt>
                                        </p:tgtEl>
                                        <p:attrNameLst>
                                          <p:attrName>style.visibility</p:attrName>
                                        </p:attrNameLst>
                                      </p:cBhvr>
                                      <p:to>
                                        <p:strVal val="visible"/>
                                      </p:to>
                                    </p:set>
                                    <p:animEffect transition="in" filter="fade">
                                      <p:cBhvr>
                                        <p:cTn id="62" dur="500"/>
                                        <p:tgtEl>
                                          <p:spTgt spid="5">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6">
                                            <p:txEl>
                                              <p:pRg st="0" end="0"/>
                                            </p:txEl>
                                          </p:spTgt>
                                        </p:tgtEl>
                                        <p:attrNameLst>
                                          <p:attrName>style.visibility</p:attrName>
                                        </p:attrNameLst>
                                      </p:cBhvr>
                                      <p:to>
                                        <p:strVal val="visible"/>
                                      </p:to>
                                    </p:set>
                                    <p:animEffect transition="in" filter="fade">
                                      <p:cBhvr>
                                        <p:cTn id="67" dur="500"/>
                                        <p:tgtEl>
                                          <p:spTgt spid="6">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7">
                                            <p:txEl>
                                              <p:pRg st="0" end="0"/>
                                            </p:txEl>
                                          </p:spTgt>
                                        </p:tgtEl>
                                        <p:attrNameLst>
                                          <p:attrName>style.visibility</p:attrName>
                                        </p:attrNameLst>
                                      </p:cBhvr>
                                      <p:to>
                                        <p:strVal val="visible"/>
                                      </p:to>
                                    </p:set>
                                    <p:animEffect transition="in" filter="fade">
                                      <p:cBhvr>
                                        <p:cTn id="72" dur="500"/>
                                        <p:tgtEl>
                                          <p:spTgt spid="7">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8">
                                            <p:txEl>
                                              <p:pRg st="0" end="0"/>
                                            </p:txEl>
                                          </p:spTgt>
                                        </p:tgtEl>
                                        <p:attrNameLst>
                                          <p:attrName>style.visibility</p:attrName>
                                        </p:attrNameLst>
                                      </p:cBhvr>
                                      <p:to>
                                        <p:strVal val="visible"/>
                                      </p:to>
                                    </p:set>
                                    <p:animEffect transition="in" filter="fade">
                                      <p:cBhvr>
                                        <p:cTn id="7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8" grpId="0"/>
      <p:bldP spid="19" grpId="0" animBg="1"/>
      <p:bldP spid="20" grpId="0"/>
      <p:bldP spid="21" grpId="0"/>
      <p:bldP spid="22" grpId="0"/>
      <p:bldP spid="23" grpId="0" animBg="1"/>
      <p:bldP spid="24" grpId="0"/>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312E88-2C98-4ADD-90ED-E4EAFB4291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
        <p:nvSpPr>
          <p:cNvPr id="4" name="文本框 13">
            <a:extLst>
              <a:ext uri="{FF2B5EF4-FFF2-40B4-BE49-F238E27FC236}">
                <a16:creationId xmlns:a16="http://schemas.microsoft.com/office/drawing/2014/main" id="{91D8D241-D6F2-4DF5-98E8-3AFE08E5EBE6}"/>
              </a:ext>
            </a:extLst>
          </p:cNvPr>
          <p:cNvSpPr txBox="1"/>
          <p:nvPr/>
        </p:nvSpPr>
        <p:spPr>
          <a:xfrm>
            <a:off x="1586352" y="2269279"/>
            <a:ext cx="8859499" cy="1332222"/>
          </a:xfrm>
          <a:prstGeom prst="rect">
            <a:avLst/>
          </a:prstGeom>
          <a:noFill/>
          <a:ln>
            <a:noFill/>
          </a:ln>
        </p:spPr>
        <p:txBody>
          <a:bodyPr wrap="square" lIns="91439" tIns="45719" rIns="91439" bIns="45719" rtlCol="0">
            <a:spAutoFit/>
          </a:bodyPr>
          <a:lstStyle/>
          <a:p>
            <a:pPr algn="ctr" defTabSz="914354">
              <a:lnSpc>
                <a:spcPct val="110000"/>
              </a:lnSpc>
              <a:spcBef>
                <a:spcPts val="500"/>
              </a:spcBef>
              <a:defRPr/>
            </a:pPr>
            <a:r>
              <a:rPr lang="en-US" altLang="zh-CN" sz="8000" kern="800">
                <a:ln w="28575">
                  <a:noFill/>
                </a:ln>
                <a:solidFill>
                  <a:srgbClr val="002060"/>
                </a:solidFill>
                <a:latin typeface="UTM Davida" panose="02040603050506020204" pitchFamily="18" charset="0"/>
                <a:ea typeface="Verdana" panose="020B0604030504040204" pitchFamily="34" charset="0"/>
                <a:cs typeface="Tahoma" panose="020B0604030504040204" pitchFamily="34" charset="0"/>
                <a:sym typeface="+mn-lt"/>
              </a:rPr>
              <a:t>VẬN DỤNG</a:t>
            </a:r>
            <a:endParaRPr lang="zh-CN" altLang="en-US" sz="8000" kern="800">
              <a:ln w="28575">
                <a:noFill/>
              </a:ln>
              <a:solidFill>
                <a:srgbClr val="002060"/>
              </a:solidFill>
              <a:latin typeface="UTM Davida" panose="02040603050506020204" pitchFamily="18" charset="0"/>
              <a:ea typeface="Verdana" panose="020B0604030504040204" pitchFamily="34" charset="0"/>
              <a:cs typeface="Tahoma" panose="020B0604030504040204" pitchFamily="34" charset="0"/>
              <a:sym typeface="+mn-lt"/>
            </a:endParaRPr>
          </a:p>
        </p:txBody>
      </p:sp>
    </p:spTree>
    <p:extLst>
      <p:ext uri="{BB962C8B-B14F-4D97-AF65-F5344CB8AC3E}">
        <p14:creationId xmlns:p14="http://schemas.microsoft.com/office/powerpoint/2010/main" val="2499380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2000"/>
                                  </p:iterate>
                                  <p:childTnLst>
                                    <p:set>
                                      <p:cBhvr>
                                        <p:cTn id="6" dur="1" fill="hold">
                                          <p:stCondLst>
                                            <p:cond delay="0"/>
                                          </p:stCondLst>
                                        </p:cTn>
                                        <p:tgtEl>
                                          <p:spTgt spid="4"/>
                                        </p:tgtEl>
                                        <p:attrNameLst>
                                          <p:attrName>style.visibility</p:attrName>
                                        </p:attrNameLst>
                                      </p:cBhvr>
                                      <p:to>
                                        <p:strVal val="visible"/>
                                      </p:to>
                                    </p:set>
                                    <p:anim by="(-#ppt_w*2)" calcmode="lin" valueType="num">
                                      <p:cBhvr rctx="PPT">
                                        <p:cTn id="7" dur="500" autoRev="1" fill="hold">
                                          <p:stCondLst>
                                            <p:cond delay="0"/>
                                          </p:stCondLst>
                                        </p:cTn>
                                        <p:tgtEl>
                                          <p:spTgt spid="4"/>
                                        </p:tgtEl>
                                        <p:attrNameLst>
                                          <p:attrName>ppt_w</p:attrName>
                                        </p:attrNameLst>
                                      </p:cBhvr>
                                    </p:anim>
                                    <p:anim by="(#ppt_w*0.50)" calcmode="lin" valueType="num">
                                      <p:cBhvr>
                                        <p:cTn id="8" dur="500" decel="50000" autoRev="1" fill="hold">
                                          <p:stCondLst>
                                            <p:cond delay="0"/>
                                          </p:stCondLst>
                                        </p:cTn>
                                        <p:tgtEl>
                                          <p:spTgt spid="4"/>
                                        </p:tgtEl>
                                        <p:attrNameLst>
                                          <p:attrName>ppt_x</p:attrName>
                                        </p:attrNameLst>
                                      </p:cBhvr>
                                    </p:anim>
                                    <p:anim from="(-#ppt_h/2)" to="(#ppt_y)" calcmode="lin" valueType="num">
                                      <p:cBhvr>
                                        <p:cTn id="9" dur="1000" fill="hold">
                                          <p:stCondLst>
                                            <p:cond delay="0"/>
                                          </p:stCondLst>
                                        </p:cTn>
                                        <p:tgtEl>
                                          <p:spTgt spid="4"/>
                                        </p:tgtEl>
                                        <p:attrNameLst>
                                          <p:attrName>ppt_y</p:attrName>
                                        </p:attrNameLst>
                                      </p:cBhvr>
                                    </p:anim>
                                    <p:animRot by="21600000">
                                      <p:cBhvr>
                                        <p:cTn id="10" dur="1000" fill="hold">
                                          <p:stCondLst>
                                            <p:cond delay="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D61B3A-6FC9-4417-ACC7-2273C5FFF0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
        <p:nvSpPr>
          <p:cNvPr id="4" name="文本框 13">
            <a:extLst>
              <a:ext uri="{FF2B5EF4-FFF2-40B4-BE49-F238E27FC236}">
                <a16:creationId xmlns:a16="http://schemas.microsoft.com/office/drawing/2014/main" id="{223E3340-1155-46BF-AFFD-73B6CF86396C}"/>
              </a:ext>
            </a:extLst>
          </p:cNvPr>
          <p:cNvSpPr txBox="1"/>
          <p:nvPr/>
        </p:nvSpPr>
        <p:spPr>
          <a:xfrm>
            <a:off x="2890948" y="2596313"/>
            <a:ext cx="4610261" cy="1332222"/>
          </a:xfrm>
          <a:prstGeom prst="rect">
            <a:avLst/>
          </a:prstGeom>
          <a:noFill/>
          <a:ln>
            <a:noFill/>
          </a:ln>
        </p:spPr>
        <p:txBody>
          <a:bodyPr wrap="square" lIns="91439" tIns="45719" rIns="91439" bIns="45719" rtlCol="0">
            <a:spAutoFit/>
          </a:bodyPr>
          <a:lstStyle/>
          <a:p>
            <a:pPr marL="0" marR="0" lvl="0" indent="0" algn="ctr" defTabSz="914354" rtl="0" eaLnBrk="1" fontAlgn="auto" latinLnBrk="0" hangingPunct="1">
              <a:lnSpc>
                <a:spcPct val="110000"/>
              </a:lnSpc>
              <a:spcBef>
                <a:spcPts val="500"/>
              </a:spcBef>
              <a:spcAft>
                <a:spcPts val="0"/>
              </a:spcAft>
              <a:buClrTx/>
              <a:buSzTx/>
              <a:buFontTx/>
              <a:buNone/>
              <a:tabLst/>
              <a:defRPr/>
            </a:pPr>
            <a:r>
              <a:rPr lang="en-US" altLang="zh-CN" sz="8000" kern="800" noProof="0">
                <a:ln w="28575">
                  <a:noFill/>
                </a:ln>
                <a:solidFill>
                  <a:srgbClr val="002060"/>
                </a:solidFill>
                <a:latin typeface="UTM Davida" panose="02040603050506020204" pitchFamily="18" charset="0"/>
                <a:ea typeface="Verdana" panose="020B0604030504040204" pitchFamily="34" charset="0"/>
                <a:cs typeface="Tahoma" panose="020B0604030504040204" pitchFamily="34" charset="0"/>
                <a:sym typeface="+mn-lt"/>
              </a:rPr>
              <a:t>DẶN DÒ</a:t>
            </a:r>
            <a:endParaRPr kumimoji="0" lang="zh-CN" altLang="en-US" sz="8000" b="0" i="0" u="none" strike="noStrike" kern="800" cap="none" spc="0" normalizeH="0" baseline="0" noProof="0">
              <a:ln w="28575">
                <a:noFill/>
              </a:ln>
              <a:solidFill>
                <a:srgbClr val="002060"/>
              </a:solidFill>
              <a:effectLst/>
              <a:uLnTx/>
              <a:uFillTx/>
              <a:latin typeface="UTM Davida" panose="02040603050506020204" pitchFamily="18" charset="0"/>
              <a:ea typeface="方正少儿简体" panose="03000509000000000000" pitchFamily="65" charset="-122"/>
              <a:cs typeface="Tahoma" panose="020B0604030504040204" pitchFamily="34" charset="0"/>
              <a:sym typeface="+mn-lt"/>
            </a:endParaRPr>
          </a:p>
        </p:txBody>
      </p:sp>
      <p:sp>
        <p:nvSpPr>
          <p:cNvPr id="5" name="Title 1">
            <a:extLst>
              <a:ext uri="{FF2B5EF4-FFF2-40B4-BE49-F238E27FC236}">
                <a16:creationId xmlns:a16="http://schemas.microsoft.com/office/drawing/2014/main" id="{831E7F6A-B41B-41F8-A38D-2C00B53A3E74}"/>
              </a:ext>
            </a:extLst>
          </p:cNvPr>
          <p:cNvSpPr txBox="1"/>
          <p:nvPr/>
        </p:nvSpPr>
        <p:spPr>
          <a:xfrm>
            <a:off x="1471744" y="3928535"/>
            <a:ext cx="7146829" cy="1974850"/>
          </a:xfrm>
          <a:prstGeom prst="rect">
            <a:avLst/>
          </a:prstGeom>
        </p:spPr>
        <p:txBody>
          <a:bodyPr anchor="ctr"/>
          <a:lstStyle/>
          <a:p>
            <a:pPr marL="0" lvl="0" indent="0" algn="l" eaLnBrk="1" hangingPunct="1">
              <a:spcBef>
                <a:spcPct val="50000"/>
              </a:spcBef>
              <a:buNone/>
            </a:pPr>
            <a:r>
              <a:rPr lang="en-SG" altLang="vi-VN" sz="4000" b="1">
                <a:solidFill>
                  <a:srgbClr val="002060"/>
                </a:solidFill>
                <a:sym typeface="+mn-ea"/>
              </a:rPr>
              <a:t>1. </a:t>
            </a:r>
          </a:p>
          <a:p>
            <a:pPr marL="0" lvl="0" indent="0" algn="l" eaLnBrk="1" hangingPunct="1">
              <a:spcBef>
                <a:spcPct val="50000"/>
              </a:spcBef>
              <a:buNone/>
            </a:pPr>
            <a:r>
              <a:rPr lang="en-SG" altLang="en-US" sz="4000" b="1">
                <a:solidFill>
                  <a:srgbClr val="002060"/>
                </a:solidFill>
                <a:sym typeface="+mn-ea"/>
              </a:rPr>
              <a:t>2. </a:t>
            </a:r>
            <a:endParaRPr lang="vi-VN" altLang="en-US" sz="4000" b="1">
              <a:solidFill>
                <a:srgbClr val="002060"/>
              </a:solidFill>
            </a:endParaRPr>
          </a:p>
        </p:txBody>
      </p:sp>
    </p:spTree>
    <p:extLst>
      <p:ext uri="{BB962C8B-B14F-4D97-AF65-F5344CB8AC3E}">
        <p14:creationId xmlns:p14="http://schemas.microsoft.com/office/powerpoint/2010/main" val="3494324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2000"/>
                                  </p:iterate>
                                  <p:childTnLst>
                                    <p:set>
                                      <p:cBhvr>
                                        <p:cTn id="6" dur="1" fill="hold">
                                          <p:stCondLst>
                                            <p:cond delay="0"/>
                                          </p:stCondLst>
                                        </p:cTn>
                                        <p:tgtEl>
                                          <p:spTgt spid="4"/>
                                        </p:tgtEl>
                                        <p:attrNameLst>
                                          <p:attrName>style.visibility</p:attrName>
                                        </p:attrNameLst>
                                      </p:cBhvr>
                                      <p:to>
                                        <p:strVal val="visible"/>
                                      </p:to>
                                    </p:set>
                                    <p:anim by="(-#ppt_w*2)" calcmode="lin" valueType="num">
                                      <p:cBhvr rctx="PPT">
                                        <p:cTn id="7" dur="500" autoRev="1" fill="hold">
                                          <p:stCondLst>
                                            <p:cond delay="0"/>
                                          </p:stCondLst>
                                        </p:cTn>
                                        <p:tgtEl>
                                          <p:spTgt spid="4"/>
                                        </p:tgtEl>
                                        <p:attrNameLst>
                                          <p:attrName>ppt_w</p:attrName>
                                        </p:attrNameLst>
                                      </p:cBhvr>
                                    </p:anim>
                                    <p:anim by="(#ppt_w*0.50)" calcmode="lin" valueType="num">
                                      <p:cBhvr>
                                        <p:cTn id="8" dur="500" decel="50000" autoRev="1" fill="hold">
                                          <p:stCondLst>
                                            <p:cond delay="0"/>
                                          </p:stCondLst>
                                        </p:cTn>
                                        <p:tgtEl>
                                          <p:spTgt spid="4"/>
                                        </p:tgtEl>
                                        <p:attrNameLst>
                                          <p:attrName>ppt_x</p:attrName>
                                        </p:attrNameLst>
                                      </p:cBhvr>
                                    </p:anim>
                                    <p:anim from="(-#ppt_h/2)" to="(#ppt_y)" calcmode="lin" valueType="num">
                                      <p:cBhvr>
                                        <p:cTn id="9" dur="1000" fill="hold">
                                          <p:stCondLst>
                                            <p:cond delay="0"/>
                                          </p:stCondLst>
                                        </p:cTn>
                                        <p:tgtEl>
                                          <p:spTgt spid="4"/>
                                        </p:tgtEl>
                                        <p:attrNameLst>
                                          <p:attrName>ppt_y</p:attrName>
                                        </p:attrNameLst>
                                      </p:cBhvr>
                                    </p:anim>
                                    <p:animRot by="21600000">
                                      <p:cBhvr>
                                        <p:cTn id="10" dur="1000" fill="hold">
                                          <p:stCondLst>
                                            <p:cond delay="0"/>
                                          </p:stCondLst>
                                        </p:cTn>
                                        <p:tgtEl>
                                          <p:spTgt spid="4"/>
                                        </p:tgtEl>
                                        <p:attrNameLst>
                                          <p:attrName>r</p:attrName>
                                        </p:attrNameLst>
                                      </p:cBhvr>
                                    </p:animRo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ECDAE9-559D-4AC9-9C3C-DD81DE2E6F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6" name="Title 5">
            <a:extLst>
              <a:ext uri="{FF2B5EF4-FFF2-40B4-BE49-F238E27FC236}">
                <a16:creationId xmlns:a16="http://schemas.microsoft.com/office/drawing/2014/main" id="{3B972BE1-5531-4B2B-9EC7-FA2D5EB60DD1}"/>
              </a:ext>
            </a:extLst>
          </p:cNvPr>
          <p:cNvSpPr>
            <a:spLocks noGrp="1"/>
          </p:cNvSpPr>
          <p:nvPr>
            <p:ph type="ctrTitle"/>
          </p:nvPr>
        </p:nvSpPr>
        <p:spPr>
          <a:xfrm>
            <a:off x="1524000" y="2394590"/>
            <a:ext cx="9144000" cy="2387600"/>
          </a:xfrm>
        </p:spPr>
        <p:txBody>
          <a:bodyPr>
            <a:noAutofit/>
          </a:bodyPr>
          <a:lstStyle/>
          <a:p>
            <a:pPr>
              <a:lnSpc>
                <a:spcPct val="105000"/>
              </a:lnSpc>
              <a:spcBef>
                <a:spcPts val="0"/>
              </a:spcBef>
            </a:pPr>
            <a:r>
              <a:rPr lang="en-US" sz="9000">
                <a:solidFill>
                  <a:srgbClr val="C00000"/>
                </a:solidFill>
                <a:latin typeface="UTM Davida" panose="02040603050506020204" pitchFamily="18" charset="0"/>
              </a:rPr>
              <a:t>Chúc các em</a:t>
            </a:r>
            <a:br>
              <a:rPr lang="en-US" sz="9000">
                <a:solidFill>
                  <a:srgbClr val="C00000"/>
                </a:solidFill>
                <a:latin typeface="UTM Davida" panose="02040603050506020204" pitchFamily="18" charset="0"/>
              </a:rPr>
            </a:br>
            <a:r>
              <a:rPr lang="en-US" sz="9000">
                <a:solidFill>
                  <a:srgbClr val="C00000"/>
                </a:solidFill>
                <a:latin typeface="UTM Davida" panose="02040603050506020204" pitchFamily="18" charset="0"/>
              </a:rPr>
              <a:t>học tốt</a:t>
            </a:r>
          </a:p>
        </p:txBody>
      </p:sp>
    </p:spTree>
    <p:extLst>
      <p:ext uri="{BB962C8B-B14F-4D97-AF65-F5344CB8AC3E}">
        <p14:creationId xmlns:p14="http://schemas.microsoft.com/office/powerpoint/2010/main" val="32569723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85135" y="734912"/>
            <a:ext cx="11550672" cy="2733056"/>
          </a:xfrm>
          <a:prstGeom prst="rect">
            <a:avLst/>
          </a:prstGeom>
          <a:noFill/>
        </p:spPr>
        <p:txBody>
          <a:bodyPr wrap="square" lIns="0" tIns="0" rIns="0" bIns="0" rtlCol="0">
            <a:noAutofit/>
          </a:bodyPr>
          <a:lstStyle/>
          <a:p>
            <a:pPr algn="ctr" defTabSz="1219170">
              <a:lnSpc>
                <a:spcPct val="165000"/>
              </a:lnSpc>
            </a:pPr>
            <a:r>
              <a:rPr lang="en-US" sz="4800" b="1" dirty="0" err="1">
                <a:solidFill>
                  <a:schemeClr val="bg1"/>
                </a:solidFill>
                <a:latin typeface="Fujiyama" pitchFamily="50" charset="0"/>
              </a:rPr>
              <a:t>Thứ</a:t>
            </a:r>
            <a:r>
              <a:rPr lang="en-US" sz="4800" b="1" dirty="0">
                <a:solidFill>
                  <a:schemeClr val="bg1"/>
                </a:solidFill>
                <a:latin typeface="Fujiyama" pitchFamily="50" charset="0"/>
              </a:rPr>
              <a:t> … </a:t>
            </a:r>
            <a:r>
              <a:rPr lang="en-US" sz="4800" b="1" dirty="0" err="1">
                <a:solidFill>
                  <a:schemeClr val="bg1"/>
                </a:solidFill>
                <a:latin typeface="Fujiyama" pitchFamily="50" charset="0"/>
              </a:rPr>
              <a:t>ngày</a:t>
            </a:r>
            <a:r>
              <a:rPr lang="en-US" sz="4800" b="1" dirty="0">
                <a:solidFill>
                  <a:schemeClr val="bg1"/>
                </a:solidFill>
                <a:latin typeface="Fujiyama" pitchFamily="50" charset="0"/>
              </a:rPr>
              <a:t> … </a:t>
            </a:r>
            <a:r>
              <a:rPr lang="en-US" sz="4800" b="1" dirty="0" err="1">
                <a:solidFill>
                  <a:schemeClr val="bg1"/>
                </a:solidFill>
                <a:latin typeface="Fujiyama" pitchFamily="50" charset="0"/>
              </a:rPr>
              <a:t>tháng</a:t>
            </a:r>
            <a:r>
              <a:rPr lang="en-US" sz="4800" b="1" dirty="0">
                <a:solidFill>
                  <a:schemeClr val="bg1"/>
                </a:solidFill>
                <a:latin typeface="Fujiyama" pitchFamily="50" charset="0"/>
              </a:rPr>
              <a:t> … </a:t>
            </a:r>
            <a:r>
              <a:rPr lang="en-US" sz="4800" b="1" dirty="0" err="1">
                <a:solidFill>
                  <a:schemeClr val="bg1"/>
                </a:solidFill>
                <a:latin typeface="Fujiyama" pitchFamily="50" charset="0"/>
              </a:rPr>
              <a:t>năm</a:t>
            </a:r>
            <a:r>
              <a:rPr lang="en-US" sz="4800" b="1" dirty="0">
                <a:solidFill>
                  <a:schemeClr val="bg1"/>
                </a:solidFill>
                <a:latin typeface="Fujiyama" pitchFamily="50" charset="0"/>
              </a:rPr>
              <a:t> ….</a:t>
            </a:r>
          </a:p>
          <a:p>
            <a:pPr algn="ctr" defTabSz="1219170">
              <a:lnSpc>
                <a:spcPct val="165000"/>
              </a:lnSpc>
            </a:pPr>
            <a:r>
              <a:rPr lang="en-US" sz="4800" b="1" dirty="0" err="1">
                <a:solidFill>
                  <a:schemeClr val="bg1"/>
                </a:solidFill>
                <a:latin typeface="Fujiyama" pitchFamily="50" charset="0"/>
              </a:rPr>
              <a:t>Bài</a:t>
            </a:r>
            <a:r>
              <a:rPr lang="en-US" sz="4800" b="1" dirty="0">
                <a:solidFill>
                  <a:schemeClr val="bg1"/>
                </a:solidFill>
                <a:latin typeface="Fujiyama" pitchFamily="50" charset="0"/>
              </a:rPr>
              <a:t> </a:t>
            </a:r>
            <a:r>
              <a:rPr lang="en-US" sz="4800" b="1" dirty="0">
                <a:solidFill>
                  <a:schemeClr val="bg1"/>
                </a:solidFill>
                <a:latin typeface="Fujiyama" pitchFamily="50" charset="0"/>
              </a:rPr>
              <a:t>9</a:t>
            </a:r>
            <a:endParaRPr lang="en-US" sz="4800" b="1" dirty="0">
              <a:solidFill>
                <a:schemeClr val="bg1"/>
              </a:solidFill>
              <a:latin typeface="Fujiyama" pitchFamily="50" charset="0"/>
            </a:endParaRPr>
          </a:p>
          <a:p>
            <a:pPr algn="ctr" defTabSz="1219170">
              <a:lnSpc>
                <a:spcPct val="165000"/>
              </a:lnSpc>
            </a:pPr>
            <a:r>
              <a:rPr lang="en-US" sz="4800" b="1" dirty="0" err="1" smtClean="0">
                <a:solidFill>
                  <a:schemeClr val="bg1"/>
                </a:solidFill>
                <a:latin typeface="Fujiyama" pitchFamily="50" charset="0"/>
              </a:rPr>
              <a:t>Tìm</a:t>
            </a:r>
            <a:r>
              <a:rPr lang="en-US" sz="4800" b="1" dirty="0" smtClean="0">
                <a:solidFill>
                  <a:schemeClr val="bg1"/>
                </a:solidFill>
                <a:latin typeface="Fujiyama" pitchFamily="50" charset="0"/>
              </a:rPr>
              <a:t> </a:t>
            </a:r>
            <a:r>
              <a:rPr lang="en-US" sz="4800" b="1" dirty="0" err="1" smtClean="0">
                <a:solidFill>
                  <a:schemeClr val="bg1"/>
                </a:solidFill>
                <a:latin typeface="Fujiyama" pitchFamily="50" charset="0"/>
              </a:rPr>
              <a:t>số</a:t>
            </a:r>
            <a:r>
              <a:rPr lang="en-US" sz="4800" b="1" dirty="0" smtClean="0">
                <a:solidFill>
                  <a:schemeClr val="bg1"/>
                </a:solidFill>
                <a:latin typeface="Fujiyama" pitchFamily="50" charset="0"/>
              </a:rPr>
              <a:t> </a:t>
            </a:r>
            <a:r>
              <a:rPr lang="en-US" sz="4800" b="1" dirty="0" err="1" smtClean="0">
                <a:solidFill>
                  <a:schemeClr val="bg1"/>
                </a:solidFill>
                <a:latin typeface="Fujiyama" pitchFamily="50" charset="0"/>
              </a:rPr>
              <a:t>hạng</a:t>
            </a:r>
            <a:r>
              <a:rPr lang="en-US" sz="4800" b="1" dirty="0" smtClean="0">
                <a:solidFill>
                  <a:schemeClr val="bg1"/>
                </a:solidFill>
                <a:latin typeface="Fujiyama" pitchFamily="50" charset="0"/>
              </a:rPr>
              <a:t> </a:t>
            </a:r>
            <a:r>
              <a:rPr lang="en-US" sz="4800" b="1" dirty="0" err="1" smtClean="0">
                <a:solidFill>
                  <a:schemeClr val="bg1"/>
                </a:solidFill>
                <a:latin typeface="Fujiyama" pitchFamily="50" charset="0"/>
              </a:rPr>
              <a:t>chưa</a:t>
            </a:r>
            <a:r>
              <a:rPr lang="en-US" sz="4800" b="1" dirty="0" smtClean="0">
                <a:solidFill>
                  <a:schemeClr val="bg1"/>
                </a:solidFill>
                <a:latin typeface="Fujiyama" pitchFamily="50" charset="0"/>
              </a:rPr>
              <a:t> </a:t>
            </a:r>
            <a:r>
              <a:rPr lang="en-US" sz="4800" b="1" dirty="0" err="1" smtClean="0">
                <a:solidFill>
                  <a:schemeClr val="bg1"/>
                </a:solidFill>
                <a:latin typeface="Fujiyama" pitchFamily="50" charset="0"/>
              </a:rPr>
              <a:t>biết</a:t>
            </a:r>
            <a:r>
              <a:rPr lang="en-US" sz="4800" b="1" dirty="0" smtClean="0">
                <a:solidFill>
                  <a:schemeClr val="bg1"/>
                </a:solidFill>
                <a:latin typeface="Fujiyama" pitchFamily="50" charset="0"/>
              </a:rPr>
              <a:t> </a:t>
            </a:r>
          </a:p>
          <a:p>
            <a:pPr algn="ctr" defTabSz="1219170">
              <a:lnSpc>
                <a:spcPct val="165000"/>
              </a:lnSpc>
            </a:pPr>
            <a:r>
              <a:rPr lang="en-US" sz="4800" b="1" dirty="0" err="1" smtClean="0">
                <a:solidFill>
                  <a:schemeClr val="bg1"/>
                </a:solidFill>
                <a:latin typeface="Fujiyama" pitchFamily="50" charset="0"/>
              </a:rPr>
              <a:t>trong</a:t>
            </a:r>
            <a:r>
              <a:rPr lang="en-US" sz="4800" b="1" dirty="0" smtClean="0">
                <a:solidFill>
                  <a:schemeClr val="bg1"/>
                </a:solidFill>
                <a:latin typeface="Fujiyama" pitchFamily="50" charset="0"/>
              </a:rPr>
              <a:t> </a:t>
            </a:r>
            <a:r>
              <a:rPr lang="en-US" sz="4800" b="1" dirty="0" err="1" smtClean="0">
                <a:solidFill>
                  <a:schemeClr val="bg1"/>
                </a:solidFill>
                <a:latin typeface="Fujiyama" pitchFamily="50" charset="0"/>
              </a:rPr>
              <a:t>phép</a:t>
            </a:r>
            <a:r>
              <a:rPr lang="en-US" sz="4800" b="1" dirty="0" smtClean="0">
                <a:solidFill>
                  <a:schemeClr val="bg1"/>
                </a:solidFill>
                <a:latin typeface="Fujiyama" pitchFamily="50" charset="0"/>
              </a:rPr>
              <a:t> </a:t>
            </a:r>
            <a:r>
              <a:rPr lang="en-US" sz="4800" b="1" dirty="0" err="1" smtClean="0">
                <a:solidFill>
                  <a:schemeClr val="bg1"/>
                </a:solidFill>
                <a:latin typeface="Fujiyama" pitchFamily="50" charset="0"/>
              </a:rPr>
              <a:t>cộng</a:t>
            </a:r>
            <a:endParaRPr lang="en-US" sz="4800" b="1" dirty="0">
              <a:solidFill>
                <a:schemeClr val="bg1"/>
              </a:solidFill>
              <a:latin typeface="Fujiyama" pitchFamily="50" charset="0"/>
            </a:endParaRPr>
          </a:p>
        </p:txBody>
      </p:sp>
    </p:spTree>
    <p:extLst>
      <p:ext uri="{BB962C8B-B14F-4D97-AF65-F5344CB8AC3E}">
        <p14:creationId xmlns:p14="http://schemas.microsoft.com/office/powerpoint/2010/main" val="310253097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2" name="Google Shape;250;p20"/>
          <p:cNvPicPr preferRelativeResize="0"/>
          <p:nvPr/>
        </p:nvPicPr>
        <p:blipFill rotWithShape="1">
          <a:blip r:embed="rId2">
            <a:alphaModFix/>
          </a:blip>
          <a:srcRect l="6027" t="45612" r="46939" b="16614"/>
          <a:stretch/>
        </p:blipFill>
        <p:spPr>
          <a:xfrm>
            <a:off x="383835" y="772768"/>
            <a:ext cx="11709690" cy="5426981"/>
          </a:xfrm>
          <a:prstGeom prst="rect">
            <a:avLst/>
          </a:prstGeom>
          <a:noFill/>
          <a:ln>
            <a:noFill/>
          </a:ln>
          <a:effectLst>
            <a:outerShdw blurRad="50800" dist="63500" dir="5400000" sx="102000" sy="102000" algn="ctr" rotWithShape="0">
              <a:srgbClr val="000000">
                <a:alpha val="42745"/>
              </a:srgbClr>
            </a:outerShdw>
          </a:effectLst>
        </p:spPr>
      </p:pic>
      <p:pic>
        <p:nvPicPr>
          <p:cNvPr id="3" name="Google Shape;251;p20"/>
          <p:cNvPicPr preferRelativeResize="0"/>
          <p:nvPr/>
        </p:nvPicPr>
        <p:blipFill rotWithShape="1">
          <a:blip r:embed="rId3">
            <a:alphaModFix/>
          </a:blip>
          <a:srcRect r="7135"/>
          <a:stretch/>
        </p:blipFill>
        <p:spPr>
          <a:xfrm>
            <a:off x="6150769" y="1181686"/>
            <a:ext cx="6041231" cy="5676314"/>
          </a:xfrm>
          <a:prstGeom prst="rect">
            <a:avLst/>
          </a:prstGeom>
          <a:noFill/>
          <a:ln>
            <a:noFill/>
          </a:ln>
        </p:spPr>
      </p:pic>
      <p:pic>
        <p:nvPicPr>
          <p:cNvPr id="4" name="Google Shape;252;p20"/>
          <p:cNvPicPr preferRelativeResize="0"/>
          <p:nvPr/>
        </p:nvPicPr>
        <p:blipFill rotWithShape="1">
          <a:blip r:embed="rId4">
            <a:alphaModFix/>
          </a:blip>
          <a:srcRect l="27294" t="7312" r="32213" b="28913"/>
          <a:stretch/>
        </p:blipFill>
        <p:spPr>
          <a:xfrm>
            <a:off x="285361" y="0"/>
            <a:ext cx="3080825" cy="4575269"/>
          </a:xfrm>
          <a:prstGeom prst="rect">
            <a:avLst/>
          </a:prstGeom>
          <a:noFill/>
          <a:ln>
            <a:noFill/>
          </a:ln>
        </p:spPr>
      </p:pic>
      <p:sp>
        <p:nvSpPr>
          <p:cNvPr id="5" name="TextBox 4"/>
          <p:cNvSpPr txBox="1"/>
          <p:nvPr/>
        </p:nvSpPr>
        <p:spPr>
          <a:xfrm>
            <a:off x="2779332" y="1665027"/>
            <a:ext cx="5204608" cy="2800767"/>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US" sz="8800" b="1">
                <a:ln/>
                <a:solidFill>
                  <a:schemeClr val="accent2">
                    <a:lumMod val="75000"/>
                  </a:schemeClr>
                </a:solidFill>
                <a:latin typeface="UTM Alexander" panose="02040603050506020204" pitchFamily="18" charset="0"/>
              </a:rPr>
              <a:t>Tạm biệt các em!</a:t>
            </a:r>
          </a:p>
        </p:txBody>
      </p:sp>
    </p:spTree>
    <p:extLst>
      <p:ext uri="{BB962C8B-B14F-4D97-AF65-F5344CB8AC3E}">
        <p14:creationId xmlns:p14="http://schemas.microsoft.com/office/powerpoint/2010/main" val="416324535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31" name="Picture 30"/>
          <p:cNvPicPr>
            <a:picLocks noChangeAspect="1"/>
          </p:cNvPicPr>
          <p:nvPr/>
        </p:nvPicPr>
        <p:blipFill rotWithShape="1">
          <a:blip r:embed="rId2">
            <a:extLst>
              <a:ext uri="{28A0092B-C50C-407E-A947-70E740481C1C}">
                <a14:useLocalDpi xmlns:a14="http://schemas.microsoft.com/office/drawing/2010/main" val="0"/>
              </a:ext>
            </a:extLst>
          </a:blip>
          <a:srcRect t="9609" b="19010"/>
          <a:stretch/>
        </p:blipFill>
        <p:spPr>
          <a:xfrm>
            <a:off x="-100014" y="-42862"/>
            <a:ext cx="12292013" cy="6929438"/>
          </a:xfrm>
          <a:prstGeom prst="rect">
            <a:avLst/>
          </a:prstGeom>
        </p:spPr>
      </p:pic>
      <p:pic>
        <p:nvPicPr>
          <p:cNvPr id="32" name="Picture 31"/>
          <p:cNvPicPr>
            <a:picLocks noChangeAspect="1"/>
          </p:cNvPicPr>
          <p:nvPr/>
        </p:nvPicPr>
        <p:blipFill>
          <a:blip r:embed="rId3"/>
          <a:stretch>
            <a:fillRect/>
          </a:stretch>
        </p:blipFill>
        <p:spPr>
          <a:xfrm>
            <a:off x="-98601" y="-594"/>
            <a:ext cx="12290601" cy="6858594"/>
          </a:xfrm>
          <a:prstGeom prst="rect">
            <a:avLst/>
          </a:prstGeom>
        </p:spPr>
      </p:pic>
      <p:pic>
        <p:nvPicPr>
          <p:cNvPr id="33" name="Picture 3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620" y="-431188"/>
            <a:ext cx="2256440" cy="2256440"/>
          </a:xfrm>
          <a:prstGeom prst="rect">
            <a:avLst/>
          </a:prstGeom>
        </p:spPr>
      </p:pic>
      <p:pic>
        <p:nvPicPr>
          <p:cNvPr id="34" name="Picture 33"/>
          <p:cNvPicPr>
            <a:picLocks noChangeAspect="1"/>
          </p:cNvPicPr>
          <p:nvPr/>
        </p:nvPicPr>
        <p:blipFill rotWithShape="1">
          <a:blip r:embed="rId5"/>
          <a:srcRect l="7089" t="10627" r="6819" b="4260"/>
          <a:stretch/>
        </p:blipFill>
        <p:spPr>
          <a:xfrm>
            <a:off x="974788" y="1092040"/>
            <a:ext cx="750333" cy="512042"/>
          </a:xfrm>
          <a:prstGeom prst="rect">
            <a:avLst/>
          </a:prstGeom>
        </p:spPr>
      </p:pic>
      <p:pic>
        <p:nvPicPr>
          <p:cNvPr id="35" name="Picture 34"/>
          <p:cNvPicPr>
            <a:picLocks noChangeAspect="1"/>
          </p:cNvPicPr>
          <p:nvPr/>
        </p:nvPicPr>
        <p:blipFill rotWithShape="1">
          <a:blip r:embed="rId5"/>
          <a:srcRect l="7089" t="10627" r="6819" b="4260"/>
          <a:stretch/>
        </p:blipFill>
        <p:spPr>
          <a:xfrm>
            <a:off x="8412367" y="494360"/>
            <a:ext cx="875825" cy="597680"/>
          </a:xfrm>
          <a:prstGeom prst="rect">
            <a:avLst/>
          </a:prstGeom>
        </p:spPr>
      </p:pic>
      <p:pic>
        <p:nvPicPr>
          <p:cNvPr id="36" name="Picture 35"/>
          <p:cNvPicPr>
            <a:picLocks noChangeAspect="1"/>
          </p:cNvPicPr>
          <p:nvPr/>
        </p:nvPicPr>
        <p:blipFill rotWithShape="1">
          <a:blip r:embed="rId5"/>
          <a:srcRect l="7089" t="10627" r="6819" b="4260"/>
          <a:stretch/>
        </p:blipFill>
        <p:spPr>
          <a:xfrm>
            <a:off x="974788" y="3686894"/>
            <a:ext cx="981186" cy="669580"/>
          </a:xfrm>
          <a:prstGeom prst="rect">
            <a:avLst/>
          </a:prstGeom>
        </p:spPr>
      </p:pic>
      <p:pic>
        <p:nvPicPr>
          <p:cNvPr id="37" name="Picture 36"/>
          <p:cNvPicPr>
            <a:picLocks noChangeAspect="1"/>
          </p:cNvPicPr>
          <p:nvPr/>
        </p:nvPicPr>
        <p:blipFill rotWithShape="1">
          <a:blip r:embed="rId5"/>
          <a:srcRect l="7089" t="10627" r="6819" b="4260"/>
          <a:stretch/>
        </p:blipFill>
        <p:spPr>
          <a:xfrm>
            <a:off x="3338308" y="760241"/>
            <a:ext cx="1194287" cy="815004"/>
          </a:xfrm>
          <a:prstGeom prst="rect">
            <a:avLst/>
          </a:prstGeom>
        </p:spPr>
      </p:pic>
      <p:pic>
        <p:nvPicPr>
          <p:cNvPr id="38" name="Picture 37"/>
          <p:cNvPicPr>
            <a:picLocks noChangeAspect="1"/>
          </p:cNvPicPr>
          <p:nvPr/>
        </p:nvPicPr>
        <p:blipFill rotWithShape="1">
          <a:blip r:embed="rId5"/>
          <a:srcRect l="7089" t="10627" r="6819" b="4260"/>
          <a:stretch/>
        </p:blipFill>
        <p:spPr>
          <a:xfrm>
            <a:off x="4603556" y="4683839"/>
            <a:ext cx="1188246" cy="810882"/>
          </a:xfrm>
          <a:prstGeom prst="rect">
            <a:avLst/>
          </a:prstGeom>
        </p:spPr>
      </p:pic>
      <p:pic>
        <p:nvPicPr>
          <p:cNvPr id="39" name="Picture 38"/>
          <p:cNvPicPr>
            <a:picLocks noChangeAspect="1"/>
          </p:cNvPicPr>
          <p:nvPr/>
        </p:nvPicPr>
        <p:blipFill rotWithShape="1">
          <a:blip r:embed="rId5"/>
          <a:srcRect l="7089" t="10627" r="6819" b="4260"/>
          <a:stretch/>
        </p:blipFill>
        <p:spPr>
          <a:xfrm>
            <a:off x="10417807" y="1473803"/>
            <a:ext cx="1109127" cy="756890"/>
          </a:xfrm>
          <a:prstGeom prst="rect">
            <a:avLst/>
          </a:prstGeom>
        </p:spPr>
      </p:pic>
      <p:pic>
        <p:nvPicPr>
          <p:cNvPr id="40" name="Picture 39"/>
          <p:cNvPicPr>
            <a:picLocks noChangeAspect="1"/>
          </p:cNvPicPr>
          <p:nvPr/>
        </p:nvPicPr>
        <p:blipFill rotWithShape="1">
          <a:blip r:embed="rId5"/>
          <a:srcRect l="7089" t="10627" r="6819" b="4260"/>
          <a:stretch/>
        </p:blipFill>
        <p:spPr>
          <a:xfrm>
            <a:off x="7662034" y="3971368"/>
            <a:ext cx="750333" cy="512042"/>
          </a:xfrm>
          <a:prstGeom prst="rect">
            <a:avLst/>
          </a:prstGeom>
        </p:spPr>
      </p:pic>
      <p:pic>
        <p:nvPicPr>
          <p:cNvPr id="41" name="Picture 40"/>
          <p:cNvPicPr>
            <a:picLocks noChangeAspect="1"/>
          </p:cNvPicPr>
          <p:nvPr/>
        </p:nvPicPr>
        <p:blipFill rotWithShape="1">
          <a:blip r:embed="rId5"/>
          <a:srcRect l="7089" t="10627" r="6819" b="4260"/>
          <a:stretch/>
        </p:blipFill>
        <p:spPr>
          <a:xfrm>
            <a:off x="1609820" y="2373355"/>
            <a:ext cx="1188246" cy="810882"/>
          </a:xfrm>
          <a:prstGeom prst="rect">
            <a:avLst/>
          </a:prstGeom>
        </p:spPr>
      </p:pic>
      <p:sp>
        <p:nvSpPr>
          <p:cNvPr id="42" name="Rounded Rectangle 41">
            <a:hlinkClick r:id="" action="ppaction://hlinkshowjump?jump=nextslide"/>
          </p:cNvPr>
          <p:cNvSpPr/>
          <p:nvPr/>
        </p:nvSpPr>
        <p:spPr>
          <a:xfrm>
            <a:off x="5292673" y="5757435"/>
            <a:ext cx="1606653" cy="625507"/>
          </a:xfrm>
          <a:prstGeom prst="roundRect">
            <a:avLst>
              <a:gd name="adj" fmla="val 50000"/>
            </a:avLst>
          </a:prstGeom>
          <a:solidFill>
            <a:srgbClr val="34AD37"/>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PLAY</a:t>
            </a:r>
          </a:p>
        </p:txBody>
      </p:sp>
      <p:pic>
        <p:nvPicPr>
          <p:cNvPr id="43" name="Picture 42">
            <a:extLst>
              <a:ext uri="{FF2B5EF4-FFF2-40B4-BE49-F238E27FC236}">
                <a16:creationId xmlns:a16="http://schemas.microsoft.com/office/drawing/2014/main" id="{6CB3EAA4-41ED-4BC8-A647-F2B084F6C456}"/>
              </a:ext>
            </a:extLst>
          </p:cNvPr>
          <p:cNvPicPr>
            <a:picLocks noChangeAspect="1"/>
          </p:cNvPicPr>
          <p:nvPr/>
        </p:nvPicPr>
        <p:blipFill>
          <a:blip r:embed="rId6"/>
          <a:stretch>
            <a:fillRect/>
          </a:stretch>
        </p:blipFill>
        <p:spPr>
          <a:xfrm>
            <a:off x="1955974" y="2044668"/>
            <a:ext cx="8077900" cy="3359187"/>
          </a:xfrm>
          <a:prstGeom prst="rect">
            <a:avLst/>
          </a:prstGeom>
        </p:spPr>
      </p:pic>
      <p:pic>
        <p:nvPicPr>
          <p:cNvPr id="44" name="Picture 43">
            <a:extLst>
              <a:ext uri="{FF2B5EF4-FFF2-40B4-BE49-F238E27FC236}">
                <a16:creationId xmlns:a16="http://schemas.microsoft.com/office/drawing/2014/main" id="{6F15260F-EB56-487B-8936-26228C60D110}"/>
              </a:ext>
            </a:extLst>
          </p:cNvPr>
          <p:cNvPicPr>
            <a:picLocks noChangeAspect="1"/>
          </p:cNvPicPr>
          <p:nvPr/>
        </p:nvPicPr>
        <p:blipFill>
          <a:blip r:embed="rId7"/>
          <a:stretch>
            <a:fillRect/>
          </a:stretch>
        </p:blipFill>
        <p:spPr>
          <a:xfrm>
            <a:off x="4276467" y="-109444"/>
            <a:ext cx="3738629" cy="2874128"/>
          </a:xfrm>
          <a:prstGeom prst="rect">
            <a:avLst/>
          </a:prstGeom>
        </p:spPr>
      </p:pic>
    </p:spTree>
    <p:extLst>
      <p:ext uri="{BB962C8B-B14F-4D97-AF65-F5344CB8AC3E}">
        <p14:creationId xmlns:p14="http://schemas.microsoft.com/office/powerpoint/2010/main" val="2704835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1000" fill="hold"/>
                                        <p:tgtEl>
                                          <p:spTgt spid="34"/>
                                        </p:tgtEl>
                                        <p:attrNameLst>
                                          <p:attrName>ppt_w</p:attrName>
                                        </p:attrNameLst>
                                      </p:cBhvr>
                                      <p:tavLst>
                                        <p:tav tm="0">
                                          <p:val>
                                            <p:fltVal val="0"/>
                                          </p:val>
                                        </p:tav>
                                        <p:tav tm="100000">
                                          <p:val>
                                            <p:strVal val="#ppt_w"/>
                                          </p:val>
                                        </p:tav>
                                      </p:tavLst>
                                    </p:anim>
                                    <p:anim calcmode="lin" valueType="num">
                                      <p:cBhvr>
                                        <p:cTn id="8" dur="1000" fill="hold"/>
                                        <p:tgtEl>
                                          <p:spTgt spid="34"/>
                                        </p:tgtEl>
                                        <p:attrNameLst>
                                          <p:attrName>ppt_h</p:attrName>
                                        </p:attrNameLst>
                                      </p:cBhvr>
                                      <p:tavLst>
                                        <p:tav tm="0">
                                          <p:val>
                                            <p:fltVal val="0"/>
                                          </p:val>
                                        </p:tav>
                                        <p:tav tm="100000">
                                          <p:val>
                                            <p:strVal val="#ppt_h"/>
                                          </p:val>
                                        </p:tav>
                                      </p:tavLst>
                                    </p:anim>
                                    <p:anim calcmode="lin" valueType="num">
                                      <p:cBhvr>
                                        <p:cTn id="9" dur="1000" fill="hold"/>
                                        <p:tgtEl>
                                          <p:spTgt spid="34"/>
                                        </p:tgtEl>
                                        <p:attrNameLst>
                                          <p:attrName>style.rotation</p:attrName>
                                        </p:attrNameLst>
                                      </p:cBhvr>
                                      <p:tavLst>
                                        <p:tav tm="0">
                                          <p:val>
                                            <p:fltVal val="90"/>
                                          </p:val>
                                        </p:tav>
                                        <p:tav tm="100000">
                                          <p:val>
                                            <p:fltVal val="0"/>
                                          </p:val>
                                        </p:tav>
                                      </p:tavLst>
                                    </p:anim>
                                    <p:animEffect transition="in" filter="fade">
                                      <p:cBhvr>
                                        <p:cTn id="10" dur="1000"/>
                                        <p:tgtEl>
                                          <p:spTgt spid="34"/>
                                        </p:tgtEl>
                                      </p:cBhvr>
                                    </p:animEffect>
                                  </p:childTnLst>
                                </p:cTn>
                              </p:par>
                              <p:par>
                                <p:cTn id="11" presetID="31"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1000" fill="hold"/>
                                        <p:tgtEl>
                                          <p:spTgt spid="35"/>
                                        </p:tgtEl>
                                        <p:attrNameLst>
                                          <p:attrName>ppt_w</p:attrName>
                                        </p:attrNameLst>
                                      </p:cBhvr>
                                      <p:tavLst>
                                        <p:tav tm="0">
                                          <p:val>
                                            <p:fltVal val="0"/>
                                          </p:val>
                                        </p:tav>
                                        <p:tav tm="100000">
                                          <p:val>
                                            <p:strVal val="#ppt_w"/>
                                          </p:val>
                                        </p:tav>
                                      </p:tavLst>
                                    </p:anim>
                                    <p:anim calcmode="lin" valueType="num">
                                      <p:cBhvr>
                                        <p:cTn id="14" dur="1000" fill="hold"/>
                                        <p:tgtEl>
                                          <p:spTgt spid="35"/>
                                        </p:tgtEl>
                                        <p:attrNameLst>
                                          <p:attrName>ppt_h</p:attrName>
                                        </p:attrNameLst>
                                      </p:cBhvr>
                                      <p:tavLst>
                                        <p:tav tm="0">
                                          <p:val>
                                            <p:fltVal val="0"/>
                                          </p:val>
                                        </p:tav>
                                        <p:tav tm="100000">
                                          <p:val>
                                            <p:strVal val="#ppt_h"/>
                                          </p:val>
                                        </p:tav>
                                      </p:tavLst>
                                    </p:anim>
                                    <p:anim calcmode="lin" valueType="num">
                                      <p:cBhvr>
                                        <p:cTn id="15" dur="1000" fill="hold"/>
                                        <p:tgtEl>
                                          <p:spTgt spid="35"/>
                                        </p:tgtEl>
                                        <p:attrNameLst>
                                          <p:attrName>style.rotation</p:attrName>
                                        </p:attrNameLst>
                                      </p:cBhvr>
                                      <p:tavLst>
                                        <p:tav tm="0">
                                          <p:val>
                                            <p:fltVal val="90"/>
                                          </p:val>
                                        </p:tav>
                                        <p:tav tm="100000">
                                          <p:val>
                                            <p:fltVal val="0"/>
                                          </p:val>
                                        </p:tav>
                                      </p:tavLst>
                                    </p:anim>
                                    <p:animEffect transition="in" filter="fade">
                                      <p:cBhvr>
                                        <p:cTn id="16" dur="1000"/>
                                        <p:tgtEl>
                                          <p:spTgt spid="35"/>
                                        </p:tgtEl>
                                      </p:cBhvr>
                                    </p:animEffect>
                                  </p:childTnLst>
                                </p:cTn>
                              </p:par>
                              <p:par>
                                <p:cTn id="17" presetID="31"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p:cTn id="19" dur="1000" fill="hold"/>
                                        <p:tgtEl>
                                          <p:spTgt spid="36"/>
                                        </p:tgtEl>
                                        <p:attrNameLst>
                                          <p:attrName>ppt_w</p:attrName>
                                        </p:attrNameLst>
                                      </p:cBhvr>
                                      <p:tavLst>
                                        <p:tav tm="0">
                                          <p:val>
                                            <p:fltVal val="0"/>
                                          </p:val>
                                        </p:tav>
                                        <p:tav tm="100000">
                                          <p:val>
                                            <p:strVal val="#ppt_w"/>
                                          </p:val>
                                        </p:tav>
                                      </p:tavLst>
                                    </p:anim>
                                    <p:anim calcmode="lin" valueType="num">
                                      <p:cBhvr>
                                        <p:cTn id="20" dur="1000" fill="hold"/>
                                        <p:tgtEl>
                                          <p:spTgt spid="36"/>
                                        </p:tgtEl>
                                        <p:attrNameLst>
                                          <p:attrName>ppt_h</p:attrName>
                                        </p:attrNameLst>
                                      </p:cBhvr>
                                      <p:tavLst>
                                        <p:tav tm="0">
                                          <p:val>
                                            <p:fltVal val="0"/>
                                          </p:val>
                                        </p:tav>
                                        <p:tav tm="100000">
                                          <p:val>
                                            <p:strVal val="#ppt_h"/>
                                          </p:val>
                                        </p:tav>
                                      </p:tavLst>
                                    </p:anim>
                                    <p:anim calcmode="lin" valueType="num">
                                      <p:cBhvr>
                                        <p:cTn id="21" dur="1000" fill="hold"/>
                                        <p:tgtEl>
                                          <p:spTgt spid="36"/>
                                        </p:tgtEl>
                                        <p:attrNameLst>
                                          <p:attrName>style.rotation</p:attrName>
                                        </p:attrNameLst>
                                      </p:cBhvr>
                                      <p:tavLst>
                                        <p:tav tm="0">
                                          <p:val>
                                            <p:fltVal val="90"/>
                                          </p:val>
                                        </p:tav>
                                        <p:tav tm="100000">
                                          <p:val>
                                            <p:fltVal val="0"/>
                                          </p:val>
                                        </p:tav>
                                      </p:tavLst>
                                    </p:anim>
                                    <p:animEffect transition="in" filter="fade">
                                      <p:cBhvr>
                                        <p:cTn id="22" dur="1000"/>
                                        <p:tgtEl>
                                          <p:spTgt spid="36"/>
                                        </p:tgtEl>
                                      </p:cBhvr>
                                    </p:animEffect>
                                  </p:childTnLst>
                                </p:cTn>
                              </p:par>
                              <p:par>
                                <p:cTn id="23" presetID="31" presetClass="entr" presetSubtype="0" fill="hold" nodeType="withEffect">
                                  <p:stCondLst>
                                    <p:cond delay="0"/>
                                  </p:stCondLst>
                                  <p:childTnLst>
                                    <p:set>
                                      <p:cBhvr>
                                        <p:cTn id="24" dur="1" fill="hold">
                                          <p:stCondLst>
                                            <p:cond delay="0"/>
                                          </p:stCondLst>
                                        </p:cTn>
                                        <p:tgtEl>
                                          <p:spTgt spid="37"/>
                                        </p:tgtEl>
                                        <p:attrNameLst>
                                          <p:attrName>style.visibility</p:attrName>
                                        </p:attrNameLst>
                                      </p:cBhvr>
                                      <p:to>
                                        <p:strVal val="visible"/>
                                      </p:to>
                                    </p:set>
                                    <p:anim calcmode="lin" valueType="num">
                                      <p:cBhvr>
                                        <p:cTn id="25" dur="1000" fill="hold"/>
                                        <p:tgtEl>
                                          <p:spTgt spid="37"/>
                                        </p:tgtEl>
                                        <p:attrNameLst>
                                          <p:attrName>ppt_w</p:attrName>
                                        </p:attrNameLst>
                                      </p:cBhvr>
                                      <p:tavLst>
                                        <p:tav tm="0">
                                          <p:val>
                                            <p:fltVal val="0"/>
                                          </p:val>
                                        </p:tav>
                                        <p:tav tm="100000">
                                          <p:val>
                                            <p:strVal val="#ppt_w"/>
                                          </p:val>
                                        </p:tav>
                                      </p:tavLst>
                                    </p:anim>
                                    <p:anim calcmode="lin" valueType="num">
                                      <p:cBhvr>
                                        <p:cTn id="26" dur="1000" fill="hold"/>
                                        <p:tgtEl>
                                          <p:spTgt spid="37"/>
                                        </p:tgtEl>
                                        <p:attrNameLst>
                                          <p:attrName>ppt_h</p:attrName>
                                        </p:attrNameLst>
                                      </p:cBhvr>
                                      <p:tavLst>
                                        <p:tav tm="0">
                                          <p:val>
                                            <p:fltVal val="0"/>
                                          </p:val>
                                        </p:tav>
                                        <p:tav tm="100000">
                                          <p:val>
                                            <p:strVal val="#ppt_h"/>
                                          </p:val>
                                        </p:tav>
                                      </p:tavLst>
                                    </p:anim>
                                    <p:anim calcmode="lin" valueType="num">
                                      <p:cBhvr>
                                        <p:cTn id="27" dur="1000" fill="hold"/>
                                        <p:tgtEl>
                                          <p:spTgt spid="37"/>
                                        </p:tgtEl>
                                        <p:attrNameLst>
                                          <p:attrName>style.rotation</p:attrName>
                                        </p:attrNameLst>
                                      </p:cBhvr>
                                      <p:tavLst>
                                        <p:tav tm="0">
                                          <p:val>
                                            <p:fltVal val="90"/>
                                          </p:val>
                                        </p:tav>
                                        <p:tav tm="100000">
                                          <p:val>
                                            <p:fltVal val="0"/>
                                          </p:val>
                                        </p:tav>
                                      </p:tavLst>
                                    </p:anim>
                                    <p:animEffect transition="in" filter="fade">
                                      <p:cBhvr>
                                        <p:cTn id="28" dur="1000"/>
                                        <p:tgtEl>
                                          <p:spTgt spid="37"/>
                                        </p:tgtEl>
                                      </p:cBhvr>
                                    </p:animEffect>
                                  </p:childTnLst>
                                </p:cTn>
                              </p:par>
                              <p:par>
                                <p:cTn id="29" presetID="31" presetClass="entr" presetSubtype="0" fill="hold" nodeType="withEffect">
                                  <p:stCondLst>
                                    <p:cond delay="0"/>
                                  </p:stCondLst>
                                  <p:childTnLst>
                                    <p:set>
                                      <p:cBhvr>
                                        <p:cTn id="30" dur="1" fill="hold">
                                          <p:stCondLst>
                                            <p:cond delay="0"/>
                                          </p:stCondLst>
                                        </p:cTn>
                                        <p:tgtEl>
                                          <p:spTgt spid="38"/>
                                        </p:tgtEl>
                                        <p:attrNameLst>
                                          <p:attrName>style.visibility</p:attrName>
                                        </p:attrNameLst>
                                      </p:cBhvr>
                                      <p:to>
                                        <p:strVal val="visible"/>
                                      </p:to>
                                    </p:set>
                                    <p:anim calcmode="lin" valueType="num">
                                      <p:cBhvr>
                                        <p:cTn id="31" dur="1000" fill="hold"/>
                                        <p:tgtEl>
                                          <p:spTgt spid="38"/>
                                        </p:tgtEl>
                                        <p:attrNameLst>
                                          <p:attrName>ppt_w</p:attrName>
                                        </p:attrNameLst>
                                      </p:cBhvr>
                                      <p:tavLst>
                                        <p:tav tm="0">
                                          <p:val>
                                            <p:fltVal val="0"/>
                                          </p:val>
                                        </p:tav>
                                        <p:tav tm="100000">
                                          <p:val>
                                            <p:strVal val="#ppt_w"/>
                                          </p:val>
                                        </p:tav>
                                      </p:tavLst>
                                    </p:anim>
                                    <p:anim calcmode="lin" valueType="num">
                                      <p:cBhvr>
                                        <p:cTn id="32" dur="1000" fill="hold"/>
                                        <p:tgtEl>
                                          <p:spTgt spid="38"/>
                                        </p:tgtEl>
                                        <p:attrNameLst>
                                          <p:attrName>ppt_h</p:attrName>
                                        </p:attrNameLst>
                                      </p:cBhvr>
                                      <p:tavLst>
                                        <p:tav tm="0">
                                          <p:val>
                                            <p:fltVal val="0"/>
                                          </p:val>
                                        </p:tav>
                                        <p:tav tm="100000">
                                          <p:val>
                                            <p:strVal val="#ppt_h"/>
                                          </p:val>
                                        </p:tav>
                                      </p:tavLst>
                                    </p:anim>
                                    <p:anim calcmode="lin" valueType="num">
                                      <p:cBhvr>
                                        <p:cTn id="33" dur="1000" fill="hold"/>
                                        <p:tgtEl>
                                          <p:spTgt spid="38"/>
                                        </p:tgtEl>
                                        <p:attrNameLst>
                                          <p:attrName>style.rotation</p:attrName>
                                        </p:attrNameLst>
                                      </p:cBhvr>
                                      <p:tavLst>
                                        <p:tav tm="0">
                                          <p:val>
                                            <p:fltVal val="90"/>
                                          </p:val>
                                        </p:tav>
                                        <p:tav tm="100000">
                                          <p:val>
                                            <p:fltVal val="0"/>
                                          </p:val>
                                        </p:tav>
                                      </p:tavLst>
                                    </p:anim>
                                    <p:animEffect transition="in" filter="fade">
                                      <p:cBhvr>
                                        <p:cTn id="34" dur="1000"/>
                                        <p:tgtEl>
                                          <p:spTgt spid="38"/>
                                        </p:tgtEl>
                                      </p:cBhvr>
                                    </p:animEffect>
                                  </p:childTnLst>
                                </p:cTn>
                              </p:par>
                              <p:par>
                                <p:cTn id="35" presetID="31" presetClass="entr" presetSubtype="0"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anim calcmode="lin" valueType="num">
                                      <p:cBhvr>
                                        <p:cTn id="37" dur="1000" fill="hold"/>
                                        <p:tgtEl>
                                          <p:spTgt spid="40"/>
                                        </p:tgtEl>
                                        <p:attrNameLst>
                                          <p:attrName>ppt_w</p:attrName>
                                        </p:attrNameLst>
                                      </p:cBhvr>
                                      <p:tavLst>
                                        <p:tav tm="0">
                                          <p:val>
                                            <p:fltVal val="0"/>
                                          </p:val>
                                        </p:tav>
                                        <p:tav tm="100000">
                                          <p:val>
                                            <p:strVal val="#ppt_w"/>
                                          </p:val>
                                        </p:tav>
                                      </p:tavLst>
                                    </p:anim>
                                    <p:anim calcmode="lin" valueType="num">
                                      <p:cBhvr>
                                        <p:cTn id="38" dur="1000" fill="hold"/>
                                        <p:tgtEl>
                                          <p:spTgt spid="40"/>
                                        </p:tgtEl>
                                        <p:attrNameLst>
                                          <p:attrName>ppt_h</p:attrName>
                                        </p:attrNameLst>
                                      </p:cBhvr>
                                      <p:tavLst>
                                        <p:tav tm="0">
                                          <p:val>
                                            <p:fltVal val="0"/>
                                          </p:val>
                                        </p:tav>
                                        <p:tav tm="100000">
                                          <p:val>
                                            <p:strVal val="#ppt_h"/>
                                          </p:val>
                                        </p:tav>
                                      </p:tavLst>
                                    </p:anim>
                                    <p:anim calcmode="lin" valueType="num">
                                      <p:cBhvr>
                                        <p:cTn id="39" dur="1000" fill="hold"/>
                                        <p:tgtEl>
                                          <p:spTgt spid="40"/>
                                        </p:tgtEl>
                                        <p:attrNameLst>
                                          <p:attrName>style.rotation</p:attrName>
                                        </p:attrNameLst>
                                      </p:cBhvr>
                                      <p:tavLst>
                                        <p:tav tm="0">
                                          <p:val>
                                            <p:fltVal val="90"/>
                                          </p:val>
                                        </p:tav>
                                        <p:tav tm="100000">
                                          <p:val>
                                            <p:fltVal val="0"/>
                                          </p:val>
                                        </p:tav>
                                      </p:tavLst>
                                    </p:anim>
                                    <p:animEffect transition="in" filter="fade">
                                      <p:cBhvr>
                                        <p:cTn id="40" dur="1000"/>
                                        <p:tgtEl>
                                          <p:spTgt spid="40"/>
                                        </p:tgtEl>
                                      </p:cBhvr>
                                    </p:animEffect>
                                  </p:childTnLst>
                                </p:cTn>
                              </p:par>
                              <p:par>
                                <p:cTn id="41" presetID="31" presetClass="entr" presetSubtype="0" fill="hold" nodeType="withEffect">
                                  <p:stCondLst>
                                    <p:cond delay="0"/>
                                  </p:stCondLst>
                                  <p:childTnLst>
                                    <p:set>
                                      <p:cBhvr>
                                        <p:cTn id="42" dur="1" fill="hold">
                                          <p:stCondLst>
                                            <p:cond delay="0"/>
                                          </p:stCondLst>
                                        </p:cTn>
                                        <p:tgtEl>
                                          <p:spTgt spid="41"/>
                                        </p:tgtEl>
                                        <p:attrNameLst>
                                          <p:attrName>style.visibility</p:attrName>
                                        </p:attrNameLst>
                                      </p:cBhvr>
                                      <p:to>
                                        <p:strVal val="visible"/>
                                      </p:to>
                                    </p:set>
                                    <p:anim calcmode="lin" valueType="num">
                                      <p:cBhvr>
                                        <p:cTn id="43" dur="1000" fill="hold"/>
                                        <p:tgtEl>
                                          <p:spTgt spid="41"/>
                                        </p:tgtEl>
                                        <p:attrNameLst>
                                          <p:attrName>ppt_w</p:attrName>
                                        </p:attrNameLst>
                                      </p:cBhvr>
                                      <p:tavLst>
                                        <p:tav tm="0">
                                          <p:val>
                                            <p:fltVal val="0"/>
                                          </p:val>
                                        </p:tav>
                                        <p:tav tm="100000">
                                          <p:val>
                                            <p:strVal val="#ppt_w"/>
                                          </p:val>
                                        </p:tav>
                                      </p:tavLst>
                                    </p:anim>
                                    <p:anim calcmode="lin" valueType="num">
                                      <p:cBhvr>
                                        <p:cTn id="44" dur="1000" fill="hold"/>
                                        <p:tgtEl>
                                          <p:spTgt spid="41"/>
                                        </p:tgtEl>
                                        <p:attrNameLst>
                                          <p:attrName>ppt_h</p:attrName>
                                        </p:attrNameLst>
                                      </p:cBhvr>
                                      <p:tavLst>
                                        <p:tav tm="0">
                                          <p:val>
                                            <p:fltVal val="0"/>
                                          </p:val>
                                        </p:tav>
                                        <p:tav tm="100000">
                                          <p:val>
                                            <p:strVal val="#ppt_h"/>
                                          </p:val>
                                        </p:tav>
                                      </p:tavLst>
                                    </p:anim>
                                    <p:anim calcmode="lin" valueType="num">
                                      <p:cBhvr>
                                        <p:cTn id="45" dur="1000" fill="hold"/>
                                        <p:tgtEl>
                                          <p:spTgt spid="41"/>
                                        </p:tgtEl>
                                        <p:attrNameLst>
                                          <p:attrName>style.rotation</p:attrName>
                                        </p:attrNameLst>
                                      </p:cBhvr>
                                      <p:tavLst>
                                        <p:tav tm="0">
                                          <p:val>
                                            <p:fltVal val="90"/>
                                          </p:val>
                                        </p:tav>
                                        <p:tav tm="100000">
                                          <p:val>
                                            <p:fltVal val="0"/>
                                          </p:val>
                                        </p:tav>
                                      </p:tavLst>
                                    </p:anim>
                                    <p:animEffect transition="in" filter="fade">
                                      <p:cBhvr>
                                        <p:cTn id="46" dur="1000"/>
                                        <p:tgtEl>
                                          <p:spTgt spid="41"/>
                                        </p:tgtEl>
                                      </p:cBhvr>
                                    </p:animEffect>
                                  </p:childTnLst>
                                </p:cTn>
                              </p:par>
                              <p:par>
                                <p:cTn id="47" presetID="32" presetClass="emph" presetSubtype="0" repeatCount="indefinite" fill="hold" nodeType="withEffect">
                                  <p:stCondLst>
                                    <p:cond delay="0"/>
                                  </p:stCondLst>
                                  <p:endCondLst>
                                    <p:cond evt="onNext" delay="0">
                                      <p:tgtEl>
                                        <p:sldTgt/>
                                      </p:tgtEl>
                                    </p:cond>
                                  </p:endCondLst>
                                  <p:childTnLst>
                                    <p:animRot by="120000">
                                      <p:cBhvr>
                                        <p:cTn id="48" dur="100" fill="hold">
                                          <p:stCondLst>
                                            <p:cond delay="0"/>
                                          </p:stCondLst>
                                        </p:cTn>
                                        <p:tgtEl>
                                          <p:spTgt spid="34"/>
                                        </p:tgtEl>
                                        <p:attrNameLst>
                                          <p:attrName>r</p:attrName>
                                        </p:attrNameLst>
                                      </p:cBhvr>
                                    </p:animRot>
                                    <p:animRot by="-240000">
                                      <p:cBhvr>
                                        <p:cTn id="49" dur="200" fill="hold">
                                          <p:stCondLst>
                                            <p:cond delay="200"/>
                                          </p:stCondLst>
                                        </p:cTn>
                                        <p:tgtEl>
                                          <p:spTgt spid="34"/>
                                        </p:tgtEl>
                                        <p:attrNameLst>
                                          <p:attrName>r</p:attrName>
                                        </p:attrNameLst>
                                      </p:cBhvr>
                                    </p:animRot>
                                    <p:animRot by="240000">
                                      <p:cBhvr>
                                        <p:cTn id="50" dur="200" fill="hold">
                                          <p:stCondLst>
                                            <p:cond delay="400"/>
                                          </p:stCondLst>
                                        </p:cTn>
                                        <p:tgtEl>
                                          <p:spTgt spid="34"/>
                                        </p:tgtEl>
                                        <p:attrNameLst>
                                          <p:attrName>r</p:attrName>
                                        </p:attrNameLst>
                                      </p:cBhvr>
                                    </p:animRot>
                                    <p:animRot by="-240000">
                                      <p:cBhvr>
                                        <p:cTn id="51" dur="200" fill="hold">
                                          <p:stCondLst>
                                            <p:cond delay="600"/>
                                          </p:stCondLst>
                                        </p:cTn>
                                        <p:tgtEl>
                                          <p:spTgt spid="34"/>
                                        </p:tgtEl>
                                        <p:attrNameLst>
                                          <p:attrName>r</p:attrName>
                                        </p:attrNameLst>
                                      </p:cBhvr>
                                    </p:animRot>
                                    <p:animRot by="120000">
                                      <p:cBhvr>
                                        <p:cTn id="52" dur="200" fill="hold">
                                          <p:stCondLst>
                                            <p:cond delay="800"/>
                                          </p:stCondLst>
                                        </p:cTn>
                                        <p:tgtEl>
                                          <p:spTgt spid="34"/>
                                        </p:tgtEl>
                                        <p:attrNameLst>
                                          <p:attrName>r</p:attrName>
                                        </p:attrNameLst>
                                      </p:cBhvr>
                                    </p:animRot>
                                  </p:childTnLst>
                                </p:cTn>
                              </p:par>
                              <p:par>
                                <p:cTn id="53" presetID="32" presetClass="emph" presetSubtype="0" repeatCount="indefinite" fill="hold" nodeType="withEffect">
                                  <p:stCondLst>
                                    <p:cond delay="0"/>
                                  </p:stCondLst>
                                  <p:endCondLst>
                                    <p:cond evt="onNext" delay="0">
                                      <p:tgtEl>
                                        <p:sldTgt/>
                                      </p:tgtEl>
                                    </p:cond>
                                  </p:endCondLst>
                                  <p:childTnLst>
                                    <p:animRot by="120000">
                                      <p:cBhvr>
                                        <p:cTn id="54" dur="100" fill="hold">
                                          <p:stCondLst>
                                            <p:cond delay="0"/>
                                          </p:stCondLst>
                                        </p:cTn>
                                        <p:tgtEl>
                                          <p:spTgt spid="35"/>
                                        </p:tgtEl>
                                        <p:attrNameLst>
                                          <p:attrName>r</p:attrName>
                                        </p:attrNameLst>
                                      </p:cBhvr>
                                    </p:animRot>
                                    <p:animRot by="-240000">
                                      <p:cBhvr>
                                        <p:cTn id="55" dur="200" fill="hold">
                                          <p:stCondLst>
                                            <p:cond delay="200"/>
                                          </p:stCondLst>
                                        </p:cTn>
                                        <p:tgtEl>
                                          <p:spTgt spid="35"/>
                                        </p:tgtEl>
                                        <p:attrNameLst>
                                          <p:attrName>r</p:attrName>
                                        </p:attrNameLst>
                                      </p:cBhvr>
                                    </p:animRot>
                                    <p:animRot by="240000">
                                      <p:cBhvr>
                                        <p:cTn id="56" dur="200" fill="hold">
                                          <p:stCondLst>
                                            <p:cond delay="400"/>
                                          </p:stCondLst>
                                        </p:cTn>
                                        <p:tgtEl>
                                          <p:spTgt spid="35"/>
                                        </p:tgtEl>
                                        <p:attrNameLst>
                                          <p:attrName>r</p:attrName>
                                        </p:attrNameLst>
                                      </p:cBhvr>
                                    </p:animRot>
                                    <p:animRot by="-240000">
                                      <p:cBhvr>
                                        <p:cTn id="57" dur="200" fill="hold">
                                          <p:stCondLst>
                                            <p:cond delay="600"/>
                                          </p:stCondLst>
                                        </p:cTn>
                                        <p:tgtEl>
                                          <p:spTgt spid="35"/>
                                        </p:tgtEl>
                                        <p:attrNameLst>
                                          <p:attrName>r</p:attrName>
                                        </p:attrNameLst>
                                      </p:cBhvr>
                                    </p:animRot>
                                    <p:animRot by="120000">
                                      <p:cBhvr>
                                        <p:cTn id="58" dur="200" fill="hold">
                                          <p:stCondLst>
                                            <p:cond delay="800"/>
                                          </p:stCondLst>
                                        </p:cTn>
                                        <p:tgtEl>
                                          <p:spTgt spid="35"/>
                                        </p:tgtEl>
                                        <p:attrNameLst>
                                          <p:attrName>r</p:attrName>
                                        </p:attrNameLst>
                                      </p:cBhvr>
                                    </p:animRot>
                                  </p:childTnLst>
                                </p:cTn>
                              </p:par>
                              <p:par>
                                <p:cTn id="59" presetID="32" presetClass="emph" presetSubtype="0" repeatCount="indefinite" fill="hold" nodeType="withEffect">
                                  <p:stCondLst>
                                    <p:cond delay="0"/>
                                  </p:stCondLst>
                                  <p:endCondLst>
                                    <p:cond evt="onNext" delay="0">
                                      <p:tgtEl>
                                        <p:sldTgt/>
                                      </p:tgtEl>
                                    </p:cond>
                                  </p:endCondLst>
                                  <p:childTnLst>
                                    <p:animRot by="120000">
                                      <p:cBhvr>
                                        <p:cTn id="60" dur="100" fill="hold">
                                          <p:stCondLst>
                                            <p:cond delay="0"/>
                                          </p:stCondLst>
                                        </p:cTn>
                                        <p:tgtEl>
                                          <p:spTgt spid="36"/>
                                        </p:tgtEl>
                                        <p:attrNameLst>
                                          <p:attrName>r</p:attrName>
                                        </p:attrNameLst>
                                      </p:cBhvr>
                                    </p:animRot>
                                    <p:animRot by="-240000">
                                      <p:cBhvr>
                                        <p:cTn id="61" dur="200" fill="hold">
                                          <p:stCondLst>
                                            <p:cond delay="200"/>
                                          </p:stCondLst>
                                        </p:cTn>
                                        <p:tgtEl>
                                          <p:spTgt spid="36"/>
                                        </p:tgtEl>
                                        <p:attrNameLst>
                                          <p:attrName>r</p:attrName>
                                        </p:attrNameLst>
                                      </p:cBhvr>
                                    </p:animRot>
                                    <p:animRot by="240000">
                                      <p:cBhvr>
                                        <p:cTn id="62" dur="200" fill="hold">
                                          <p:stCondLst>
                                            <p:cond delay="400"/>
                                          </p:stCondLst>
                                        </p:cTn>
                                        <p:tgtEl>
                                          <p:spTgt spid="36"/>
                                        </p:tgtEl>
                                        <p:attrNameLst>
                                          <p:attrName>r</p:attrName>
                                        </p:attrNameLst>
                                      </p:cBhvr>
                                    </p:animRot>
                                    <p:animRot by="-240000">
                                      <p:cBhvr>
                                        <p:cTn id="63" dur="200" fill="hold">
                                          <p:stCondLst>
                                            <p:cond delay="600"/>
                                          </p:stCondLst>
                                        </p:cTn>
                                        <p:tgtEl>
                                          <p:spTgt spid="36"/>
                                        </p:tgtEl>
                                        <p:attrNameLst>
                                          <p:attrName>r</p:attrName>
                                        </p:attrNameLst>
                                      </p:cBhvr>
                                    </p:animRot>
                                    <p:animRot by="120000">
                                      <p:cBhvr>
                                        <p:cTn id="64" dur="200" fill="hold">
                                          <p:stCondLst>
                                            <p:cond delay="800"/>
                                          </p:stCondLst>
                                        </p:cTn>
                                        <p:tgtEl>
                                          <p:spTgt spid="36"/>
                                        </p:tgtEl>
                                        <p:attrNameLst>
                                          <p:attrName>r</p:attrName>
                                        </p:attrNameLst>
                                      </p:cBhvr>
                                    </p:animRot>
                                  </p:childTnLst>
                                </p:cTn>
                              </p:par>
                              <p:par>
                                <p:cTn id="65" presetID="32" presetClass="emph" presetSubtype="0" repeatCount="indefinite" fill="hold" nodeType="withEffect">
                                  <p:stCondLst>
                                    <p:cond delay="0"/>
                                  </p:stCondLst>
                                  <p:endCondLst>
                                    <p:cond evt="onNext" delay="0">
                                      <p:tgtEl>
                                        <p:sldTgt/>
                                      </p:tgtEl>
                                    </p:cond>
                                  </p:endCondLst>
                                  <p:childTnLst>
                                    <p:animRot by="120000">
                                      <p:cBhvr>
                                        <p:cTn id="66" dur="100" fill="hold">
                                          <p:stCondLst>
                                            <p:cond delay="0"/>
                                          </p:stCondLst>
                                        </p:cTn>
                                        <p:tgtEl>
                                          <p:spTgt spid="37"/>
                                        </p:tgtEl>
                                        <p:attrNameLst>
                                          <p:attrName>r</p:attrName>
                                        </p:attrNameLst>
                                      </p:cBhvr>
                                    </p:animRot>
                                    <p:animRot by="-240000">
                                      <p:cBhvr>
                                        <p:cTn id="67" dur="200" fill="hold">
                                          <p:stCondLst>
                                            <p:cond delay="200"/>
                                          </p:stCondLst>
                                        </p:cTn>
                                        <p:tgtEl>
                                          <p:spTgt spid="37"/>
                                        </p:tgtEl>
                                        <p:attrNameLst>
                                          <p:attrName>r</p:attrName>
                                        </p:attrNameLst>
                                      </p:cBhvr>
                                    </p:animRot>
                                    <p:animRot by="240000">
                                      <p:cBhvr>
                                        <p:cTn id="68" dur="200" fill="hold">
                                          <p:stCondLst>
                                            <p:cond delay="400"/>
                                          </p:stCondLst>
                                        </p:cTn>
                                        <p:tgtEl>
                                          <p:spTgt spid="37"/>
                                        </p:tgtEl>
                                        <p:attrNameLst>
                                          <p:attrName>r</p:attrName>
                                        </p:attrNameLst>
                                      </p:cBhvr>
                                    </p:animRot>
                                    <p:animRot by="-240000">
                                      <p:cBhvr>
                                        <p:cTn id="69" dur="200" fill="hold">
                                          <p:stCondLst>
                                            <p:cond delay="600"/>
                                          </p:stCondLst>
                                        </p:cTn>
                                        <p:tgtEl>
                                          <p:spTgt spid="37"/>
                                        </p:tgtEl>
                                        <p:attrNameLst>
                                          <p:attrName>r</p:attrName>
                                        </p:attrNameLst>
                                      </p:cBhvr>
                                    </p:animRot>
                                    <p:animRot by="120000">
                                      <p:cBhvr>
                                        <p:cTn id="70" dur="200" fill="hold">
                                          <p:stCondLst>
                                            <p:cond delay="800"/>
                                          </p:stCondLst>
                                        </p:cTn>
                                        <p:tgtEl>
                                          <p:spTgt spid="37"/>
                                        </p:tgtEl>
                                        <p:attrNameLst>
                                          <p:attrName>r</p:attrName>
                                        </p:attrNameLst>
                                      </p:cBhvr>
                                    </p:animRot>
                                  </p:childTnLst>
                                </p:cTn>
                              </p:par>
                              <p:par>
                                <p:cTn id="71" presetID="32" presetClass="emph" presetSubtype="0" repeatCount="indefinite" fill="hold" nodeType="withEffect">
                                  <p:stCondLst>
                                    <p:cond delay="0"/>
                                  </p:stCondLst>
                                  <p:endCondLst>
                                    <p:cond evt="onNext" delay="0">
                                      <p:tgtEl>
                                        <p:sldTgt/>
                                      </p:tgtEl>
                                    </p:cond>
                                  </p:endCondLst>
                                  <p:childTnLst>
                                    <p:animRot by="120000">
                                      <p:cBhvr>
                                        <p:cTn id="72" dur="100" fill="hold">
                                          <p:stCondLst>
                                            <p:cond delay="0"/>
                                          </p:stCondLst>
                                        </p:cTn>
                                        <p:tgtEl>
                                          <p:spTgt spid="38"/>
                                        </p:tgtEl>
                                        <p:attrNameLst>
                                          <p:attrName>r</p:attrName>
                                        </p:attrNameLst>
                                      </p:cBhvr>
                                    </p:animRot>
                                    <p:animRot by="-240000">
                                      <p:cBhvr>
                                        <p:cTn id="73" dur="200" fill="hold">
                                          <p:stCondLst>
                                            <p:cond delay="200"/>
                                          </p:stCondLst>
                                        </p:cTn>
                                        <p:tgtEl>
                                          <p:spTgt spid="38"/>
                                        </p:tgtEl>
                                        <p:attrNameLst>
                                          <p:attrName>r</p:attrName>
                                        </p:attrNameLst>
                                      </p:cBhvr>
                                    </p:animRot>
                                    <p:animRot by="240000">
                                      <p:cBhvr>
                                        <p:cTn id="74" dur="200" fill="hold">
                                          <p:stCondLst>
                                            <p:cond delay="400"/>
                                          </p:stCondLst>
                                        </p:cTn>
                                        <p:tgtEl>
                                          <p:spTgt spid="38"/>
                                        </p:tgtEl>
                                        <p:attrNameLst>
                                          <p:attrName>r</p:attrName>
                                        </p:attrNameLst>
                                      </p:cBhvr>
                                    </p:animRot>
                                    <p:animRot by="-240000">
                                      <p:cBhvr>
                                        <p:cTn id="75" dur="200" fill="hold">
                                          <p:stCondLst>
                                            <p:cond delay="600"/>
                                          </p:stCondLst>
                                        </p:cTn>
                                        <p:tgtEl>
                                          <p:spTgt spid="38"/>
                                        </p:tgtEl>
                                        <p:attrNameLst>
                                          <p:attrName>r</p:attrName>
                                        </p:attrNameLst>
                                      </p:cBhvr>
                                    </p:animRot>
                                    <p:animRot by="120000">
                                      <p:cBhvr>
                                        <p:cTn id="76" dur="200" fill="hold">
                                          <p:stCondLst>
                                            <p:cond delay="800"/>
                                          </p:stCondLst>
                                        </p:cTn>
                                        <p:tgtEl>
                                          <p:spTgt spid="38"/>
                                        </p:tgtEl>
                                        <p:attrNameLst>
                                          <p:attrName>r</p:attrName>
                                        </p:attrNameLst>
                                      </p:cBhvr>
                                    </p:animRot>
                                  </p:childTnLst>
                                </p:cTn>
                              </p:par>
                              <p:par>
                                <p:cTn id="77" presetID="32" presetClass="emph" presetSubtype="0" repeatCount="indefinite" fill="hold" nodeType="withEffect">
                                  <p:stCondLst>
                                    <p:cond delay="0"/>
                                  </p:stCondLst>
                                  <p:endCondLst>
                                    <p:cond evt="onNext" delay="0">
                                      <p:tgtEl>
                                        <p:sldTgt/>
                                      </p:tgtEl>
                                    </p:cond>
                                  </p:endCondLst>
                                  <p:childTnLst>
                                    <p:animRot by="120000">
                                      <p:cBhvr>
                                        <p:cTn id="78" dur="100" fill="hold">
                                          <p:stCondLst>
                                            <p:cond delay="0"/>
                                          </p:stCondLst>
                                        </p:cTn>
                                        <p:tgtEl>
                                          <p:spTgt spid="39"/>
                                        </p:tgtEl>
                                        <p:attrNameLst>
                                          <p:attrName>r</p:attrName>
                                        </p:attrNameLst>
                                      </p:cBhvr>
                                    </p:animRot>
                                    <p:animRot by="-240000">
                                      <p:cBhvr>
                                        <p:cTn id="79" dur="200" fill="hold">
                                          <p:stCondLst>
                                            <p:cond delay="200"/>
                                          </p:stCondLst>
                                        </p:cTn>
                                        <p:tgtEl>
                                          <p:spTgt spid="39"/>
                                        </p:tgtEl>
                                        <p:attrNameLst>
                                          <p:attrName>r</p:attrName>
                                        </p:attrNameLst>
                                      </p:cBhvr>
                                    </p:animRot>
                                    <p:animRot by="240000">
                                      <p:cBhvr>
                                        <p:cTn id="80" dur="200" fill="hold">
                                          <p:stCondLst>
                                            <p:cond delay="400"/>
                                          </p:stCondLst>
                                        </p:cTn>
                                        <p:tgtEl>
                                          <p:spTgt spid="39"/>
                                        </p:tgtEl>
                                        <p:attrNameLst>
                                          <p:attrName>r</p:attrName>
                                        </p:attrNameLst>
                                      </p:cBhvr>
                                    </p:animRot>
                                    <p:animRot by="-240000">
                                      <p:cBhvr>
                                        <p:cTn id="81" dur="200" fill="hold">
                                          <p:stCondLst>
                                            <p:cond delay="600"/>
                                          </p:stCondLst>
                                        </p:cTn>
                                        <p:tgtEl>
                                          <p:spTgt spid="39"/>
                                        </p:tgtEl>
                                        <p:attrNameLst>
                                          <p:attrName>r</p:attrName>
                                        </p:attrNameLst>
                                      </p:cBhvr>
                                    </p:animRot>
                                    <p:animRot by="120000">
                                      <p:cBhvr>
                                        <p:cTn id="82" dur="200" fill="hold">
                                          <p:stCondLst>
                                            <p:cond delay="800"/>
                                          </p:stCondLst>
                                        </p:cTn>
                                        <p:tgtEl>
                                          <p:spTgt spid="39"/>
                                        </p:tgtEl>
                                        <p:attrNameLst>
                                          <p:attrName>r</p:attrName>
                                        </p:attrNameLst>
                                      </p:cBhvr>
                                    </p:animRot>
                                  </p:childTnLst>
                                </p:cTn>
                              </p:par>
                              <p:par>
                                <p:cTn id="83" presetID="32" presetClass="emph" presetSubtype="0" repeatCount="indefinite" fill="hold" nodeType="withEffect">
                                  <p:stCondLst>
                                    <p:cond delay="0"/>
                                  </p:stCondLst>
                                  <p:endCondLst>
                                    <p:cond evt="onNext" delay="0">
                                      <p:tgtEl>
                                        <p:sldTgt/>
                                      </p:tgtEl>
                                    </p:cond>
                                  </p:endCondLst>
                                  <p:childTnLst>
                                    <p:animRot by="120000">
                                      <p:cBhvr>
                                        <p:cTn id="84" dur="100" fill="hold">
                                          <p:stCondLst>
                                            <p:cond delay="0"/>
                                          </p:stCondLst>
                                        </p:cTn>
                                        <p:tgtEl>
                                          <p:spTgt spid="40"/>
                                        </p:tgtEl>
                                        <p:attrNameLst>
                                          <p:attrName>r</p:attrName>
                                        </p:attrNameLst>
                                      </p:cBhvr>
                                    </p:animRot>
                                    <p:animRot by="-240000">
                                      <p:cBhvr>
                                        <p:cTn id="85" dur="200" fill="hold">
                                          <p:stCondLst>
                                            <p:cond delay="200"/>
                                          </p:stCondLst>
                                        </p:cTn>
                                        <p:tgtEl>
                                          <p:spTgt spid="40"/>
                                        </p:tgtEl>
                                        <p:attrNameLst>
                                          <p:attrName>r</p:attrName>
                                        </p:attrNameLst>
                                      </p:cBhvr>
                                    </p:animRot>
                                    <p:animRot by="240000">
                                      <p:cBhvr>
                                        <p:cTn id="86" dur="200" fill="hold">
                                          <p:stCondLst>
                                            <p:cond delay="400"/>
                                          </p:stCondLst>
                                        </p:cTn>
                                        <p:tgtEl>
                                          <p:spTgt spid="40"/>
                                        </p:tgtEl>
                                        <p:attrNameLst>
                                          <p:attrName>r</p:attrName>
                                        </p:attrNameLst>
                                      </p:cBhvr>
                                    </p:animRot>
                                    <p:animRot by="-240000">
                                      <p:cBhvr>
                                        <p:cTn id="87" dur="200" fill="hold">
                                          <p:stCondLst>
                                            <p:cond delay="600"/>
                                          </p:stCondLst>
                                        </p:cTn>
                                        <p:tgtEl>
                                          <p:spTgt spid="40"/>
                                        </p:tgtEl>
                                        <p:attrNameLst>
                                          <p:attrName>r</p:attrName>
                                        </p:attrNameLst>
                                      </p:cBhvr>
                                    </p:animRot>
                                    <p:animRot by="120000">
                                      <p:cBhvr>
                                        <p:cTn id="88" dur="200" fill="hold">
                                          <p:stCondLst>
                                            <p:cond delay="800"/>
                                          </p:stCondLst>
                                        </p:cTn>
                                        <p:tgtEl>
                                          <p:spTgt spid="40"/>
                                        </p:tgtEl>
                                        <p:attrNameLst>
                                          <p:attrName>r</p:attrName>
                                        </p:attrNameLst>
                                      </p:cBhvr>
                                    </p:animRot>
                                  </p:childTnLst>
                                </p:cTn>
                              </p:par>
                              <p:par>
                                <p:cTn id="89" presetID="32" presetClass="emph" presetSubtype="0" repeatCount="indefinite" fill="hold" nodeType="withEffect">
                                  <p:stCondLst>
                                    <p:cond delay="0"/>
                                  </p:stCondLst>
                                  <p:endCondLst>
                                    <p:cond evt="onNext" delay="0">
                                      <p:tgtEl>
                                        <p:sldTgt/>
                                      </p:tgtEl>
                                    </p:cond>
                                  </p:endCondLst>
                                  <p:childTnLst>
                                    <p:animRot by="120000">
                                      <p:cBhvr>
                                        <p:cTn id="90" dur="100" fill="hold">
                                          <p:stCondLst>
                                            <p:cond delay="0"/>
                                          </p:stCondLst>
                                        </p:cTn>
                                        <p:tgtEl>
                                          <p:spTgt spid="41"/>
                                        </p:tgtEl>
                                        <p:attrNameLst>
                                          <p:attrName>r</p:attrName>
                                        </p:attrNameLst>
                                      </p:cBhvr>
                                    </p:animRot>
                                    <p:animRot by="-240000">
                                      <p:cBhvr>
                                        <p:cTn id="91" dur="200" fill="hold">
                                          <p:stCondLst>
                                            <p:cond delay="200"/>
                                          </p:stCondLst>
                                        </p:cTn>
                                        <p:tgtEl>
                                          <p:spTgt spid="41"/>
                                        </p:tgtEl>
                                        <p:attrNameLst>
                                          <p:attrName>r</p:attrName>
                                        </p:attrNameLst>
                                      </p:cBhvr>
                                    </p:animRot>
                                    <p:animRot by="240000">
                                      <p:cBhvr>
                                        <p:cTn id="92" dur="200" fill="hold">
                                          <p:stCondLst>
                                            <p:cond delay="400"/>
                                          </p:stCondLst>
                                        </p:cTn>
                                        <p:tgtEl>
                                          <p:spTgt spid="41"/>
                                        </p:tgtEl>
                                        <p:attrNameLst>
                                          <p:attrName>r</p:attrName>
                                        </p:attrNameLst>
                                      </p:cBhvr>
                                    </p:animRot>
                                    <p:animRot by="-240000">
                                      <p:cBhvr>
                                        <p:cTn id="93" dur="200" fill="hold">
                                          <p:stCondLst>
                                            <p:cond delay="600"/>
                                          </p:stCondLst>
                                        </p:cTn>
                                        <p:tgtEl>
                                          <p:spTgt spid="41"/>
                                        </p:tgtEl>
                                        <p:attrNameLst>
                                          <p:attrName>r</p:attrName>
                                        </p:attrNameLst>
                                      </p:cBhvr>
                                    </p:animRot>
                                    <p:animRot by="120000">
                                      <p:cBhvr>
                                        <p:cTn id="94" dur="200" fill="hold">
                                          <p:stCondLst>
                                            <p:cond delay="800"/>
                                          </p:stCondLst>
                                        </p:cTn>
                                        <p:tgtEl>
                                          <p:spTgt spid="41"/>
                                        </p:tgtEl>
                                        <p:attrNameLst>
                                          <p:attrName>r</p:attrName>
                                        </p:attrNameLst>
                                      </p:cBhvr>
                                    </p:animRot>
                                  </p:childTnLst>
                                </p:cTn>
                              </p:par>
                              <p:par>
                                <p:cTn id="95" presetID="53" presetClass="entr" presetSubtype="16" fill="hold" nodeType="withEffect">
                                  <p:stCondLst>
                                    <p:cond delay="0"/>
                                  </p:stCondLst>
                                  <p:childTnLst>
                                    <p:set>
                                      <p:cBhvr>
                                        <p:cTn id="96" dur="1" fill="hold">
                                          <p:stCondLst>
                                            <p:cond delay="0"/>
                                          </p:stCondLst>
                                        </p:cTn>
                                        <p:tgtEl>
                                          <p:spTgt spid="43"/>
                                        </p:tgtEl>
                                        <p:attrNameLst>
                                          <p:attrName>style.visibility</p:attrName>
                                        </p:attrNameLst>
                                      </p:cBhvr>
                                      <p:to>
                                        <p:strVal val="visible"/>
                                      </p:to>
                                    </p:set>
                                    <p:anim calcmode="lin" valueType="num">
                                      <p:cBhvr>
                                        <p:cTn id="97" dur="500" fill="hold"/>
                                        <p:tgtEl>
                                          <p:spTgt spid="43"/>
                                        </p:tgtEl>
                                        <p:attrNameLst>
                                          <p:attrName>ppt_w</p:attrName>
                                        </p:attrNameLst>
                                      </p:cBhvr>
                                      <p:tavLst>
                                        <p:tav tm="0">
                                          <p:val>
                                            <p:fltVal val="0"/>
                                          </p:val>
                                        </p:tav>
                                        <p:tav tm="100000">
                                          <p:val>
                                            <p:strVal val="#ppt_w"/>
                                          </p:val>
                                        </p:tav>
                                      </p:tavLst>
                                    </p:anim>
                                    <p:anim calcmode="lin" valueType="num">
                                      <p:cBhvr>
                                        <p:cTn id="98" dur="500" fill="hold"/>
                                        <p:tgtEl>
                                          <p:spTgt spid="43"/>
                                        </p:tgtEl>
                                        <p:attrNameLst>
                                          <p:attrName>ppt_h</p:attrName>
                                        </p:attrNameLst>
                                      </p:cBhvr>
                                      <p:tavLst>
                                        <p:tav tm="0">
                                          <p:val>
                                            <p:fltVal val="0"/>
                                          </p:val>
                                        </p:tav>
                                        <p:tav tm="100000">
                                          <p:val>
                                            <p:strVal val="#ppt_h"/>
                                          </p:val>
                                        </p:tav>
                                      </p:tavLst>
                                    </p:anim>
                                    <p:animEffect transition="in" filter="fade">
                                      <p:cBhvr>
                                        <p:cTn id="99" dur="500"/>
                                        <p:tgtEl>
                                          <p:spTgt spid="43"/>
                                        </p:tgtEl>
                                      </p:cBhvr>
                                    </p:animEffect>
                                  </p:childTnLst>
                                </p:cTn>
                              </p:par>
                              <p:par>
                                <p:cTn id="100" presetID="53" presetClass="entr" presetSubtype="16" fill="hold" nodeType="withEffect">
                                  <p:stCondLst>
                                    <p:cond delay="0"/>
                                  </p:stCondLst>
                                  <p:childTnLst>
                                    <p:set>
                                      <p:cBhvr>
                                        <p:cTn id="101" dur="1" fill="hold">
                                          <p:stCondLst>
                                            <p:cond delay="0"/>
                                          </p:stCondLst>
                                        </p:cTn>
                                        <p:tgtEl>
                                          <p:spTgt spid="44"/>
                                        </p:tgtEl>
                                        <p:attrNameLst>
                                          <p:attrName>style.visibility</p:attrName>
                                        </p:attrNameLst>
                                      </p:cBhvr>
                                      <p:to>
                                        <p:strVal val="visible"/>
                                      </p:to>
                                    </p:set>
                                    <p:anim calcmode="lin" valueType="num">
                                      <p:cBhvr>
                                        <p:cTn id="102" dur="500" fill="hold"/>
                                        <p:tgtEl>
                                          <p:spTgt spid="44"/>
                                        </p:tgtEl>
                                        <p:attrNameLst>
                                          <p:attrName>ppt_w</p:attrName>
                                        </p:attrNameLst>
                                      </p:cBhvr>
                                      <p:tavLst>
                                        <p:tav tm="0">
                                          <p:val>
                                            <p:fltVal val="0"/>
                                          </p:val>
                                        </p:tav>
                                        <p:tav tm="100000">
                                          <p:val>
                                            <p:strVal val="#ppt_w"/>
                                          </p:val>
                                        </p:tav>
                                      </p:tavLst>
                                    </p:anim>
                                    <p:anim calcmode="lin" valueType="num">
                                      <p:cBhvr>
                                        <p:cTn id="103" dur="500" fill="hold"/>
                                        <p:tgtEl>
                                          <p:spTgt spid="44"/>
                                        </p:tgtEl>
                                        <p:attrNameLst>
                                          <p:attrName>ppt_h</p:attrName>
                                        </p:attrNameLst>
                                      </p:cBhvr>
                                      <p:tavLst>
                                        <p:tav tm="0">
                                          <p:val>
                                            <p:fltVal val="0"/>
                                          </p:val>
                                        </p:tav>
                                        <p:tav tm="100000">
                                          <p:val>
                                            <p:strVal val="#ppt_h"/>
                                          </p:val>
                                        </p:tav>
                                      </p:tavLst>
                                    </p:anim>
                                    <p:animEffect transition="in" filter="fade">
                                      <p:cBhvr>
                                        <p:cTn id="104"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9609" b="19010"/>
          <a:stretch/>
        </p:blipFill>
        <p:spPr>
          <a:xfrm>
            <a:off x="-100014" y="-42862"/>
            <a:ext cx="12292013" cy="6929438"/>
          </a:xfrm>
          <a:prstGeom prst="rect">
            <a:avLst/>
          </a:prstGeom>
        </p:spPr>
      </p:pic>
      <p:pic>
        <p:nvPicPr>
          <p:cNvPr id="8" name="Picture 7"/>
          <p:cNvPicPr>
            <a:picLocks noChangeAspect="1"/>
          </p:cNvPicPr>
          <p:nvPr/>
        </p:nvPicPr>
        <p:blipFill>
          <a:blip r:embed="rId3"/>
          <a:stretch>
            <a:fillRect/>
          </a:stretch>
        </p:blipFill>
        <p:spPr>
          <a:xfrm>
            <a:off x="-98601" y="-594"/>
            <a:ext cx="12290601" cy="6858594"/>
          </a:xfrm>
          <a:prstGeom prst="rect">
            <a:avLst/>
          </a:prstGeom>
        </p:spPr>
      </p:pic>
      <p:pic>
        <p:nvPicPr>
          <p:cNvPr id="9" name="Picture 8"/>
          <p:cNvPicPr>
            <a:picLocks noChangeAspect="1"/>
          </p:cNvPicPr>
          <p:nvPr/>
        </p:nvPicPr>
        <p:blipFill rotWithShape="1">
          <a:blip r:embed="rId4"/>
          <a:srcRect l="7089" t="10627" r="6819" b="4260"/>
          <a:stretch/>
        </p:blipFill>
        <p:spPr>
          <a:xfrm>
            <a:off x="974788" y="1092040"/>
            <a:ext cx="750333" cy="512042"/>
          </a:xfrm>
          <a:prstGeom prst="rect">
            <a:avLst/>
          </a:prstGeom>
        </p:spPr>
      </p:pic>
      <p:pic>
        <p:nvPicPr>
          <p:cNvPr id="10" name="Picture 9"/>
          <p:cNvPicPr>
            <a:picLocks noChangeAspect="1"/>
          </p:cNvPicPr>
          <p:nvPr/>
        </p:nvPicPr>
        <p:blipFill rotWithShape="1">
          <a:blip r:embed="rId4"/>
          <a:srcRect l="7089" t="10627" r="6819" b="4260"/>
          <a:stretch/>
        </p:blipFill>
        <p:spPr>
          <a:xfrm>
            <a:off x="8412367" y="494360"/>
            <a:ext cx="875825" cy="597680"/>
          </a:xfrm>
          <a:prstGeom prst="rect">
            <a:avLst/>
          </a:prstGeom>
        </p:spPr>
      </p:pic>
      <p:pic>
        <p:nvPicPr>
          <p:cNvPr id="13" name="Picture 12"/>
          <p:cNvPicPr>
            <a:picLocks noChangeAspect="1"/>
          </p:cNvPicPr>
          <p:nvPr/>
        </p:nvPicPr>
        <p:blipFill rotWithShape="1">
          <a:blip r:embed="rId4"/>
          <a:srcRect l="7089" t="10627" r="6819" b="4260"/>
          <a:stretch/>
        </p:blipFill>
        <p:spPr>
          <a:xfrm>
            <a:off x="974788" y="3686894"/>
            <a:ext cx="981186" cy="669580"/>
          </a:xfrm>
          <a:prstGeom prst="rect">
            <a:avLst/>
          </a:prstGeom>
        </p:spPr>
      </p:pic>
      <p:pic>
        <p:nvPicPr>
          <p:cNvPr id="14" name="Picture 13"/>
          <p:cNvPicPr>
            <a:picLocks noChangeAspect="1"/>
          </p:cNvPicPr>
          <p:nvPr/>
        </p:nvPicPr>
        <p:blipFill rotWithShape="1">
          <a:blip r:embed="rId4"/>
          <a:srcRect l="7089" t="10627" r="6819" b="4260"/>
          <a:stretch/>
        </p:blipFill>
        <p:spPr>
          <a:xfrm>
            <a:off x="3338308" y="760241"/>
            <a:ext cx="1194287" cy="815004"/>
          </a:xfrm>
          <a:prstGeom prst="rect">
            <a:avLst/>
          </a:prstGeom>
        </p:spPr>
      </p:pic>
      <p:pic>
        <p:nvPicPr>
          <p:cNvPr id="16" name="Picture 15"/>
          <p:cNvPicPr>
            <a:picLocks noChangeAspect="1"/>
          </p:cNvPicPr>
          <p:nvPr/>
        </p:nvPicPr>
        <p:blipFill rotWithShape="1">
          <a:blip r:embed="rId4"/>
          <a:srcRect l="7089" t="10627" r="6819" b="4260"/>
          <a:stretch/>
        </p:blipFill>
        <p:spPr>
          <a:xfrm>
            <a:off x="4603556" y="4683839"/>
            <a:ext cx="1188246" cy="810882"/>
          </a:xfrm>
          <a:prstGeom prst="rect">
            <a:avLst/>
          </a:prstGeom>
        </p:spPr>
      </p:pic>
      <p:pic>
        <p:nvPicPr>
          <p:cNvPr id="19" name="Picture 18"/>
          <p:cNvPicPr>
            <a:picLocks noChangeAspect="1"/>
          </p:cNvPicPr>
          <p:nvPr/>
        </p:nvPicPr>
        <p:blipFill rotWithShape="1">
          <a:blip r:embed="rId4"/>
          <a:srcRect l="7089" t="10627" r="6819" b="4260"/>
          <a:stretch/>
        </p:blipFill>
        <p:spPr>
          <a:xfrm>
            <a:off x="10417807" y="1473803"/>
            <a:ext cx="1109127" cy="756890"/>
          </a:xfrm>
          <a:prstGeom prst="rect">
            <a:avLst/>
          </a:prstGeom>
        </p:spPr>
      </p:pic>
      <p:pic>
        <p:nvPicPr>
          <p:cNvPr id="20" name="Picture 19"/>
          <p:cNvPicPr>
            <a:picLocks noChangeAspect="1"/>
          </p:cNvPicPr>
          <p:nvPr/>
        </p:nvPicPr>
        <p:blipFill rotWithShape="1">
          <a:blip r:embed="rId4"/>
          <a:srcRect l="7089" t="10627" r="6819" b="4260"/>
          <a:stretch/>
        </p:blipFill>
        <p:spPr>
          <a:xfrm>
            <a:off x="7662034" y="3971368"/>
            <a:ext cx="750333" cy="512042"/>
          </a:xfrm>
          <a:prstGeom prst="rect">
            <a:avLst/>
          </a:prstGeom>
        </p:spPr>
      </p:pic>
      <p:pic>
        <p:nvPicPr>
          <p:cNvPr id="21" name="Picture 20"/>
          <p:cNvPicPr>
            <a:picLocks noChangeAspect="1"/>
          </p:cNvPicPr>
          <p:nvPr/>
        </p:nvPicPr>
        <p:blipFill rotWithShape="1">
          <a:blip r:embed="rId4"/>
          <a:srcRect l="7089" t="10627" r="6819" b="4260"/>
          <a:stretch/>
        </p:blipFill>
        <p:spPr>
          <a:xfrm>
            <a:off x="8047915" y="1134308"/>
            <a:ext cx="1188246" cy="810882"/>
          </a:xfrm>
          <a:prstGeom prst="rect">
            <a:avLst/>
          </a:prstGeom>
        </p:spPr>
      </p:pic>
      <p:grpSp>
        <p:nvGrpSpPr>
          <p:cNvPr id="22" name="Group 21">
            <a:extLst>
              <a:ext uri="{FF2B5EF4-FFF2-40B4-BE49-F238E27FC236}">
                <a16:creationId xmlns:a16="http://schemas.microsoft.com/office/drawing/2014/main" id="{1361D279-031C-47B1-AB33-3A02EB9F2249}"/>
              </a:ext>
            </a:extLst>
          </p:cNvPr>
          <p:cNvGrpSpPr/>
          <p:nvPr/>
        </p:nvGrpSpPr>
        <p:grpSpPr>
          <a:xfrm>
            <a:off x="1403540" y="1286658"/>
            <a:ext cx="8637358" cy="4146275"/>
            <a:chOff x="1403540" y="1286658"/>
            <a:chExt cx="8637358" cy="4146275"/>
          </a:xfrm>
        </p:grpSpPr>
        <p:sp>
          <p:nvSpPr>
            <p:cNvPr id="23" name="Rounded Rectangle 23">
              <a:extLst>
                <a:ext uri="{FF2B5EF4-FFF2-40B4-BE49-F238E27FC236}">
                  <a16:creationId xmlns:a16="http://schemas.microsoft.com/office/drawing/2014/main" id="{A43B085B-C0CD-420A-AF0C-022156BFD515}"/>
                </a:ext>
              </a:extLst>
            </p:cNvPr>
            <p:cNvSpPr/>
            <p:nvPr/>
          </p:nvSpPr>
          <p:spPr>
            <a:xfrm>
              <a:off x="1403540" y="1286658"/>
              <a:ext cx="8637358" cy="4146275"/>
            </a:xfrm>
            <a:prstGeom prst="roundRect">
              <a:avLst>
                <a:gd name="adj" fmla="val 6702"/>
              </a:avLst>
            </a:prstGeom>
            <a:solidFill>
              <a:schemeClr val="accent1">
                <a:lumMod val="40000"/>
                <a:lumOff val="60000"/>
              </a:schemeClr>
            </a:solidFill>
            <a:ln w="38100">
              <a:solidFill>
                <a:srgbClr val="4057A6"/>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24" name="TextBox 23">
              <a:extLst>
                <a:ext uri="{FF2B5EF4-FFF2-40B4-BE49-F238E27FC236}">
                  <a16:creationId xmlns:a16="http://schemas.microsoft.com/office/drawing/2014/main" id="{27AA2AF9-8FDF-4592-8AD4-DC004648DACA}"/>
                </a:ext>
              </a:extLst>
            </p:cNvPr>
            <p:cNvSpPr txBox="1"/>
            <p:nvPr/>
          </p:nvSpPr>
          <p:spPr>
            <a:xfrm>
              <a:off x="1889219" y="1641029"/>
              <a:ext cx="7665999" cy="3359061"/>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Các bạn ơi! Những chiếc tàu ngoài hành tinh (UFO) đang bị mắc kẹt, do không giải mã các tín hiệu vệ tinh. HÃY GIÚP CÁC BẠN ẤY NHÉ! Mỗi tín hiệu đúng, 1 chiếc UFO sẽ được khởi động và về được hành tình của mình.</a:t>
              </a: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Rounded Rectangle 27">
              <a:extLst>
                <a:ext uri="{FF2B5EF4-FFF2-40B4-BE49-F238E27FC236}">
                  <a16:creationId xmlns:a16="http://schemas.microsoft.com/office/drawing/2014/main" id="{74C2B5E5-7BA3-4B19-9CA5-A6E4B0D54987}"/>
                </a:ext>
              </a:extLst>
            </p:cNvPr>
            <p:cNvSpPr/>
            <p:nvPr/>
          </p:nvSpPr>
          <p:spPr>
            <a:xfrm>
              <a:off x="5039825" y="4632121"/>
              <a:ext cx="1316465" cy="510869"/>
            </a:xfrm>
            <a:prstGeom prst="roundRect">
              <a:avLst>
                <a:gd name="adj" fmla="val 50000"/>
              </a:avLst>
            </a:prstGeom>
            <a:solidFill>
              <a:srgbClr val="F7CC00"/>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ĐI NÀO</a:t>
              </a:r>
            </a:p>
          </p:txBody>
        </p:sp>
      </p:grpSp>
    </p:spTree>
    <p:extLst>
      <p:ext uri="{BB962C8B-B14F-4D97-AF65-F5344CB8AC3E}">
        <p14:creationId xmlns:p14="http://schemas.microsoft.com/office/powerpoint/2010/main" val="1348079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3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par>
                                <p:cTn id="17" presetID="3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1000" fill="hold"/>
                                        <p:tgtEl>
                                          <p:spTgt spid="13"/>
                                        </p:tgtEl>
                                        <p:attrNameLst>
                                          <p:attrName>ppt_w</p:attrName>
                                        </p:attrNameLst>
                                      </p:cBhvr>
                                      <p:tavLst>
                                        <p:tav tm="0">
                                          <p:val>
                                            <p:fltVal val="0"/>
                                          </p:val>
                                        </p:tav>
                                        <p:tav tm="100000">
                                          <p:val>
                                            <p:strVal val="#ppt_w"/>
                                          </p:val>
                                        </p:tav>
                                      </p:tavLst>
                                    </p:anim>
                                    <p:anim calcmode="lin" valueType="num">
                                      <p:cBhvr>
                                        <p:cTn id="20" dur="1000" fill="hold"/>
                                        <p:tgtEl>
                                          <p:spTgt spid="13"/>
                                        </p:tgtEl>
                                        <p:attrNameLst>
                                          <p:attrName>ppt_h</p:attrName>
                                        </p:attrNameLst>
                                      </p:cBhvr>
                                      <p:tavLst>
                                        <p:tav tm="0">
                                          <p:val>
                                            <p:fltVal val="0"/>
                                          </p:val>
                                        </p:tav>
                                        <p:tav tm="100000">
                                          <p:val>
                                            <p:strVal val="#ppt_h"/>
                                          </p:val>
                                        </p:tav>
                                      </p:tavLst>
                                    </p:anim>
                                    <p:anim calcmode="lin" valueType="num">
                                      <p:cBhvr>
                                        <p:cTn id="21" dur="1000" fill="hold"/>
                                        <p:tgtEl>
                                          <p:spTgt spid="13"/>
                                        </p:tgtEl>
                                        <p:attrNameLst>
                                          <p:attrName>style.rotation</p:attrName>
                                        </p:attrNameLst>
                                      </p:cBhvr>
                                      <p:tavLst>
                                        <p:tav tm="0">
                                          <p:val>
                                            <p:fltVal val="90"/>
                                          </p:val>
                                        </p:tav>
                                        <p:tav tm="100000">
                                          <p:val>
                                            <p:fltVal val="0"/>
                                          </p:val>
                                        </p:tav>
                                      </p:tavLst>
                                    </p:anim>
                                    <p:animEffect transition="in" filter="fade">
                                      <p:cBhvr>
                                        <p:cTn id="22" dur="1000"/>
                                        <p:tgtEl>
                                          <p:spTgt spid="13"/>
                                        </p:tgtEl>
                                      </p:cBhvr>
                                    </p:animEffect>
                                  </p:childTnLst>
                                </p:cTn>
                              </p:par>
                              <p:par>
                                <p:cTn id="23" presetID="3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1000" fill="hold"/>
                                        <p:tgtEl>
                                          <p:spTgt spid="14"/>
                                        </p:tgtEl>
                                        <p:attrNameLst>
                                          <p:attrName>ppt_w</p:attrName>
                                        </p:attrNameLst>
                                      </p:cBhvr>
                                      <p:tavLst>
                                        <p:tav tm="0">
                                          <p:val>
                                            <p:fltVal val="0"/>
                                          </p:val>
                                        </p:tav>
                                        <p:tav tm="100000">
                                          <p:val>
                                            <p:strVal val="#ppt_w"/>
                                          </p:val>
                                        </p:tav>
                                      </p:tavLst>
                                    </p:anim>
                                    <p:anim calcmode="lin" valueType="num">
                                      <p:cBhvr>
                                        <p:cTn id="26" dur="1000" fill="hold"/>
                                        <p:tgtEl>
                                          <p:spTgt spid="14"/>
                                        </p:tgtEl>
                                        <p:attrNameLst>
                                          <p:attrName>ppt_h</p:attrName>
                                        </p:attrNameLst>
                                      </p:cBhvr>
                                      <p:tavLst>
                                        <p:tav tm="0">
                                          <p:val>
                                            <p:fltVal val="0"/>
                                          </p:val>
                                        </p:tav>
                                        <p:tav tm="100000">
                                          <p:val>
                                            <p:strVal val="#ppt_h"/>
                                          </p:val>
                                        </p:tav>
                                      </p:tavLst>
                                    </p:anim>
                                    <p:anim calcmode="lin" valueType="num">
                                      <p:cBhvr>
                                        <p:cTn id="27" dur="1000" fill="hold"/>
                                        <p:tgtEl>
                                          <p:spTgt spid="14"/>
                                        </p:tgtEl>
                                        <p:attrNameLst>
                                          <p:attrName>style.rotation</p:attrName>
                                        </p:attrNameLst>
                                      </p:cBhvr>
                                      <p:tavLst>
                                        <p:tav tm="0">
                                          <p:val>
                                            <p:fltVal val="90"/>
                                          </p:val>
                                        </p:tav>
                                        <p:tav tm="100000">
                                          <p:val>
                                            <p:fltVal val="0"/>
                                          </p:val>
                                        </p:tav>
                                      </p:tavLst>
                                    </p:anim>
                                    <p:animEffect transition="in" filter="fade">
                                      <p:cBhvr>
                                        <p:cTn id="28" dur="1000"/>
                                        <p:tgtEl>
                                          <p:spTgt spid="14"/>
                                        </p:tgtEl>
                                      </p:cBhvr>
                                    </p:animEffect>
                                  </p:childTnLst>
                                </p:cTn>
                              </p:par>
                              <p:par>
                                <p:cTn id="29" presetID="31"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1000" fill="hold"/>
                                        <p:tgtEl>
                                          <p:spTgt spid="16"/>
                                        </p:tgtEl>
                                        <p:attrNameLst>
                                          <p:attrName>ppt_w</p:attrName>
                                        </p:attrNameLst>
                                      </p:cBhvr>
                                      <p:tavLst>
                                        <p:tav tm="0">
                                          <p:val>
                                            <p:fltVal val="0"/>
                                          </p:val>
                                        </p:tav>
                                        <p:tav tm="100000">
                                          <p:val>
                                            <p:strVal val="#ppt_w"/>
                                          </p:val>
                                        </p:tav>
                                      </p:tavLst>
                                    </p:anim>
                                    <p:anim calcmode="lin" valueType="num">
                                      <p:cBhvr>
                                        <p:cTn id="32" dur="1000" fill="hold"/>
                                        <p:tgtEl>
                                          <p:spTgt spid="16"/>
                                        </p:tgtEl>
                                        <p:attrNameLst>
                                          <p:attrName>ppt_h</p:attrName>
                                        </p:attrNameLst>
                                      </p:cBhvr>
                                      <p:tavLst>
                                        <p:tav tm="0">
                                          <p:val>
                                            <p:fltVal val="0"/>
                                          </p:val>
                                        </p:tav>
                                        <p:tav tm="100000">
                                          <p:val>
                                            <p:strVal val="#ppt_h"/>
                                          </p:val>
                                        </p:tav>
                                      </p:tavLst>
                                    </p:anim>
                                    <p:anim calcmode="lin" valueType="num">
                                      <p:cBhvr>
                                        <p:cTn id="33" dur="1000" fill="hold"/>
                                        <p:tgtEl>
                                          <p:spTgt spid="16"/>
                                        </p:tgtEl>
                                        <p:attrNameLst>
                                          <p:attrName>style.rotation</p:attrName>
                                        </p:attrNameLst>
                                      </p:cBhvr>
                                      <p:tavLst>
                                        <p:tav tm="0">
                                          <p:val>
                                            <p:fltVal val="90"/>
                                          </p:val>
                                        </p:tav>
                                        <p:tav tm="100000">
                                          <p:val>
                                            <p:fltVal val="0"/>
                                          </p:val>
                                        </p:tav>
                                      </p:tavLst>
                                    </p:anim>
                                    <p:animEffect transition="in" filter="fade">
                                      <p:cBhvr>
                                        <p:cTn id="34" dur="1000"/>
                                        <p:tgtEl>
                                          <p:spTgt spid="16"/>
                                        </p:tgtEl>
                                      </p:cBhvr>
                                    </p:animEffect>
                                  </p:childTnLst>
                                </p:cTn>
                              </p:par>
                              <p:par>
                                <p:cTn id="35" presetID="31"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1000" fill="hold"/>
                                        <p:tgtEl>
                                          <p:spTgt spid="20"/>
                                        </p:tgtEl>
                                        <p:attrNameLst>
                                          <p:attrName>ppt_w</p:attrName>
                                        </p:attrNameLst>
                                      </p:cBhvr>
                                      <p:tavLst>
                                        <p:tav tm="0">
                                          <p:val>
                                            <p:fltVal val="0"/>
                                          </p:val>
                                        </p:tav>
                                        <p:tav tm="100000">
                                          <p:val>
                                            <p:strVal val="#ppt_w"/>
                                          </p:val>
                                        </p:tav>
                                      </p:tavLst>
                                    </p:anim>
                                    <p:anim calcmode="lin" valueType="num">
                                      <p:cBhvr>
                                        <p:cTn id="38" dur="1000" fill="hold"/>
                                        <p:tgtEl>
                                          <p:spTgt spid="20"/>
                                        </p:tgtEl>
                                        <p:attrNameLst>
                                          <p:attrName>ppt_h</p:attrName>
                                        </p:attrNameLst>
                                      </p:cBhvr>
                                      <p:tavLst>
                                        <p:tav tm="0">
                                          <p:val>
                                            <p:fltVal val="0"/>
                                          </p:val>
                                        </p:tav>
                                        <p:tav tm="100000">
                                          <p:val>
                                            <p:strVal val="#ppt_h"/>
                                          </p:val>
                                        </p:tav>
                                      </p:tavLst>
                                    </p:anim>
                                    <p:anim calcmode="lin" valueType="num">
                                      <p:cBhvr>
                                        <p:cTn id="39" dur="1000" fill="hold"/>
                                        <p:tgtEl>
                                          <p:spTgt spid="20"/>
                                        </p:tgtEl>
                                        <p:attrNameLst>
                                          <p:attrName>style.rotation</p:attrName>
                                        </p:attrNameLst>
                                      </p:cBhvr>
                                      <p:tavLst>
                                        <p:tav tm="0">
                                          <p:val>
                                            <p:fltVal val="90"/>
                                          </p:val>
                                        </p:tav>
                                        <p:tav tm="100000">
                                          <p:val>
                                            <p:fltVal val="0"/>
                                          </p:val>
                                        </p:tav>
                                      </p:tavLst>
                                    </p:anim>
                                    <p:animEffect transition="in" filter="fade">
                                      <p:cBhvr>
                                        <p:cTn id="40" dur="1000"/>
                                        <p:tgtEl>
                                          <p:spTgt spid="20"/>
                                        </p:tgtEl>
                                      </p:cBhvr>
                                    </p:animEffect>
                                  </p:childTnLst>
                                </p:cTn>
                              </p:par>
                              <p:par>
                                <p:cTn id="41" presetID="31"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p:cTn id="43" dur="1000" fill="hold"/>
                                        <p:tgtEl>
                                          <p:spTgt spid="21"/>
                                        </p:tgtEl>
                                        <p:attrNameLst>
                                          <p:attrName>ppt_w</p:attrName>
                                        </p:attrNameLst>
                                      </p:cBhvr>
                                      <p:tavLst>
                                        <p:tav tm="0">
                                          <p:val>
                                            <p:fltVal val="0"/>
                                          </p:val>
                                        </p:tav>
                                        <p:tav tm="100000">
                                          <p:val>
                                            <p:strVal val="#ppt_w"/>
                                          </p:val>
                                        </p:tav>
                                      </p:tavLst>
                                    </p:anim>
                                    <p:anim calcmode="lin" valueType="num">
                                      <p:cBhvr>
                                        <p:cTn id="44" dur="1000" fill="hold"/>
                                        <p:tgtEl>
                                          <p:spTgt spid="21"/>
                                        </p:tgtEl>
                                        <p:attrNameLst>
                                          <p:attrName>ppt_h</p:attrName>
                                        </p:attrNameLst>
                                      </p:cBhvr>
                                      <p:tavLst>
                                        <p:tav tm="0">
                                          <p:val>
                                            <p:fltVal val="0"/>
                                          </p:val>
                                        </p:tav>
                                        <p:tav tm="100000">
                                          <p:val>
                                            <p:strVal val="#ppt_h"/>
                                          </p:val>
                                        </p:tav>
                                      </p:tavLst>
                                    </p:anim>
                                    <p:anim calcmode="lin" valueType="num">
                                      <p:cBhvr>
                                        <p:cTn id="45" dur="1000" fill="hold"/>
                                        <p:tgtEl>
                                          <p:spTgt spid="21"/>
                                        </p:tgtEl>
                                        <p:attrNameLst>
                                          <p:attrName>style.rotation</p:attrName>
                                        </p:attrNameLst>
                                      </p:cBhvr>
                                      <p:tavLst>
                                        <p:tav tm="0">
                                          <p:val>
                                            <p:fltVal val="90"/>
                                          </p:val>
                                        </p:tav>
                                        <p:tav tm="100000">
                                          <p:val>
                                            <p:fltVal val="0"/>
                                          </p:val>
                                        </p:tav>
                                      </p:tavLst>
                                    </p:anim>
                                    <p:animEffect transition="in" filter="fade">
                                      <p:cBhvr>
                                        <p:cTn id="46" dur="1000"/>
                                        <p:tgtEl>
                                          <p:spTgt spid="21"/>
                                        </p:tgtEl>
                                      </p:cBhvr>
                                    </p:animEffect>
                                  </p:childTnLst>
                                </p:cTn>
                              </p:par>
                              <p:par>
                                <p:cTn id="47" presetID="32" presetClass="emph" presetSubtype="0" repeatCount="indefinite" fill="hold" nodeType="withEffect">
                                  <p:stCondLst>
                                    <p:cond delay="0"/>
                                  </p:stCondLst>
                                  <p:endCondLst>
                                    <p:cond evt="onNext" delay="0">
                                      <p:tgtEl>
                                        <p:sldTgt/>
                                      </p:tgtEl>
                                    </p:cond>
                                  </p:endCondLst>
                                  <p:childTnLst>
                                    <p:animRot by="120000">
                                      <p:cBhvr>
                                        <p:cTn id="48" dur="100" fill="hold">
                                          <p:stCondLst>
                                            <p:cond delay="0"/>
                                          </p:stCondLst>
                                        </p:cTn>
                                        <p:tgtEl>
                                          <p:spTgt spid="9"/>
                                        </p:tgtEl>
                                        <p:attrNameLst>
                                          <p:attrName>r</p:attrName>
                                        </p:attrNameLst>
                                      </p:cBhvr>
                                    </p:animRot>
                                    <p:animRot by="-240000">
                                      <p:cBhvr>
                                        <p:cTn id="49" dur="200" fill="hold">
                                          <p:stCondLst>
                                            <p:cond delay="200"/>
                                          </p:stCondLst>
                                        </p:cTn>
                                        <p:tgtEl>
                                          <p:spTgt spid="9"/>
                                        </p:tgtEl>
                                        <p:attrNameLst>
                                          <p:attrName>r</p:attrName>
                                        </p:attrNameLst>
                                      </p:cBhvr>
                                    </p:animRot>
                                    <p:animRot by="240000">
                                      <p:cBhvr>
                                        <p:cTn id="50" dur="200" fill="hold">
                                          <p:stCondLst>
                                            <p:cond delay="400"/>
                                          </p:stCondLst>
                                        </p:cTn>
                                        <p:tgtEl>
                                          <p:spTgt spid="9"/>
                                        </p:tgtEl>
                                        <p:attrNameLst>
                                          <p:attrName>r</p:attrName>
                                        </p:attrNameLst>
                                      </p:cBhvr>
                                    </p:animRot>
                                    <p:animRot by="-240000">
                                      <p:cBhvr>
                                        <p:cTn id="51" dur="200" fill="hold">
                                          <p:stCondLst>
                                            <p:cond delay="600"/>
                                          </p:stCondLst>
                                        </p:cTn>
                                        <p:tgtEl>
                                          <p:spTgt spid="9"/>
                                        </p:tgtEl>
                                        <p:attrNameLst>
                                          <p:attrName>r</p:attrName>
                                        </p:attrNameLst>
                                      </p:cBhvr>
                                    </p:animRot>
                                    <p:animRot by="120000">
                                      <p:cBhvr>
                                        <p:cTn id="52" dur="200" fill="hold">
                                          <p:stCondLst>
                                            <p:cond delay="800"/>
                                          </p:stCondLst>
                                        </p:cTn>
                                        <p:tgtEl>
                                          <p:spTgt spid="9"/>
                                        </p:tgtEl>
                                        <p:attrNameLst>
                                          <p:attrName>r</p:attrName>
                                        </p:attrNameLst>
                                      </p:cBhvr>
                                    </p:animRot>
                                  </p:childTnLst>
                                </p:cTn>
                              </p:par>
                              <p:par>
                                <p:cTn id="53" presetID="32" presetClass="emph" presetSubtype="0" repeatCount="indefinite" fill="hold" nodeType="withEffect">
                                  <p:stCondLst>
                                    <p:cond delay="0"/>
                                  </p:stCondLst>
                                  <p:endCondLst>
                                    <p:cond evt="onNext" delay="0">
                                      <p:tgtEl>
                                        <p:sldTgt/>
                                      </p:tgtEl>
                                    </p:cond>
                                  </p:endCondLst>
                                  <p:childTnLst>
                                    <p:animRot by="120000">
                                      <p:cBhvr>
                                        <p:cTn id="54" dur="100" fill="hold">
                                          <p:stCondLst>
                                            <p:cond delay="0"/>
                                          </p:stCondLst>
                                        </p:cTn>
                                        <p:tgtEl>
                                          <p:spTgt spid="10"/>
                                        </p:tgtEl>
                                        <p:attrNameLst>
                                          <p:attrName>r</p:attrName>
                                        </p:attrNameLst>
                                      </p:cBhvr>
                                    </p:animRot>
                                    <p:animRot by="-240000">
                                      <p:cBhvr>
                                        <p:cTn id="55" dur="200" fill="hold">
                                          <p:stCondLst>
                                            <p:cond delay="200"/>
                                          </p:stCondLst>
                                        </p:cTn>
                                        <p:tgtEl>
                                          <p:spTgt spid="10"/>
                                        </p:tgtEl>
                                        <p:attrNameLst>
                                          <p:attrName>r</p:attrName>
                                        </p:attrNameLst>
                                      </p:cBhvr>
                                    </p:animRot>
                                    <p:animRot by="240000">
                                      <p:cBhvr>
                                        <p:cTn id="56" dur="200" fill="hold">
                                          <p:stCondLst>
                                            <p:cond delay="400"/>
                                          </p:stCondLst>
                                        </p:cTn>
                                        <p:tgtEl>
                                          <p:spTgt spid="10"/>
                                        </p:tgtEl>
                                        <p:attrNameLst>
                                          <p:attrName>r</p:attrName>
                                        </p:attrNameLst>
                                      </p:cBhvr>
                                    </p:animRot>
                                    <p:animRot by="-240000">
                                      <p:cBhvr>
                                        <p:cTn id="57" dur="200" fill="hold">
                                          <p:stCondLst>
                                            <p:cond delay="600"/>
                                          </p:stCondLst>
                                        </p:cTn>
                                        <p:tgtEl>
                                          <p:spTgt spid="10"/>
                                        </p:tgtEl>
                                        <p:attrNameLst>
                                          <p:attrName>r</p:attrName>
                                        </p:attrNameLst>
                                      </p:cBhvr>
                                    </p:animRot>
                                    <p:animRot by="120000">
                                      <p:cBhvr>
                                        <p:cTn id="58" dur="200" fill="hold">
                                          <p:stCondLst>
                                            <p:cond delay="800"/>
                                          </p:stCondLst>
                                        </p:cTn>
                                        <p:tgtEl>
                                          <p:spTgt spid="10"/>
                                        </p:tgtEl>
                                        <p:attrNameLst>
                                          <p:attrName>r</p:attrName>
                                        </p:attrNameLst>
                                      </p:cBhvr>
                                    </p:animRot>
                                  </p:childTnLst>
                                </p:cTn>
                              </p:par>
                              <p:par>
                                <p:cTn id="59" presetID="32" presetClass="emph" presetSubtype="0" repeatCount="indefinite" fill="hold" nodeType="withEffect">
                                  <p:stCondLst>
                                    <p:cond delay="0"/>
                                  </p:stCondLst>
                                  <p:endCondLst>
                                    <p:cond evt="onNext" delay="0">
                                      <p:tgtEl>
                                        <p:sldTgt/>
                                      </p:tgtEl>
                                    </p:cond>
                                  </p:endCondLst>
                                  <p:childTnLst>
                                    <p:animRot by="120000">
                                      <p:cBhvr>
                                        <p:cTn id="60" dur="100" fill="hold">
                                          <p:stCondLst>
                                            <p:cond delay="0"/>
                                          </p:stCondLst>
                                        </p:cTn>
                                        <p:tgtEl>
                                          <p:spTgt spid="13"/>
                                        </p:tgtEl>
                                        <p:attrNameLst>
                                          <p:attrName>r</p:attrName>
                                        </p:attrNameLst>
                                      </p:cBhvr>
                                    </p:animRot>
                                    <p:animRot by="-240000">
                                      <p:cBhvr>
                                        <p:cTn id="61" dur="200" fill="hold">
                                          <p:stCondLst>
                                            <p:cond delay="200"/>
                                          </p:stCondLst>
                                        </p:cTn>
                                        <p:tgtEl>
                                          <p:spTgt spid="13"/>
                                        </p:tgtEl>
                                        <p:attrNameLst>
                                          <p:attrName>r</p:attrName>
                                        </p:attrNameLst>
                                      </p:cBhvr>
                                    </p:animRot>
                                    <p:animRot by="240000">
                                      <p:cBhvr>
                                        <p:cTn id="62" dur="200" fill="hold">
                                          <p:stCondLst>
                                            <p:cond delay="400"/>
                                          </p:stCondLst>
                                        </p:cTn>
                                        <p:tgtEl>
                                          <p:spTgt spid="13"/>
                                        </p:tgtEl>
                                        <p:attrNameLst>
                                          <p:attrName>r</p:attrName>
                                        </p:attrNameLst>
                                      </p:cBhvr>
                                    </p:animRot>
                                    <p:animRot by="-240000">
                                      <p:cBhvr>
                                        <p:cTn id="63" dur="200" fill="hold">
                                          <p:stCondLst>
                                            <p:cond delay="600"/>
                                          </p:stCondLst>
                                        </p:cTn>
                                        <p:tgtEl>
                                          <p:spTgt spid="13"/>
                                        </p:tgtEl>
                                        <p:attrNameLst>
                                          <p:attrName>r</p:attrName>
                                        </p:attrNameLst>
                                      </p:cBhvr>
                                    </p:animRot>
                                    <p:animRot by="120000">
                                      <p:cBhvr>
                                        <p:cTn id="64" dur="200" fill="hold">
                                          <p:stCondLst>
                                            <p:cond delay="800"/>
                                          </p:stCondLst>
                                        </p:cTn>
                                        <p:tgtEl>
                                          <p:spTgt spid="13"/>
                                        </p:tgtEl>
                                        <p:attrNameLst>
                                          <p:attrName>r</p:attrName>
                                        </p:attrNameLst>
                                      </p:cBhvr>
                                    </p:animRot>
                                  </p:childTnLst>
                                </p:cTn>
                              </p:par>
                              <p:par>
                                <p:cTn id="65" presetID="32" presetClass="emph" presetSubtype="0" repeatCount="indefinite" fill="hold" nodeType="withEffect">
                                  <p:stCondLst>
                                    <p:cond delay="0"/>
                                  </p:stCondLst>
                                  <p:endCondLst>
                                    <p:cond evt="onNext" delay="0">
                                      <p:tgtEl>
                                        <p:sldTgt/>
                                      </p:tgtEl>
                                    </p:cond>
                                  </p:endCondLst>
                                  <p:childTnLst>
                                    <p:animRot by="120000">
                                      <p:cBhvr>
                                        <p:cTn id="66" dur="100" fill="hold">
                                          <p:stCondLst>
                                            <p:cond delay="0"/>
                                          </p:stCondLst>
                                        </p:cTn>
                                        <p:tgtEl>
                                          <p:spTgt spid="14"/>
                                        </p:tgtEl>
                                        <p:attrNameLst>
                                          <p:attrName>r</p:attrName>
                                        </p:attrNameLst>
                                      </p:cBhvr>
                                    </p:animRot>
                                    <p:animRot by="-240000">
                                      <p:cBhvr>
                                        <p:cTn id="67" dur="200" fill="hold">
                                          <p:stCondLst>
                                            <p:cond delay="200"/>
                                          </p:stCondLst>
                                        </p:cTn>
                                        <p:tgtEl>
                                          <p:spTgt spid="14"/>
                                        </p:tgtEl>
                                        <p:attrNameLst>
                                          <p:attrName>r</p:attrName>
                                        </p:attrNameLst>
                                      </p:cBhvr>
                                    </p:animRot>
                                    <p:animRot by="240000">
                                      <p:cBhvr>
                                        <p:cTn id="68" dur="200" fill="hold">
                                          <p:stCondLst>
                                            <p:cond delay="400"/>
                                          </p:stCondLst>
                                        </p:cTn>
                                        <p:tgtEl>
                                          <p:spTgt spid="14"/>
                                        </p:tgtEl>
                                        <p:attrNameLst>
                                          <p:attrName>r</p:attrName>
                                        </p:attrNameLst>
                                      </p:cBhvr>
                                    </p:animRot>
                                    <p:animRot by="-240000">
                                      <p:cBhvr>
                                        <p:cTn id="69" dur="200" fill="hold">
                                          <p:stCondLst>
                                            <p:cond delay="600"/>
                                          </p:stCondLst>
                                        </p:cTn>
                                        <p:tgtEl>
                                          <p:spTgt spid="14"/>
                                        </p:tgtEl>
                                        <p:attrNameLst>
                                          <p:attrName>r</p:attrName>
                                        </p:attrNameLst>
                                      </p:cBhvr>
                                    </p:animRot>
                                    <p:animRot by="120000">
                                      <p:cBhvr>
                                        <p:cTn id="70" dur="200" fill="hold">
                                          <p:stCondLst>
                                            <p:cond delay="800"/>
                                          </p:stCondLst>
                                        </p:cTn>
                                        <p:tgtEl>
                                          <p:spTgt spid="14"/>
                                        </p:tgtEl>
                                        <p:attrNameLst>
                                          <p:attrName>r</p:attrName>
                                        </p:attrNameLst>
                                      </p:cBhvr>
                                    </p:animRot>
                                  </p:childTnLst>
                                </p:cTn>
                              </p:par>
                              <p:par>
                                <p:cTn id="71" presetID="32" presetClass="emph" presetSubtype="0" repeatCount="indefinite" fill="hold" nodeType="withEffect">
                                  <p:stCondLst>
                                    <p:cond delay="0"/>
                                  </p:stCondLst>
                                  <p:endCondLst>
                                    <p:cond evt="onNext" delay="0">
                                      <p:tgtEl>
                                        <p:sldTgt/>
                                      </p:tgtEl>
                                    </p:cond>
                                  </p:endCondLst>
                                  <p:childTnLst>
                                    <p:animRot by="120000">
                                      <p:cBhvr>
                                        <p:cTn id="72" dur="100" fill="hold">
                                          <p:stCondLst>
                                            <p:cond delay="0"/>
                                          </p:stCondLst>
                                        </p:cTn>
                                        <p:tgtEl>
                                          <p:spTgt spid="16"/>
                                        </p:tgtEl>
                                        <p:attrNameLst>
                                          <p:attrName>r</p:attrName>
                                        </p:attrNameLst>
                                      </p:cBhvr>
                                    </p:animRot>
                                    <p:animRot by="-240000">
                                      <p:cBhvr>
                                        <p:cTn id="73" dur="200" fill="hold">
                                          <p:stCondLst>
                                            <p:cond delay="200"/>
                                          </p:stCondLst>
                                        </p:cTn>
                                        <p:tgtEl>
                                          <p:spTgt spid="16"/>
                                        </p:tgtEl>
                                        <p:attrNameLst>
                                          <p:attrName>r</p:attrName>
                                        </p:attrNameLst>
                                      </p:cBhvr>
                                    </p:animRot>
                                    <p:animRot by="240000">
                                      <p:cBhvr>
                                        <p:cTn id="74" dur="200" fill="hold">
                                          <p:stCondLst>
                                            <p:cond delay="400"/>
                                          </p:stCondLst>
                                        </p:cTn>
                                        <p:tgtEl>
                                          <p:spTgt spid="16"/>
                                        </p:tgtEl>
                                        <p:attrNameLst>
                                          <p:attrName>r</p:attrName>
                                        </p:attrNameLst>
                                      </p:cBhvr>
                                    </p:animRot>
                                    <p:animRot by="-240000">
                                      <p:cBhvr>
                                        <p:cTn id="75" dur="200" fill="hold">
                                          <p:stCondLst>
                                            <p:cond delay="600"/>
                                          </p:stCondLst>
                                        </p:cTn>
                                        <p:tgtEl>
                                          <p:spTgt spid="16"/>
                                        </p:tgtEl>
                                        <p:attrNameLst>
                                          <p:attrName>r</p:attrName>
                                        </p:attrNameLst>
                                      </p:cBhvr>
                                    </p:animRot>
                                    <p:animRot by="120000">
                                      <p:cBhvr>
                                        <p:cTn id="76" dur="200" fill="hold">
                                          <p:stCondLst>
                                            <p:cond delay="800"/>
                                          </p:stCondLst>
                                        </p:cTn>
                                        <p:tgtEl>
                                          <p:spTgt spid="16"/>
                                        </p:tgtEl>
                                        <p:attrNameLst>
                                          <p:attrName>r</p:attrName>
                                        </p:attrNameLst>
                                      </p:cBhvr>
                                    </p:animRot>
                                  </p:childTnLst>
                                </p:cTn>
                              </p:par>
                              <p:par>
                                <p:cTn id="77" presetID="32" presetClass="emph" presetSubtype="0" repeatCount="indefinite" fill="hold" nodeType="withEffect">
                                  <p:stCondLst>
                                    <p:cond delay="0"/>
                                  </p:stCondLst>
                                  <p:endCondLst>
                                    <p:cond evt="onNext" delay="0">
                                      <p:tgtEl>
                                        <p:sldTgt/>
                                      </p:tgtEl>
                                    </p:cond>
                                  </p:endCondLst>
                                  <p:childTnLst>
                                    <p:animRot by="120000">
                                      <p:cBhvr>
                                        <p:cTn id="78" dur="100" fill="hold">
                                          <p:stCondLst>
                                            <p:cond delay="0"/>
                                          </p:stCondLst>
                                        </p:cTn>
                                        <p:tgtEl>
                                          <p:spTgt spid="19"/>
                                        </p:tgtEl>
                                        <p:attrNameLst>
                                          <p:attrName>r</p:attrName>
                                        </p:attrNameLst>
                                      </p:cBhvr>
                                    </p:animRot>
                                    <p:animRot by="-240000">
                                      <p:cBhvr>
                                        <p:cTn id="79" dur="200" fill="hold">
                                          <p:stCondLst>
                                            <p:cond delay="200"/>
                                          </p:stCondLst>
                                        </p:cTn>
                                        <p:tgtEl>
                                          <p:spTgt spid="19"/>
                                        </p:tgtEl>
                                        <p:attrNameLst>
                                          <p:attrName>r</p:attrName>
                                        </p:attrNameLst>
                                      </p:cBhvr>
                                    </p:animRot>
                                    <p:animRot by="240000">
                                      <p:cBhvr>
                                        <p:cTn id="80" dur="200" fill="hold">
                                          <p:stCondLst>
                                            <p:cond delay="400"/>
                                          </p:stCondLst>
                                        </p:cTn>
                                        <p:tgtEl>
                                          <p:spTgt spid="19"/>
                                        </p:tgtEl>
                                        <p:attrNameLst>
                                          <p:attrName>r</p:attrName>
                                        </p:attrNameLst>
                                      </p:cBhvr>
                                    </p:animRot>
                                    <p:animRot by="-240000">
                                      <p:cBhvr>
                                        <p:cTn id="81" dur="200" fill="hold">
                                          <p:stCondLst>
                                            <p:cond delay="600"/>
                                          </p:stCondLst>
                                        </p:cTn>
                                        <p:tgtEl>
                                          <p:spTgt spid="19"/>
                                        </p:tgtEl>
                                        <p:attrNameLst>
                                          <p:attrName>r</p:attrName>
                                        </p:attrNameLst>
                                      </p:cBhvr>
                                    </p:animRot>
                                    <p:animRot by="120000">
                                      <p:cBhvr>
                                        <p:cTn id="82" dur="200" fill="hold">
                                          <p:stCondLst>
                                            <p:cond delay="800"/>
                                          </p:stCondLst>
                                        </p:cTn>
                                        <p:tgtEl>
                                          <p:spTgt spid="19"/>
                                        </p:tgtEl>
                                        <p:attrNameLst>
                                          <p:attrName>r</p:attrName>
                                        </p:attrNameLst>
                                      </p:cBhvr>
                                    </p:animRot>
                                  </p:childTnLst>
                                </p:cTn>
                              </p:par>
                              <p:par>
                                <p:cTn id="83" presetID="32" presetClass="emph" presetSubtype="0" repeatCount="indefinite" fill="hold" nodeType="withEffect">
                                  <p:stCondLst>
                                    <p:cond delay="0"/>
                                  </p:stCondLst>
                                  <p:endCondLst>
                                    <p:cond evt="onNext" delay="0">
                                      <p:tgtEl>
                                        <p:sldTgt/>
                                      </p:tgtEl>
                                    </p:cond>
                                  </p:endCondLst>
                                  <p:childTnLst>
                                    <p:animRot by="120000">
                                      <p:cBhvr>
                                        <p:cTn id="84" dur="100" fill="hold">
                                          <p:stCondLst>
                                            <p:cond delay="0"/>
                                          </p:stCondLst>
                                        </p:cTn>
                                        <p:tgtEl>
                                          <p:spTgt spid="20"/>
                                        </p:tgtEl>
                                        <p:attrNameLst>
                                          <p:attrName>r</p:attrName>
                                        </p:attrNameLst>
                                      </p:cBhvr>
                                    </p:animRot>
                                    <p:animRot by="-240000">
                                      <p:cBhvr>
                                        <p:cTn id="85" dur="200" fill="hold">
                                          <p:stCondLst>
                                            <p:cond delay="200"/>
                                          </p:stCondLst>
                                        </p:cTn>
                                        <p:tgtEl>
                                          <p:spTgt spid="20"/>
                                        </p:tgtEl>
                                        <p:attrNameLst>
                                          <p:attrName>r</p:attrName>
                                        </p:attrNameLst>
                                      </p:cBhvr>
                                    </p:animRot>
                                    <p:animRot by="240000">
                                      <p:cBhvr>
                                        <p:cTn id="86" dur="200" fill="hold">
                                          <p:stCondLst>
                                            <p:cond delay="400"/>
                                          </p:stCondLst>
                                        </p:cTn>
                                        <p:tgtEl>
                                          <p:spTgt spid="20"/>
                                        </p:tgtEl>
                                        <p:attrNameLst>
                                          <p:attrName>r</p:attrName>
                                        </p:attrNameLst>
                                      </p:cBhvr>
                                    </p:animRot>
                                    <p:animRot by="-240000">
                                      <p:cBhvr>
                                        <p:cTn id="87" dur="200" fill="hold">
                                          <p:stCondLst>
                                            <p:cond delay="600"/>
                                          </p:stCondLst>
                                        </p:cTn>
                                        <p:tgtEl>
                                          <p:spTgt spid="20"/>
                                        </p:tgtEl>
                                        <p:attrNameLst>
                                          <p:attrName>r</p:attrName>
                                        </p:attrNameLst>
                                      </p:cBhvr>
                                    </p:animRot>
                                    <p:animRot by="120000">
                                      <p:cBhvr>
                                        <p:cTn id="88" dur="200" fill="hold">
                                          <p:stCondLst>
                                            <p:cond delay="800"/>
                                          </p:stCondLst>
                                        </p:cTn>
                                        <p:tgtEl>
                                          <p:spTgt spid="20"/>
                                        </p:tgtEl>
                                        <p:attrNameLst>
                                          <p:attrName>r</p:attrName>
                                        </p:attrNameLst>
                                      </p:cBhvr>
                                    </p:animRot>
                                  </p:childTnLst>
                                </p:cTn>
                              </p:par>
                              <p:par>
                                <p:cTn id="89" presetID="32" presetClass="emph" presetSubtype="0" repeatCount="indefinite" fill="hold" nodeType="withEffect">
                                  <p:stCondLst>
                                    <p:cond delay="0"/>
                                  </p:stCondLst>
                                  <p:endCondLst>
                                    <p:cond evt="onNext" delay="0">
                                      <p:tgtEl>
                                        <p:sldTgt/>
                                      </p:tgtEl>
                                    </p:cond>
                                  </p:endCondLst>
                                  <p:childTnLst>
                                    <p:animRot by="120000">
                                      <p:cBhvr>
                                        <p:cTn id="90" dur="100" fill="hold">
                                          <p:stCondLst>
                                            <p:cond delay="0"/>
                                          </p:stCondLst>
                                        </p:cTn>
                                        <p:tgtEl>
                                          <p:spTgt spid="21"/>
                                        </p:tgtEl>
                                        <p:attrNameLst>
                                          <p:attrName>r</p:attrName>
                                        </p:attrNameLst>
                                      </p:cBhvr>
                                    </p:animRot>
                                    <p:animRot by="-240000">
                                      <p:cBhvr>
                                        <p:cTn id="91" dur="200" fill="hold">
                                          <p:stCondLst>
                                            <p:cond delay="200"/>
                                          </p:stCondLst>
                                        </p:cTn>
                                        <p:tgtEl>
                                          <p:spTgt spid="21"/>
                                        </p:tgtEl>
                                        <p:attrNameLst>
                                          <p:attrName>r</p:attrName>
                                        </p:attrNameLst>
                                      </p:cBhvr>
                                    </p:animRot>
                                    <p:animRot by="240000">
                                      <p:cBhvr>
                                        <p:cTn id="92" dur="200" fill="hold">
                                          <p:stCondLst>
                                            <p:cond delay="400"/>
                                          </p:stCondLst>
                                        </p:cTn>
                                        <p:tgtEl>
                                          <p:spTgt spid="21"/>
                                        </p:tgtEl>
                                        <p:attrNameLst>
                                          <p:attrName>r</p:attrName>
                                        </p:attrNameLst>
                                      </p:cBhvr>
                                    </p:animRot>
                                    <p:animRot by="-240000">
                                      <p:cBhvr>
                                        <p:cTn id="93" dur="200" fill="hold">
                                          <p:stCondLst>
                                            <p:cond delay="600"/>
                                          </p:stCondLst>
                                        </p:cTn>
                                        <p:tgtEl>
                                          <p:spTgt spid="21"/>
                                        </p:tgtEl>
                                        <p:attrNameLst>
                                          <p:attrName>r</p:attrName>
                                        </p:attrNameLst>
                                      </p:cBhvr>
                                    </p:animRot>
                                    <p:animRot by="120000">
                                      <p:cBhvr>
                                        <p:cTn id="94" dur="200" fill="hold">
                                          <p:stCondLst>
                                            <p:cond delay="800"/>
                                          </p:stCondLst>
                                        </p:cTn>
                                        <p:tgtEl>
                                          <p:spTgt spid="21"/>
                                        </p:tgtEl>
                                        <p:attrNameLst>
                                          <p:attrName>r</p:attrName>
                                        </p:attrNameLst>
                                      </p:cBhvr>
                                    </p:animRot>
                                  </p:childTnLst>
                                </p:cTn>
                              </p:par>
                              <p:par>
                                <p:cTn id="95" presetID="42" presetClass="entr" presetSubtype="0" fill="hold" nodeType="withEffect">
                                  <p:stCondLst>
                                    <p:cond delay="0"/>
                                  </p:stCondLst>
                                  <p:childTnLst>
                                    <p:set>
                                      <p:cBhvr>
                                        <p:cTn id="96" dur="1" fill="hold">
                                          <p:stCondLst>
                                            <p:cond delay="0"/>
                                          </p:stCondLst>
                                        </p:cTn>
                                        <p:tgtEl>
                                          <p:spTgt spid="22"/>
                                        </p:tgtEl>
                                        <p:attrNameLst>
                                          <p:attrName>style.visibility</p:attrName>
                                        </p:attrNameLst>
                                      </p:cBhvr>
                                      <p:to>
                                        <p:strVal val="visible"/>
                                      </p:to>
                                    </p:set>
                                    <p:animEffect transition="in" filter="fade">
                                      <p:cBhvr>
                                        <p:cTn id="97" dur="1000"/>
                                        <p:tgtEl>
                                          <p:spTgt spid="22"/>
                                        </p:tgtEl>
                                      </p:cBhvr>
                                    </p:animEffect>
                                    <p:anim calcmode="lin" valueType="num">
                                      <p:cBhvr>
                                        <p:cTn id="98" dur="1000" fill="hold"/>
                                        <p:tgtEl>
                                          <p:spTgt spid="22"/>
                                        </p:tgtEl>
                                        <p:attrNameLst>
                                          <p:attrName>ppt_x</p:attrName>
                                        </p:attrNameLst>
                                      </p:cBhvr>
                                      <p:tavLst>
                                        <p:tav tm="0">
                                          <p:val>
                                            <p:strVal val="#ppt_x"/>
                                          </p:val>
                                        </p:tav>
                                        <p:tav tm="100000">
                                          <p:val>
                                            <p:strVal val="#ppt_x"/>
                                          </p:val>
                                        </p:tav>
                                      </p:tavLst>
                                    </p:anim>
                                    <p:anim calcmode="lin" valueType="num">
                                      <p:cBhvr>
                                        <p:cTn id="9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9609" b="19010"/>
          <a:stretch/>
        </p:blipFill>
        <p:spPr>
          <a:xfrm>
            <a:off x="0" y="-71438"/>
            <a:ext cx="12292013" cy="6929438"/>
          </a:xfrm>
          <a:prstGeom prst="rect">
            <a:avLst/>
          </a:prstGeom>
        </p:spPr>
      </p:pic>
      <p:pic>
        <p:nvPicPr>
          <p:cNvPr id="11" name="Picture 10">
            <a:extLst>
              <a:ext uri="{FF2B5EF4-FFF2-40B4-BE49-F238E27FC236}">
                <a16:creationId xmlns:a16="http://schemas.microsoft.com/office/drawing/2014/main" id="{0DEA9DE9-7908-445F-9FD3-B58D1F89EE9B}"/>
              </a:ext>
            </a:extLst>
          </p:cNvPr>
          <p:cNvPicPr>
            <a:picLocks noChangeAspect="1"/>
          </p:cNvPicPr>
          <p:nvPr/>
        </p:nvPicPr>
        <p:blipFill>
          <a:blip r:embed="rId4"/>
          <a:stretch>
            <a:fillRect/>
          </a:stretch>
        </p:blipFill>
        <p:spPr>
          <a:xfrm>
            <a:off x="1412" y="0"/>
            <a:ext cx="12290601" cy="6858594"/>
          </a:xfrm>
          <a:prstGeom prst="rect">
            <a:avLst/>
          </a:prstGeom>
        </p:spPr>
      </p:pic>
      <p:pic>
        <p:nvPicPr>
          <p:cNvPr id="14" name="Picture 13">
            <a:hlinkClick r:id="rId5" action="ppaction://hlinksldjump"/>
          </p:cNvPr>
          <p:cNvPicPr>
            <a:picLocks noChangeAspect="1"/>
          </p:cNvPicPr>
          <p:nvPr/>
        </p:nvPicPr>
        <p:blipFill rotWithShape="1">
          <a:blip r:embed="rId6"/>
          <a:srcRect l="7089" t="10627" r="6819" b="4260"/>
          <a:stretch/>
        </p:blipFill>
        <p:spPr>
          <a:xfrm>
            <a:off x="3231987" y="642481"/>
            <a:ext cx="1188246" cy="810882"/>
          </a:xfrm>
          <a:prstGeom prst="rect">
            <a:avLst/>
          </a:prstGeom>
        </p:spPr>
      </p:pic>
      <p:pic>
        <p:nvPicPr>
          <p:cNvPr id="15" name="Picture 14">
            <a:hlinkClick r:id="rId7" action="ppaction://hlinksldjump"/>
          </p:cNvPr>
          <p:cNvPicPr>
            <a:picLocks noChangeAspect="1"/>
          </p:cNvPicPr>
          <p:nvPr/>
        </p:nvPicPr>
        <p:blipFill rotWithShape="1">
          <a:blip r:embed="rId6"/>
          <a:srcRect l="7089" t="10627" r="6819" b="4260"/>
          <a:stretch/>
        </p:blipFill>
        <p:spPr>
          <a:xfrm>
            <a:off x="2728288" y="3980035"/>
            <a:ext cx="1188246" cy="810882"/>
          </a:xfrm>
          <a:prstGeom prst="rect">
            <a:avLst/>
          </a:prstGeom>
        </p:spPr>
      </p:pic>
      <p:pic>
        <p:nvPicPr>
          <p:cNvPr id="16" name="Picture 15">
            <a:hlinkClick r:id="rId8" action="ppaction://hlinksldjump"/>
          </p:cNvPr>
          <p:cNvPicPr>
            <a:picLocks noChangeAspect="1"/>
          </p:cNvPicPr>
          <p:nvPr/>
        </p:nvPicPr>
        <p:blipFill rotWithShape="1">
          <a:blip r:embed="rId6"/>
          <a:srcRect l="7089" t="10627" r="6819" b="4260"/>
          <a:stretch/>
        </p:blipFill>
        <p:spPr>
          <a:xfrm>
            <a:off x="6821112" y="3988014"/>
            <a:ext cx="1188246" cy="810882"/>
          </a:xfrm>
          <a:prstGeom prst="rect">
            <a:avLst/>
          </a:prstGeom>
        </p:spPr>
      </p:pic>
      <p:pic>
        <p:nvPicPr>
          <p:cNvPr id="17" name="Picture 16">
            <a:hlinkClick r:id="rId9" action="ppaction://hlinksldjump"/>
          </p:cNvPr>
          <p:cNvPicPr>
            <a:picLocks noChangeAspect="1"/>
          </p:cNvPicPr>
          <p:nvPr/>
        </p:nvPicPr>
        <p:blipFill rotWithShape="1">
          <a:blip r:embed="rId6"/>
          <a:srcRect l="7089" t="10627" r="6819" b="4260"/>
          <a:stretch/>
        </p:blipFill>
        <p:spPr>
          <a:xfrm>
            <a:off x="7644842" y="1218124"/>
            <a:ext cx="1188246" cy="810882"/>
          </a:xfrm>
          <a:prstGeom prst="rect">
            <a:avLst/>
          </a:prstGeom>
        </p:spPr>
      </p:pic>
      <p:pic>
        <p:nvPicPr>
          <p:cNvPr id="18" name="13 Imagen">
            <a:hlinkClick r:id="rId10" action="ppaction://hlinksldjump"/>
            <a:extLst>
              <a:ext uri="{FF2B5EF4-FFF2-40B4-BE49-F238E27FC236}">
                <a16:creationId xmlns:a16="http://schemas.microsoft.com/office/drawing/2014/main" id="{F078D8A4-4F2F-4D14-BA8D-B6443B5386FD}"/>
              </a:ext>
            </a:extLst>
          </p:cNvPr>
          <p:cNvPicPr>
            <a:picLocks noChangeAspect="1"/>
          </p:cNvPicPr>
          <p:nvPr/>
        </p:nvPicPr>
        <p:blipFill>
          <a:blip r:embed="rId11"/>
          <a:stretch>
            <a:fillRect/>
          </a:stretch>
        </p:blipFill>
        <p:spPr>
          <a:xfrm>
            <a:off x="10690512" y="0"/>
            <a:ext cx="750665" cy="71199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06271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5"/>
                    </p:tgtEl>
                  </p:cond>
                </p:stCondLst>
                <p:endSync evt="end" delay="0">
                  <p:rtn val="all"/>
                </p:endSync>
                <p:childTnLst>
                  <p:par>
                    <p:cTn id="11" fill="hold">
                      <p:stCondLst>
                        <p:cond delay="0"/>
                      </p:stCondLst>
                      <p:childTnLst>
                        <p:par>
                          <p:cTn id="12" fill="hold">
                            <p:stCondLst>
                              <p:cond delay="0"/>
                            </p:stCondLst>
                            <p:childTnLst>
                              <p:par>
                                <p:cTn id="13" presetID="32" presetClass="emph" presetSubtype="0" fill="hold" nodeType="clickEffect">
                                  <p:stCondLst>
                                    <p:cond delay="0"/>
                                  </p:stCondLst>
                                  <p:childTnLst>
                                    <p:animRot by="120000">
                                      <p:cBhvr>
                                        <p:cTn id="14" dur="100" fill="hold">
                                          <p:stCondLst>
                                            <p:cond delay="0"/>
                                          </p:stCondLst>
                                        </p:cTn>
                                        <p:tgtEl>
                                          <p:spTgt spid="15"/>
                                        </p:tgtEl>
                                        <p:attrNameLst>
                                          <p:attrName>r</p:attrName>
                                        </p:attrNameLst>
                                      </p:cBhvr>
                                    </p:animRot>
                                    <p:animRot by="-240000">
                                      <p:cBhvr>
                                        <p:cTn id="15" dur="200" fill="hold">
                                          <p:stCondLst>
                                            <p:cond delay="200"/>
                                          </p:stCondLst>
                                        </p:cTn>
                                        <p:tgtEl>
                                          <p:spTgt spid="15"/>
                                        </p:tgtEl>
                                        <p:attrNameLst>
                                          <p:attrName>r</p:attrName>
                                        </p:attrNameLst>
                                      </p:cBhvr>
                                    </p:animRot>
                                    <p:animRot by="240000">
                                      <p:cBhvr>
                                        <p:cTn id="16" dur="200" fill="hold">
                                          <p:stCondLst>
                                            <p:cond delay="400"/>
                                          </p:stCondLst>
                                        </p:cTn>
                                        <p:tgtEl>
                                          <p:spTgt spid="15"/>
                                        </p:tgtEl>
                                        <p:attrNameLst>
                                          <p:attrName>r</p:attrName>
                                        </p:attrNameLst>
                                      </p:cBhvr>
                                    </p:animRot>
                                    <p:animRot by="-240000">
                                      <p:cBhvr>
                                        <p:cTn id="17" dur="200" fill="hold">
                                          <p:stCondLst>
                                            <p:cond delay="600"/>
                                          </p:stCondLst>
                                        </p:cTn>
                                        <p:tgtEl>
                                          <p:spTgt spid="15"/>
                                        </p:tgtEl>
                                        <p:attrNameLst>
                                          <p:attrName>r</p:attrName>
                                        </p:attrNameLst>
                                      </p:cBhvr>
                                    </p:animRot>
                                    <p:animRot by="120000">
                                      <p:cBhvr>
                                        <p:cTn id="18" dur="200" fill="hold">
                                          <p:stCondLst>
                                            <p:cond delay="800"/>
                                          </p:stCondLst>
                                        </p:cTn>
                                        <p:tgtEl>
                                          <p:spTgt spid="15"/>
                                        </p:tgtEl>
                                        <p:attrNameLst>
                                          <p:attrName>r</p:attrName>
                                        </p:attrNameLst>
                                      </p:cBhvr>
                                    </p:animRot>
                                  </p:childTnLst>
                                </p:cTn>
                              </p:par>
                            </p:childTnLst>
                          </p:cTn>
                        </p:par>
                        <p:par>
                          <p:cTn id="19" fill="hold">
                            <p:stCondLst>
                              <p:cond delay="1000"/>
                            </p:stCondLst>
                            <p:childTnLst>
                              <p:par>
                                <p:cTn id="20" presetID="31" presetClass="exit" presetSubtype="0" fill="hold" nodeType="afterEffect">
                                  <p:stCondLst>
                                    <p:cond delay="0"/>
                                  </p:stCondLst>
                                  <p:childTnLst>
                                    <p:anim calcmode="lin" valueType="num">
                                      <p:cBhvr>
                                        <p:cTn id="21" dur="1000"/>
                                        <p:tgtEl>
                                          <p:spTgt spid="15"/>
                                        </p:tgtEl>
                                        <p:attrNameLst>
                                          <p:attrName>ppt_w</p:attrName>
                                        </p:attrNameLst>
                                      </p:cBhvr>
                                      <p:tavLst>
                                        <p:tav tm="0">
                                          <p:val>
                                            <p:strVal val="ppt_w"/>
                                          </p:val>
                                        </p:tav>
                                        <p:tav tm="100000">
                                          <p:val>
                                            <p:fltVal val="0"/>
                                          </p:val>
                                        </p:tav>
                                      </p:tavLst>
                                    </p:anim>
                                    <p:anim calcmode="lin" valueType="num">
                                      <p:cBhvr>
                                        <p:cTn id="22" dur="1000"/>
                                        <p:tgtEl>
                                          <p:spTgt spid="15"/>
                                        </p:tgtEl>
                                        <p:attrNameLst>
                                          <p:attrName>ppt_h</p:attrName>
                                        </p:attrNameLst>
                                      </p:cBhvr>
                                      <p:tavLst>
                                        <p:tav tm="0">
                                          <p:val>
                                            <p:strVal val="ppt_h"/>
                                          </p:val>
                                        </p:tav>
                                        <p:tav tm="100000">
                                          <p:val>
                                            <p:fltVal val="0"/>
                                          </p:val>
                                        </p:tav>
                                      </p:tavLst>
                                    </p:anim>
                                    <p:anim calcmode="lin" valueType="num">
                                      <p:cBhvr>
                                        <p:cTn id="23" dur="1000"/>
                                        <p:tgtEl>
                                          <p:spTgt spid="15"/>
                                        </p:tgtEl>
                                        <p:attrNameLst>
                                          <p:attrName>style.rotation</p:attrName>
                                        </p:attrNameLst>
                                      </p:cBhvr>
                                      <p:tavLst>
                                        <p:tav tm="0">
                                          <p:val>
                                            <p:fltVal val="0"/>
                                          </p:val>
                                        </p:tav>
                                        <p:tav tm="100000">
                                          <p:val>
                                            <p:fltVal val="90"/>
                                          </p:val>
                                        </p:tav>
                                      </p:tavLst>
                                    </p:anim>
                                    <p:animEffect transition="out" filter="fade">
                                      <p:cBhvr>
                                        <p:cTn id="24" dur="1000"/>
                                        <p:tgtEl>
                                          <p:spTgt spid="15"/>
                                        </p:tgtEl>
                                      </p:cBhvr>
                                    </p:animEffect>
                                    <p:set>
                                      <p:cBhvr>
                                        <p:cTn id="25"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17"/>
                    </p:tgtEl>
                  </p:cond>
                </p:stCondLst>
                <p:endSync evt="end" delay="0">
                  <p:rtn val="all"/>
                </p:endSync>
                <p:childTnLst>
                  <p:par>
                    <p:cTn id="27" fill="hold">
                      <p:stCondLst>
                        <p:cond delay="0"/>
                      </p:stCondLst>
                      <p:childTnLst>
                        <p:par>
                          <p:cTn id="28" fill="hold">
                            <p:stCondLst>
                              <p:cond delay="0"/>
                            </p:stCondLst>
                            <p:childTnLst>
                              <p:par>
                                <p:cTn id="29" presetID="32" presetClass="emph" presetSubtype="0" fill="hold" nodeType="clickEffect">
                                  <p:stCondLst>
                                    <p:cond delay="0"/>
                                  </p:stCondLst>
                                  <p:childTnLst>
                                    <p:animRot by="120000">
                                      <p:cBhvr>
                                        <p:cTn id="30" dur="100" fill="hold">
                                          <p:stCondLst>
                                            <p:cond delay="0"/>
                                          </p:stCondLst>
                                        </p:cTn>
                                        <p:tgtEl>
                                          <p:spTgt spid="17"/>
                                        </p:tgtEl>
                                        <p:attrNameLst>
                                          <p:attrName>r</p:attrName>
                                        </p:attrNameLst>
                                      </p:cBhvr>
                                    </p:animRot>
                                    <p:animRot by="-240000">
                                      <p:cBhvr>
                                        <p:cTn id="31" dur="200" fill="hold">
                                          <p:stCondLst>
                                            <p:cond delay="200"/>
                                          </p:stCondLst>
                                        </p:cTn>
                                        <p:tgtEl>
                                          <p:spTgt spid="17"/>
                                        </p:tgtEl>
                                        <p:attrNameLst>
                                          <p:attrName>r</p:attrName>
                                        </p:attrNameLst>
                                      </p:cBhvr>
                                    </p:animRot>
                                    <p:animRot by="240000">
                                      <p:cBhvr>
                                        <p:cTn id="32" dur="200" fill="hold">
                                          <p:stCondLst>
                                            <p:cond delay="400"/>
                                          </p:stCondLst>
                                        </p:cTn>
                                        <p:tgtEl>
                                          <p:spTgt spid="17"/>
                                        </p:tgtEl>
                                        <p:attrNameLst>
                                          <p:attrName>r</p:attrName>
                                        </p:attrNameLst>
                                      </p:cBhvr>
                                    </p:animRot>
                                    <p:animRot by="-240000">
                                      <p:cBhvr>
                                        <p:cTn id="33" dur="200" fill="hold">
                                          <p:stCondLst>
                                            <p:cond delay="600"/>
                                          </p:stCondLst>
                                        </p:cTn>
                                        <p:tgtEl>
                                          <p:spTgt spid="17"/>
                                        </p:tgtEl>
                                        <p:attrNameLst>
                                          <p:attrName>r</p:attrName>
                                        </p:attrNameLst>
                                      </p:cBhvr>
                                    </p:animRot>
                                    <p:animRot by="120000">
                                      <p:cBhvr>
                                        <p:cTn id="34" dur="200" fill="hold">
                                          <p:stCondLst>
                                            <p:cond delay="800"/>
                                          </p:stCondLst>
                                        </p:cTn>
                                        <p:tgtEl>
                                          <p:spTgt spid="17"/>
                                        </p:tgtEl>
                                        <p:attrNameLst>
                                          <p:attrName>r</p:attrName>
                                        </p:attrNameLst>
                                      </p:cBhvr>
                                    </p:animRot>
                                  </p:childTnLst>
                                </p:cTn>
                              </p:par>
                            </p:childTnLst>
                          </p:cTn>
                        </p:par>
                        <p:par>
                          <p:cTn id="35" fill="hold">
                            <p:stCondLst>
                              <p:cond delay="1000"/>
                            </p:stCondLst>
                            <p:childTnLst>
                              <p:par>
                                <p:cTn id="36" presetID="31" presetClass="exit" presetSubtype="0" fill="hold" nodeType="afterEffect">
                                  <p:stCondLst>
                                    <p:cond delay="0"/>
                                  </p:stCondLst>
                                  <p:childTnLst>
                                    <p:anim calcmode="lin" valueType="num">
                                      <p:cBhvr>
                                        <p:cTn id="37" dur="1000"/>
                                        <p:tgtEl>
                                          <p:spTgt spid="17"/>
                                        </p:tgtEl>
                                        <p:attrNameLst>
                                          <p:attrName>ppt_w</p:attrName>
                                        </p:attrNameLst>
                                      </p:cBhvr>
                                      <p:tavLst>
                                        <p:tav tm="0">
                                          <p:val>
                                            <p:strVal val="ppt_w"/>
                                          </p:val>
                                        </p:tav>
                                        <p:tav tm="100000">
                                          <p:val>
                                            <p:fltVal val="0"/>
                                          </p:val>
                                        </p:tav>
                                      </p:tavLst>
                                    </p:anim>
                                    <p:anim calcmode="lin" valueType="num">
                                      <p:cBhvr>
                                        <p:cTn id="38" dur="1000"/>
                                        <p:tgtEl>
                                          <p:spTgt spid="17"/>
                                        </p:tgtEl>
                                        <p:attrNameLst>
                                          <p:attrName>ppt_h</p:attrName>
                                        </p:attrNameLst>
                                      </p:cBhvr>
                                      <p:tavLst>
                                        <p:tav tm="0">
                                          <p:val>
                                            <p:strVal val="ppt_h"/>
                                          </p:val>
                                        </p:tav>
                                        <p:tav tm="100000">
                                          <p:val>
                                            <p:fltVal val="0"/>
                                          </p:val>
                                        </p:tav>
                                      </p:tavLst>
                                    </p:anim>
                                    <p:anim calcmode="lin" valueType="num">
                                      <p:cBhvr>
                                        <p:cTn id="39" dur="1000"/>
                                        <p:tgtEl>
                                          <p:spTgt spid="17"/>
                                        </p:tgtEl>
                                        <p:attrNameLst>
                                          <p:attrName>style.rotation</p:attrName>
                                        </p:attrNameLst>
                                      </p:cBhvr>
                                      <p:tavLst>
                                        <p:tav tm="0">
                                          <p:val>
                                            <p:fltVal val="0"/>
                                          </p:val>
                                        </p:tav>
                                        <p:tav tm="100000">
                                          <p:val>
                                            <p:fltVal val="90"/>
                                          </p:val>
                                        </p:tav>
                                      </p:tavLst>
                                    </p:anim>
                                    <p:animEffect transition="out" filter="fade">
                                      <p:cBhvr>
                                        <p:cTn id="40" dur="1000"/>
                                        <p:tgtEl>
                                          <p:spTgt spid="17"/>
                                        </p:tgtEl>
                                      </p:cBhvr>
                                    </p:animEffect>
                                    <p:set>
                                      <p:cBhvr>
                                        <p:cTn id="41"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42" restart="whenNotActive" fill="hold" evtFilter="cancelBubble" nodeType="interactiveSeq">
                <p:stCondLst>
                  <p:cond evt="onClick" delay="0">
                    <p:tgtEl>
                      <p:spTgt spid="16"/>
                    </p:tgtEl>
                  </p:cond>
                </p:stCondLst>
                <p:endSync evt="end" delay="0">
                  <p:rtn val="all"/>
                </p:endSync>
                <p:childTnLst>
                  <p:par>
                    <p:cTn id="43" fill="hold">
                      <p:stCondLst>
                        <p:cond delay="0"/>
                      </p:stCondLst>
                      <p:childTnLst>
                        <p:par>
                          <p:cTn id="44" fill="hold">
                            <p:stCondLst>
                              <p:cond delay="0"/>
                            </p:stCondLst>
                            <p:childTnLst>
                              <p:par>
                                <p:cTn id="45" presetID="32" presetClass="emph" presetSubtype="0" fill="hold" nodeType="clickEffect">
                                  <p:stCondLst>
                                    <p:cond delay="0"/>
                                  </p:stCondLst>
                                  <p:childTnLst>
                                    <p:animRot by="120000">
                                      <p:cBhvr>
                                        <p:cTn id="46" dur="100" fill="hold">
                                          <p:stCondLst>
                                            <p:cond delay="0"/>
                                          </p:stCondLst>
                                        </p:cTn>
                                        <p:tgtEl>
                                          <p:spTgt spid="16"/>
                                        </p:tgtEl>
                                        <p:attrNameLst>
                                          <p:attrName>r</p:attrName>
                                        </p:attrNameLst>
                                      </p:cBhvr>
                                    </p:animRot>
                                    <p:animRot by="-240000">
                                      <p:cBhvr>
                                        <p:cTn id="47" dur="200" fill="hold">
                                          <p:stCondLst>
                                            <p:cond delay="200"/>
                                          </p:stCondLst>
                                        </p:cTn>
                                        <p:tgtEl>
                                          <p:spTgt spid="16"/>
                                        </p:tgtEl>
                                        <p:attrNameLst>
                                          <p:attrName>r</p:attrName>
                                        </p:attrNameLst>
                                      </p:cBhvr>
                                    </p:animRot>
                                    <p:animRot by="240000">
                                      <p:cBhvr>
                                        <p:cTn id="48" dur="200" fill="hold">
                                          <p:stCondLst>
                                            <p:cond delay="400"/>
                                          </p:stCondLst>
                                        </p:cTn>
                                        <p:tgtEl>
                                          <p:spTgt spid="16"/>
                                        </p:tgtEl>
                                        <p:attrNameLst>
                                          <p:attrName>r</p:attrName>
                                        </p:attrNameLst>
                                      </p:cBhvr>
                                    </p:animRot>
                                    <p:animRot by="-240000">
                                      <p:cBhvr>
                                        <p:cTn id="49" dur="200" fill="hold">
                                          <p:stCondLst>
                                            <p:cond delay="600"/>
                                          </p:stCondLst>
                                        </p:cTn>
                                        <p:tgtEl>
                                          <p:spTgt spid="16"/>
                                        </p:tgtEl>
                                        <p:attrNameLst>
                                          <p:attrName>r</p:attrName>
                                        </p:attrNameLst>
                                      </p:cBhvr>
                                    </p:animRot>
                                    <p:animRot by="120000">
                                      <p:cBhvr>
                                        <p:cTn id="50" dur="200" fill="hold">
                                          <p:stCondLst>
                                            <p:cond delay="800"/>
                                          </p:stCondLst>
                                        </p:cTn>
                                        <p:tgtEl>
                                          <p:spTgt spid="16"/>
                                        </p:tgtEl>
                                        <p:attrNameLst>
                                          <p:attrName>r</p:attrName>
                                        </p:attrNameLst>
                                      </p:cBhvr>
                                    </p:animRot>
                                  </p:childTnLst>
                                </p:cTn>
                              </p:par>
                            </p:childTnLst>
                          </p:cTn>
                        </p:par>
                        <p:par>
                          <p:cTn id="51" fill="hold">
                            <p:stCondLst>
                              <p:cond delay="1000"/>
                            </p:stCondLst>
                            <p:childTnLst>
                              <p:par>
                                <p:cTn id="52" presetID="31" presetClass="exit" presetSubtype="0" fill="hold" nodeType="afterEffect">
                                  <p:stCondLst>
                                    <p:cond delay="0"/>
                                  </p:stCondLst>
                                  <p:childTnLst>
                                    <p:anim calcmode="lin" valueType="num">
                                      <p:cBhvr>
                                        <p:cTn id="53" dur="1000"/>
                                        <p:tgtEl>
                                          <p:spTgt spid="16"/>
                                        </p:tgtEl>
                                        <p:attrNameLst>
                                          <p:attrName>ppt_w</p:attrName>
                                        </p:attrNameLst>
                                      </p:cBhvr>
                                      <p:tavLst>
                                        <p:tav tm="0">
                                          <p:val>
                                            <p:strVal val="ppt_w"/>
                                          </p:val>
                                        </p:tav>
                                        <p:tav tm="100000">
                                          <p:val>
                                            <p:fltVal val="0"/>
                                          </p:val>
                                        </p:tav>
                                      </p:tavLst>
                                    </p:anim>
                                    <p:anim calcmode="lin" valueType="num">
                                      <p:cBhvr>
                                        <p:cTn id="54" dur="1000"/>
                                        <p:tgtEl>
                                          <p:spTgt spid="16"/>
                                        </p:tgtEl>
                                        <p:attrNameLst>
                                          <p:attrName>ppt_h</p:attrName>
                                        </p:attrNameLst>
                                      </p:cBhvr>
                                      <p:tavLst>
                                        <p:tav tm="0">
                                          <p:val>
                                            <p:strVal val="ppt_h"/>
                                          </p:val>
                                        </p:tav>
                                        <p:tav tm="100000">
                                          <p:val>
                                            <p:fltVal val="0"/>
                                          </p:val>
                                        </p:tav>
                                      </p:tavLst>
                                    </p:anim>
                                    <p:anim calcmode="lin" valueType="num">
                                      <p:cBhvr>
                                        <p:cTn id="55" dur="1000"/>
                                        <p:tgtEl>
                                          <p:spTgt spid="16"/>
                                        </p:tgtEl>
                                        <p:attrNameLst>
                                          <p:attrName>style.rotation</p:attrName>
                                        </p:attrNameLst>
                                      </p:cBhvr>
                                      <p:tavLst>
                                        <p:tav tm="0">
                                          <p:val>
                                            <p:fltVal val="0"/>
                                          </p:val>
                                        </p:tav>
                                        <p:tav tm="100000">
                                          <p:val>
                                            <p:fltVal val="90"/>
                                          </p:val>
                                        </p:tav>
                                      </p:tavLst>
                                    </p:anim>
                                    <p:animEffect transition="out" filter="fade">
                                      <p:cBhvr>
                                        <p:cTn id="56" dur="1000"/>
                                        <p:tgtEl>
                                          <p:spTgt spid="16"/>
                                        </p:tgtEl>
                                      </p:cBhvr>
                                    </p:animEffect>
                                    <p:set>
                                      <p:cBhvr>
                                        <p:cTn id="57"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58" restart="whenNotActive" fill="hold" evtFilter="cancelBubble" nodeType="interactiveSeq">
                <p:stCondLst>
                  <p:cond evt="onClick" delay="0">
                    <p:tgtEl>
                      <p:spTgt spid="14"/>
                    </p:tgtEl>
                  </p:cond>
                </p:stCondLst>
                <p:endSync evt="end" delay="0">
                  <p:rtn val="all"/>
                </p:endSync>
                <p:childTnLst>
                  <p:par>
                    <p:cTn id="59" fill="hold">
                      <p:stCondLst>
                        <p:cond delay="0"/>
                      </p:stCondLst>
                      <p:childTnLst>
                        <p:par>
                          <p:cTn id="60" fill="hold">
                            <p:stCondLst>
                              <p:cond delay="0"/>
                            </p:stCondLst>
                            <p:childTnLst>
                              <p:par>
                                <p:cTn id="61" presetID="32" presetClass="emph" presetSubtype="0" fill="hold" nodeType="clickEffect">
                                  <p:stCondLst>
                                    <p:cond delay="0"/>
                                  </p:stCondLst>
                                  <p:childTnLst>
                                    <p:animRot by="120000">
                                      <p:cBhvr>
                                        <p:cTn id="62" dur="100" fill="hold">
                                          <p:stCondLst>
                                            <p:cond delay="0"/>
                                          </p:stCondLst>
                                        </p:cTn>
                                        <p:tgtEl>
                                          <p:spTgt spid="14"/>
                                        </p:tgtEl>
                                        <p:attrNameLst>
                                          <p:attrName>r</p:attrName>
                                        </p:attrNameLst>
                                      </p:cBhvr>
                                    </p:animRot>
                                    <p:animRot by="-240000">
                                      <p:cBhvr>
                                        <p:cTn id="63" dur="200" fill="hold">
                                          <p:stCondLst>
                                            <p:cond delay="200"/>
                                          </p:stCondLst>
                                        </p:cTn>
                                        <p:tgtEl>
                                          <p:spTgt spid="14"/>
                                        </p:tgtEl>
                                        <p:attrNameLst>
                                          <p:attrName>r</p:attrName>
                                        </p:attrNameLst>
                                      </p:cBhvr>
                                    </p:animRot>
                                    <p:animRot by="240000">
                                      <p:cBhvr>
                                        <p:cTn id="64" dur="200" fill="hold">
                                          <p:stCondLst>
                                            <p:cond delay="400"/>
                                          </p:stCondLst>
                                        </p:cTn>
                                        <p:tgtEl>
                                          <p:spTgt spid="14"/>
                                        </p:tgtEl>
                                        <p:attrNameLst>
                                          <p:attrName>r</p:attrName>
                                        </p:attrNameLst>
                                      </p:cBhvr>
                                    </p:animRot>
                                    <p:animRot by="-240000">
                                      <p:cBhvr>
                                        <p:cTn id="65" dur="200" fill="hold">
                                          <p:stCondLst>
                                            <p:cond delay="600"/>
                                          </p:stCondLst>
                                        </p:cTn>
                                        <p:tgtEl>
                                          <p:spTgt spid="14"/>
                                        </p:tgtEl>
                                        <p:attrNameLst>
                                          <p:attrName>r</p:attrName>
                                        </p:attrNameLst>
                                      </p:cBhvr>
                                    </p:animRot>
                                    <p:animRot by="120000">
                                      <p:cBhvr>
                                        <p:cTn id="66" dur="200" fill="hold">
                                          <p:stCondLst>
                                            <p:cond delay="800"/>
                                          </p:stCondLst>
                                        </p:cTn>
                                        <p:tgtEl>
                                          <p:spTgt spid="14"/>
                                        </p:tgtEl>
                                        <p:attrNameLst>
                                          <p:attrName>r</p:attrName>
                                        </p:attrNameLst>
                                      </p:cBhvr>
                                    </p:animRot>
                                  </p:childTnLst>
                                </p:cTn>
                              </p:par>
                            </p:childTnLst>
                          </p:cTn>
                        </p:par>
                        <p:par>
                          <p:cTn id="67" fill="hold">
                            <p:stCondLst>
                              <p:cond delay="1000"/>
                            </p:stCondLst>
                            <p:childTnLst>
                              <p:par>
                                <p:cTn id="68" presetID="31" presetClass="exit" presetSubtype="0" fill="hold" nodeType="afterEffect">
                                  <p:stCondLst>
                                    <p:cond delay="0"/>
                                  </p:stCondLst>
                                  <p:childTnLst>
                                    <p:anim calcmode="lin" valueType="num">
                                      <p:cBhvr>
                                        <p:cTn id="69" dur="1000"/>
                                        <p:tgtEl>
                                          <p:spTgt spid="14"/>
                                        </p:tgtEl>
                                        <p:attrNameLst>
                                          <p:attrName>ppt_w</p:attrName>
                                        </p:attrNameLst>
                                      </p:cBhvr>
                                      <p:tavLst>
                                        <p:tav tm="0">
                                          <p:val>
                                            <p:strVal val="ppt_w"/>
                                          </p:val>
                                        </p:tav>
                                        <p:tav tm="100000">
                                          <p:val>
                                            <p:fltVal val="0"/>
                                          </p:val>
                                        </p:tav>
                                      </p:tavLst>
                                    </p:anim>
                                    <p:anim calcmode="lin" valueType="num">
                                      <p:cBhvr>
                                        <p:cTn id="70" dur="1000"/>
                                        <p:tgtEl>
                                          <p:spTgt spid="14"/>
                                        </p:tgtEl>
                                        <p:attrNameLst>
                                          <p:attrName>ppt_h</p:attrName>
                                        </p:attrNameLst>
                                      </p:cBhvr>
                                      <p:tavLst>
                                        <p:tav tm="0">
                                          <p:val>
                                            <p:strVal val="ppt_h"/>
                                          </p:val>
                                        </p:tav>
                                        <p:tav tm="100000">
                                          <p:val>
                                            <p:fltVal val="0"/>
                                          </p:val>
                                        </p:tav>
                                      </p:tavLst>
                                    </p:anim>
                                    <p:anim calcmode="lin" valueType="num">
                                      <p:cBhvr>
                                        <p:cTn id="71" dur="1000"/>
                                        <p:tgtEl>
                                          <p:spTgt spid="14"/>
                                        </p:tgtEl>
                                        <p:attrNameLst>
                                          <p:attrName>style.rotation</p:attrName>
                                        </p:attrNameLst>
                                      </p:cBhvr>
                                      <p:tavLst>
                                        <p:tav tm="0">
                                          <p:val>
                                            <p:fltVal val="0"/>
                                          </p:val>
                                        </p:tav>
                                        <p:tav tm="100000">
                                          <p:val>
                                            <p:fltVal val="90"/>
                                          </p:val>
                                        </p:tav>
                                      </p:tavLst>
                                    </p:anim>
                                    <p:animEffect transition="out" filter="fade">
                                      <p:cBhvr>
                                        <p:cTn id="72" dur="1000"/>
                                        <p:tgtEl>
                                          <p:spTgt spid="14"/>
                                        </p:tgtEl>
                                      </p:cBhvr>
                                    </p:animEffect>
                                    <p:set>
                                      <p:cBhvr>
                                        <p:cTn id="73"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9609" b="19010"/>
          <a:stretch/>
        </p:blipFill>
        <p:spPr>
          <a:xfrm>
            <a:off x="-100014" y="-42862"/>
            <a:ext cx="12292013" cy="6929438"/>
          </a:xfrm>
          <a:prstGeom prst="rect">
            <a:avLst/>
          </a:prstGeom>
        </p:spPr>
      </p:pic>
      <p:pic>
        <p:nvPicPr>
          <p:cNvPr id="3" name="Picture 2"/>
          <p:cNvPicPr>
            <a:picLocks noChangeAspect="1"/>
          </p:cNvPicPr>
          <p:nvPr/>
        </p:nvPicPr>
        <p:blipFill>
          <a:blip r:embed="rId3"/>
          <a:stretch>
            <a:fillRect/>
          </a:stretch>
        </p:blipFill>
        <p:spPr>
          <a:xfrm>
            <a:off x="-98601" y="-594"/>
            <a:ext cx="12290601" cy="6858594"/>
          </a:xfrm>
          <a:prstGeom prst="rect">
            <a:avLst/>
          </a:prstGeom>
        </p:spPr>
      </p:pic>
      <p:sp>
        <p:nvSpPr>
          <p:cNvPr id="4" name="Rounded Rectangle 3"/>
          <p:cNvSpPr/>
          <p:nvPr/>
        </p:nvSpPr>
        <p:spPr>
          <a:xfrm>
            <a:off x="1726700" y="495300"/>
            <a:ext cx="8293600" cy="3231317"/>
          </a:xfrm>
          <a:prstGeom prst="roundRect">
            <a:avLst>
              <a:gd name="adj" fmla="val 6702"/>
            </a:avLst>
          </a:prstGeom>
          <a:solidFill>
            <a:schemeClr val="accent1">
              <a:lumMod val="40000"/>
              <a:lumOff val="60000"/>
            </a:schemeClr>
          </a:solidFill>
          <a:ln w="38100">
            <a:solidFill>
              <a:srgbClr val="4057A6"/>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126 + 45 = ?</a:t>
            </a:r>
          </a:p>
        </p:txBody>
      </p:sp>
      <p:grpSp>
        <p:nvGrpSpPr>
          <p:cNvPr id="5" name="A. MsPham"/>
          <p:cNvGrpSpPr/>
          <p:nvPr/>
        </p:nvGrpSpPr>
        <p:grpSpPr>
          <a:xfrm>
            <a:off x="632512" y="3799344"/>
            <a:ext cx="5041400" cy="1398460"/>
            <a:chOff x="632512" y="3799344"/>
            <a:chExt cx="5041400" cy="1398460"/>
          </a:xfrm>
        </p:grpSpPr>
        <p:sp>
          <p:nvSpPr>
            <p:cNvPr id="6" name="Rounded Rectangle 5"/>
            <p:cNvSpPr/>
            <p:nvPr/>
          </p:nvSpPr>
          <p:spPr>
            <a:xfrm>
              <a:off x="990600" y="3976503"/>
              <a:ext cx="4683312"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 171</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823405">
              <a:off x="632512" y="3799344"/>
              <a:ext cx="941832" cy="941832"/>
            </a:xfrm>
            <a:prstGeom prst="rect">
              <a:avLst/>
            </a:prstGeom>
          </p:spPr>
        </p:pic>
      </p:grpSp>
      <p:pic>
        <p:nvPicPr>
          <p:cNvPr id="8" name="Picture 7"/>
          <p:cNvPicPr>
            <a:picLocks noChangeAspect="1"/>
          </p:cNvPicPr>
          <p:nvPr/>
        </p:nvPicPr>
        <p:blipFill rotWithShape="1">
          <a:blip r:embed="rId5"/>
          <a:srcRect t="9880" b="18625"/>
          <a:stretch/>
        </p:blipFill>
        <p:spPr>
          <a:xfrm rot="20479559">
            <a:off x="1213569" y="205624"/>
            <a:ext cx="1692599" cy="1307755"/>
          </a:xfrm>
          <a:prstGeom prst="rect">
            <a:avLst/>
          </a:prstGeom>
        </p:spPr>
      </p:pic>
      <p:grpSp>
        <p:nvGrpSpPr>
          <p:cNvPr id="9" name="B. MsPham"/>
          <p:cNvGrpSpPr/>
          <p:nvPr/>
        </p:nvGrpSpPr>
        <p:grpSpPr>
          <a:xfrm>
            <a:off x="611990" y="5240072"/>
            <a:ext cx="5061922" cy="1368041"/>
            <a:chOff x="611990" y="5240072"/>
            <a:chExt cx="5061922" cy="1368041"/>
          </a:xfrm>
        </p:grpSpPr>
        <p:sp>
          <p:nvSpPr>
            <p:cNvPr id="10" name="Rounded Rectangle 9"/>
            <p:cNvSpPr/>
            <p:nvPr/>
          </p:nvSpPr>
          <p:spPr>
            <a:xfrm>
              <a:off x="990600" y="5386812"/>
              <a:ext cx="4683312"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B. 181</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543098">
              <a:off x="611990" y="5240072"/>
              <a:ext cx="941832" cy="941832"/>
            </a:xfrm>
            <a:prstGeom prst="rect">
              <a:avLst/>
            </a:prstGeom>
          </p:spPr>
        </p:pic>
      </p:grpSp>
      <p:grpSp>
        <p:nvGrpSpPr>
          <p:cNvPr id="12" name="C.MsPham"/>
          <p:cNvGrpSpPr/>
          <p:nvPr/>
        </p:nvGrpSpPr>
        <p:grpSpPr>
          <a:xfrm>
            <a:off x="5785315" y="3787495"/>
            <a:ext cx="4985563" cy="1410309"/>
            <a:chOff x="5785315" y="3787495"/>
            <a:chExt cx="4985563" cy="1410309"/>
          </a:xfrm>
        </p:grpSpPr>
        <p:sp>
          <p:nvSpPr>
            <p:cNvPr id="13" name="Rounded Rectangle 12"/>
            <p:cNvSpPr/>
            <p:nvPr/>
          </p:nvSpPr>
          <p:spPr>
            <a:xfrm>
              <a:off x="6089150" y="3976503"/>
              <a:ext cx="4681728"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C. 161</a:t>
              </a: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314472">
              <a:off x="5785315" y="3787495"/>
              <a:ext cx="938636" cy="938636"/>
            </a:xfrm>
            <a:prstGeom prst="rect">
              <a:avLst/>
            </a:prstGeom>
          </p:spPr>
        </p:pic>
      </p:grpSp>
      <p:grpSp>
        <p:nvGrpSpPr>
          <p:cNvPr id="15" name="D.MsPham"/>
          <p:cNvGrpSpPr/>
          <p:nvPr/>
        </p:nvGrpSpPr>
        <p:grpSpPr>
          <a:xfrm>
            <a:off x="5853751" y="5102277"/>
            <a:ext cx="4917127" cy="1505836"/>
            <a:chOff x="5853751" y="5102277"/>
            <a:chExt cx="4917127" cy="1505836"/>
          </a:xfrm>
        </p:grpSpPr>
        <p:sp>
          <p:nvSpPr>
            <p:cNvPr id="16" name="Rounded Rectangle 15"/>
            <p:cNvSpPr/>
            <p:nvPr/>
          </p:nvSpPr>
          <p:spPr>
            <a:xfrm>
              <a:off x="6089150" y="5386812"/>
              <a:ext cx="4681728"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D. 151</a:t>
              </a:r>
            </a:p>
          </p:txBody>
        </p: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471556">
              <a:off x="5853751" y="5102277"/>
              <a:ext cx="895185" cy="895185"/>
            </a:xfrm>
            <a:prstGeom prst="rect">
              <a:avLst/>
            </a:prstGeom>
          </p:spPr>
        </p:pic>
      </p:grpSp>
      <p:pic>
        <p:nvPicPr>
          <p:cNvPr id="18" name="13 Imagen">
            <a:hlinkClick r:id="rId7" action="ppaction://hlinksldjump"/>
          </p:cNvPr>
          <p:cNvPicPr>
            <a:picLocks noChangeAspect="1"/>
          </p:cNvPicPr>
          <p:nvPr/>
        </p:nvPicPr>
        <p:blipFill>
          <a:blip r:embed="rId8"/>
          <a:stretch>
            <a:fillRect/>
          </a:stretch>
        </p:blipFill>
        <p:spPr>
          <a:xfrm>
            <a:off x="10395545" y="1749928"/>
            <a:ext cx="750665" cy="71199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340404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9" presetClass="emph" presetSubtype="0" nodeType="clickEffect">
                                  <p:stCondLst>
                                    <p:cond delay="0"/>
                                  </p:stCondLst>
                                  <p:childTnLst>
                                    <p:set>
                                      <p:cBhvr rctx="PPT">
                                        <p:cTn id="6" dur="indefinite"/>
                                        <p:tgtEl>
                                          <p:spTgt spid="12"/>
                                        </p:tgtEl>
                                        <p:attrNameLst>
                                          <p:attrName>style.opacity</p:attrName>
                                        </p:attrNameLst>
                                      </p:cBhvr>
                                      <p:to>
                                        <p:strVal val="0.5"/>
                                      </p:to>
                                    </p:set>
                                    <p:animEffect filter="image" prLst="opacity: 0.5">
                                      <p:cBhvr rctx="IE">
                                        <p:cTn id="7" dur="indefinite"/>
                                        <p:tgtEl>
                                          <p:spTgt spid="12"/>
                                        </p:tgtEl>
                                      </p:cBhvr>
                                    </p:animEffect>
                                  </p:childTnLst>
                                </p:cTn>
                              </p:par>
                            </p:childTnLst>
                          </p:cTn>
                        </p:par>
                      </p:childTnLst>
                    </p:cTn>
                  </p:par>
                </p:childTnLst>
              </p:cTn>
              <p:nextCondLst>
                <p:cond evt="onClick" delay="0">
                  <p:tgtEl>
                    <p:spTgt spid="12"/>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9" presetClass="emph" presetSubtype="0" nodeType="clickEffect">
                                  <p:stCondLst>
                                    <p:cond delay="0"/>
                                  </p:stCondLst>
                                  <p:childTnLst>
                                    <p:set>
                                      <p:cBhvr rctx="PPT">
                                        <p:cTn id="12" dur="indefinite"/>
                                        <p:tgtEl>
                                          <p:spTgt spid="15"/>
                                        </p:tgtEl>
                                        <p:attrNameLst>
                                          <p:attrName>style.opacity</p:attrName>
                                        </p:attrNameLst>
                                      </p:cBhvr>
                                      <p:to>
                                        <p:strVal val="0.5"/>
                                      </p:to>
                                    </p:set>
                                    <p:animEffect filter="image" prLst="opacity: 0.5">
                                      <p:cBhvr rctx="IE">
                                        <p:cTn id="13" dur="indefinite"/>
                                        <p:tgtEl>
                                          <p:spTgt spid="15"/>
                                        </p:tgtEl>
                                      </p:cBhvr>
                                    </p:animEffect>
                                  </p:child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9" presetClass="emph" presetSubtype="0" nodeType="clickEffect">
                                  <p:stCondLst>
                                    <p:cond delay="0"/>
                                  </p:stCondLst>
                                  <p:childTnLst>
                                    <p:set>
                                      <p:cBhvr rctx="PPT">
                                        <p:cTn id="18" dur="indefinite"/>
                                        <p:tgtEl>
                                          <p:spTgt spid="9"/>
                                        </p:tgtEl>
                                        <p:attrNameLst>
                                          <p:attrName>style.opacity</p:attrName>
                                        </p:attrNameLst>
                                      </p:cBhvr>
                                      <p:to>
                                        <p:strVal val="0.5"/>
                                      </p:to>
                                    </p:set>
                                    <p:animEffect filter="image" prLst="opacity: 0.5">
                                      <p:cBhvr rctx="IE">
                                        <p:cTn id="19" dur="indefinite"/>
                                        <p:tgtEl>
                                          <p:spTgt spid="9"/>
                                        </p:tgtEl>
                                      </p:cBhvr>
                                    </p:animEffect>
                                  </p:childTnLst>
                                </p:cTn>
                              </p:par>
                            </p:childTnLst>
                          </p:cTn>
                        </p:par>
                      </p:childTnLst>
                    </p:cTn>
                  </p:par>
                </p:childTnLst>
              </p:cTn>
              <p:nextCondLst>
                <p:cond evt="onClick" delay="0">
                  <p:tgtEl>
                    <p:spTgt spid="9"/>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nodeType="clickEffect">
                                  <p:stCondLst>
                                    <p:cond delay="0"/>
                                  </p:stCondLst>
                                  <p:childTnLst>
                                    <p:animEffect transition="out" filter="fade">
                                      <p:cBhvr>
                                        <p:cTn id="24" dur="500" tmFilter="0, 0; .2, .5; .8, .5; 1, 0"/>
                                        <p:tgtEl>
                                          <p:spTgt spid="5"/>
                                        </p:tgtEl>
                                      </p:cBhvr>
                                    </p:animEffect>
                                    <p:animScale>
                                      <p:cBhvr>
                                        <p:cTn id="25" dur="250" autoRev="1" fill="hold"/>
                                        <p:tgtEl>
                                          <p:spTgt spid="5"/>
                                        </p:tgtEl>
                                      </p:cBhvr>
                                      <p:by x="105000" y="105000"/>
                                    </p:animScale>
                                  </p:childTnLst>
                                </p:cTn>
                              </p:par>
                              <p:par>
                                <p:cTn id="26" presetID="9" presetClass="emph" presetSubtype="0" nodeType="withEffect">
                                  <p:stCondLst>
                                    <p:cond delay="0"/>
                                  </p:stCondLst>
                                  <p:childTnLst>
                                    <p:set>
                                      <p:cBhvr rctx="PPT">
                                        <p:cTn id="27" dur="indefinite"/>
                                        <p:tgtEl>
                                          <p:spTgt spid="12"/>
                                        </p:tgtEl>
                                        <p:attrNameLst>
                                          <p:attrName>style.opacity</p:attrName>
                                        </p:attrNameLst>
                                      </p:cBhvr>
                                      <p:to>
                                        <p:strVal val="0.5"/>
                                      </p:to>
                                    </p:set>
                                    <p:animEffect filter="image" prLst="opacity: 0.5">
                                      <p:cBhvr rctx="IE">
                                        <p:cTn id="28" dur="indefinite"/>
                                        <p:tgtEl>
                                          <p:spTgt spid="12"/>
                                        </p:tgtEl>
                                      </p:cBhvr>
                                    </p:animEffect>
                                  </p:childTnLst>
                                </p:cTn>
                              </p:par>
                              <p:par>
                                <p:cTn id="29" presetID="9" presetClass="emph" presetSubtype="0" nodeType="withEffect">
                                  <p:stCondLst>
                                    <p:cond delay="0"/>
                                  </p:stCondLst>
                                  <p:childTnLst>
                                    <p:set>
                                      <p:cBhvr rctx="PPT">
                                        <p:cTn id="30" dur="indefinite"/>
                                        <p:tgtEl>
                                          <p:spTgt spid="15"/>
                                        </p:tgtEl>
                                        <p:attrNameLst>
                                          <p:attrName>style.opacity</p:attrName>
                                        </p:attrNameLst>
                                      </p:cBhvr>
                                      <p:to>
                                        <p:strVal val="0.5"/>
                                      </p:to>
                                    </p:set>
                                    <p:animEffect filter="image" prLst="opacity: 0.5">
                                      <p:cBhvr rctx="IE">
                                        <p:cTn id="31" dur="indefinite"/>
                                        <p:tgtEl>
                                          <p:spTgt spid="15"/>
                                        </p:tgtEl>
                                      </p:cBhvr>
                                    </p:animEffect>
                                  </p:childTnLst>
                                </p:cTn>
                              </p:par>
                              <p:par>
                                <p:cTn id="32" presetID="9" presetClass="emph" presetSubtype="0" nodeType="withEffect">
                                  <p:stCondLst>
                                    <p:cond delay="0"/>
                                  </p:stCondLst>
                                  <p:childTnLst>
                                    <p:set>
                                      <p:cBhvr rctx="PPT">
                                        <p:cTn id="33" dur="indefinite"/>
                                        <p:tgtEl>
                                          <p:spTgt spid="9"/>
                                        </p:tgtEl>
                                        <p:attrNameLst>
                                          <p:attrName>style.opacity</p:attrName>
                                        </p:attrNameLst>
                                      </p:cBhvr>
                                      <p:to>
                                        <p:strVal val="0.5"/>
                                      </p:to>
                                    </p:set>
                                    <p:animEffect filter="image" prLst="opacity: 0.5">
                                      <p:cBhvr rctx="IE">
                                        <p:cTn id="34" dur="indefinite"/>
                                        <p:tgtEl>
                                          <p:spTgt spid="9"/>
                                        </p:tgtEl>
                                      </p:cBhvr>
                                    </p:animEffect>
                                  </p:childTnLst>
                                </p:cTn>
                              </p:par>
                              <p:par>
                                <p:cTn id="35" presetID="53" presetClass="entr" presetSubtype="16"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ppt_w</p:attrName>
                                        </p:attrNameLst>
                                      </p:cBhvr>
                                      <p:tavLst>
                                        <p:tav tm="0">
                                          <p:val>
                                            <p:fltVal val="0"/>
                                          </p:val>
                                        </p:tav>
                                        <p:tav tm="100000">
                                          <p:val>
                                            <p:strVal val="#ppt_w"/>
                                          </p:val>
                                        </p:tav>
                                      </p:tavLst>
                                    </p:anim>
                                    <p:anim calcmode="lin" valueType="num">
                                      <p:cBhvr>
                                        <p:cTn id="38" dur="500" fill="hold"/>
                                        <p:tgtEl>
                                          <p:spTgt spid="18"/>
                                        </p:tgtEl>
                                        <p:attrNameLst>
                                          <p:attrName>ppt_h</p:attrName>
                                        </p:attrNameLst>
                                      </p:cBhvr>
                                      <p:tavLst>
                                        <p:tav tm="0">
                                          <p:val>
                                            <p:fltVal val="0"/>
                                          </p:val>
                                        </p:tav>
                                        <p:tav tm="100000">
                                          <p:val>
                                            <p:strVal val="#ppt_h"/>
                                          </p:val>
                                        </p:tav>
                                      </p:tavLst>
                                    </p:anim>
                                    <p:animEffect transition="in" filter="fade">
                                      <p:cBhvr>
                                        <p:cTn id="39" dur="500"/>
                                        <p:tgtEl>
                                          <p:spTgt spid="18"/>
                                        </p:tgtEl>
                                      </p:cBhvr>
                                    </p:animEffect>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9609" b="19010"/>
          <a:stretch/>
        </p:blipFill>
        <p:spPr>
          <a:xfrm>
            <a:off x="-100014" y="-42862"/>
            <a:ext cx="12292013" cy="6929438"/>
          </a:xfrm>
          <a:prstGeom prst="rect">
            <a:avLst/>
          </a:prstGeom>
        </p:spPr>
      </p:pic>
      <p:pic>
        <p:nvPicPr>
          <p:cNvPr id="3" name="Picture 2"/>
          <p:cNvPicPr>
            <a:picLocks noChangeAspect="1"/>
          </p:cNvPicPr>
          <p:nvPr/>
        </p:nvPicPr>
        <p:blipFill>
          <a:blip r:embed="rId3"/>
          <a:stretch>
            <a:fillRect/>
          </a:stretch>
        </p:blipFill>
        <p:spPr>
          <a:xfrm>
            <a:off x="-98601" y="-594"/>
            <a:ext cx="12290601" cy="6858594"/>
          </a:xfrm>
          <a:prstGeom prst="rect">
            <a:avLst/>
          </a:prstGeom>
        </p:spPr>
      </p:pic>
      <p:sp>
        <p:nvSpPr>
          <p:cNvPr id="4" name="Rounded Rectangle 3"/>
          <p:cNvSpPr/>
          <p:nvPr/>
        </p:nvSpPr>
        <p:spPr>
          <a:xfrm>
            <a:off x="1726700" y="495300"/>
            <a:ext cx="8293600" cy="3231317"/>
          </a:xfrm>
          <a:prstGeom prst="roundRect">
            <a:avLst>
              <a:gd name="adj" fmla="val 6702"/>
            </a:avLst>
          </a:prstGeom>
          <a:solidFill>
            <a:schemeClr val="accent1">
              <a:lumMod val="40000"/>
              <a:lumOff val="60000"/>
            </a:schemeClr>
          </a:solidFill>
          <a:ln w="38100">
            <a:solidFill>
              <a:srgbClr val="4057A6"/>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rgbClr val="C00000"/>
                </a:solidFill>
                <a:latin typeface="Arial" panose="020B0604020202020204" pitchFamily="34" charset="0"/>
                <a:cs typeface="Arial" panose="020B0604020202020204" pitchFamily="34" charset="0"/>
              </a:rPr>
              <a:t>2</a:t>
            </a:r>
            <a:r>
              <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80 + 30 = ?</a:t>
            </a:r>
          </a:p>
        </p:txBody>
      </p:sp>
      <p:grpSp>
        <p:nvGrpSpPr>
          <p:cNvPr id="5" name="A. MsPham"/>
          <p:cNvGrpSpPr/>
          <p:nvPr/>
        </p:nvGrpSpPr>
        <p:grpSpPr>
          <a:xfrm>
            <a:off x="5634622" y="3712259"/>
            <a:ext cx="5041400" cy="1398460"/>
            <a:chOff x="632512" y="3799344"/>
            <a:chExt cx="5041400" cy="1398460"/>
          </a:xfrm>
        </p:grpSpPr>
        <p:sp>
          <p:nvSpPr>
            <p:cNvPr id="6" name="Rounded Rectangle 5"/>
            <p:cNvSpPr/>
            <p:nvPr/>
          </p:nvSpPr>
          <p:spPr>
            <a:xfrm>
              <a:off x="990600" y="3976503"/>
              <a:ext cx="4683312"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rgbClr val="C00000"/>
                  </a:solidFill>
                  <a:latin typeface="Arial" panose="020B0604020202020204" pitchFamily="34" charset="0"/>
                  <a:cs typeface="Arial" panose="020B0604020202020204" pitchFamily="34" charset="0"/>
                </a:rPr>
                <a:t>C</a:t>
              </a:r>
              <a:r>
                <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lang="en-US" sz="6000" b="1" dirty="0">
                  <a:solidFill>
                    <a:srgbClr val="C00000"/>
                  </a:solidFill>
                  <a:latin typeface="Arial" panose="020B0604020202020204" pitchFamily="34" charset="0"/>
                  <a:cs typeface="Arial" panose="020B0604020202020204" pitchFamily="34" charset="0"/>
                </a:rPr>
                <a:t>32</a:t>
              </a:r>
              <a:r>
                <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0</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823405">
              <a:off x="632512" y="3799344"/>
              <a:ext cx="941832" cy="941832"/>
            </a:xfrm>
            <a:prstGeom prst="rect">
              <a:avLst/>
            </a:prstGeom>
          </p:spPr>
        </p:pic>
      </p:grpSp>
      <p:pic>
        <p:nvPicPr>
          <p:cNvPr id="8" name="Picture 7"/>
          <p:cNvPicPr>
            <a:picLocks noChangeAspect="1"/>
          </p:cNvPicPr>
          <p:nvPr/>
        </p:nvPicPr>
        <p:blipFill rotWithShape="1">
          <a:blip r:embed="rId5"/>
          <a:srcRect t="9880" b="18625"/>
          <a:stretch/>
        </p:blipFill>
        <p:spPr>
          <a:xfrm rot="20479559">
            <a:off x="1213569" y="205624"/>
            <a:ext cx="1692599" cy="1307755"/>
          </a:xfrm>
          <a:prstGeom prst="rect">
            <a:avLst/>
          </a:prstGeom>
        </p:spPr>
      </p:pic>
      <p:grpSp>
        <p:nvGrpSpPr>
          <p:cNvPr id="9" name="B. MsPham"/>
          <p:cNvGrpSpPr/>
          <p:nvPr/>
        </p:nvGrpSpPr>
        <p:grpSpPr>
          <a:xfrm>
            <a:off x="642341" y="5240072"/>
            <a:ext cx="5061922" cy="1368041"/>
            <a:chOff x="611990" y="5240072"/>
            <a:chExt cx="5061922" cy="1368041"/>
          </a:xfrm>
        </p:grpSpPr>
        <p:sp>
          <p:nvSpPr>
            <p:cNvPr id="10" name="Rounded Rectangle 9"/>
            <p:cNvSpPr/>
            <p:nvPr/>
          </p:nvSpPr>
          <p:spPr>
            <a:xfrm>
              <a:off x="990600" y="5386812"/>
              <a:ext cx="4683312"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rgbClr val="C00000"/>
                  </a:solidFill>
                  <a:latin typeface="Arial" panose="020B0604020202020204" pitchFamily="34" charset="0"/>
                  <a:cs typeface="Arial" panose="020B0604020202020204" pitchFamily="34" charset="0"/>
                </a:rPr>
                <a:t>B</a:t>
              </a:r>
              <a:r>
                <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lang="en-US" sz="6000" b="1" dirty="0">
                  <a:solidFill>
                    <a:srgbClr val="C00000"/>
                  </a:solidFill>
                  <a:latin typeface="Arial" panose="020B0604020202020204" pitchFamily="34" charset="0"/>
                  <a:cs typeface="Arial" panose="020B0604020202020204" pitchFamily="34" charset="0"/>
                </a:rPr>
                <a:t>31</a:t>
              </a:r>
              <a:r>
                <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0</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543098">
              <a:off x="611990" y="5240072"/>
              <a:ext cx="941832" cy="941832"/>
            </a:xfrm>
            <a:prstGeom prst="rect">
              <a:avLst/>
            </a:prstGeom>
          </p:spPr>
        </p:pic>
      </p:grpSp>
      <p:grpSp>
        <p:nvGrpSpPr>
          <p:cNvPr id="12" name="C.MsPham"/>
          <p:cNvGrpSpPr/>
          <p:nvPr/>
        </p:nvGrpSpPr>
        <p:grpSpPr>
          <a:xfrm>
            <a:off x="781346" y="3784659"/>
            <a:ext cx="4985563" cy="1410309"/>
            <a:chOff x="5785315" y="3787495"/>
            <a:chExt cx="4985563" cy="1410309"/>
          </a:xfrm>
        </p:grpSpPr>
        <p:sp>
          <p:nvSpPr>
            <p:cNvPr id="13" name="Rounded Rectangle 12"/>
            <p:cNvSpPr/>
            <p:nvPr/>
          </p:nvSpPr>
          <p:spPr>
            <a:xfrm>
              <a:off x="6089150" y="3976503"/>
              <a:ext cx="4681728"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 </a:t>
              </a:r>
              <a:r>
                <a:rPr lang="en-US" sz="6000" b="1" dirty="0">
                  <a:solidFill>
                    <a:srgbClr val="C00000"/>
                  </a:solidFill>
                  <a:latin typeface="Arial" panose="020B0604020202020204" pitchFamily="34" charset="0"/>
                  <a:cs typeface="Arial" panose="020B0604020202020204" pitchFamily="34" charset="0"/>
                </a:rPr>
                <a:t>30</a:t>
              </a:r>
              <a:r>
                <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0</a:t>
              </a: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314472">
              <a:off x="5785315" y="3787495"/>
              <a:ext cx="938636" cy="938636"/>
            </a:xfrm>
            <a:prstGeom prst="rect">
              <a:avLst/>
            </a:prstGeom>
          </p:spPr>
        </p:pic>
      </p:grpSp>
      <p:grpSp>
        <p:nvGrpSpPr>
          <p:cNvPr id="15" name="D.MsPham"/>
          <p:cNvGrpSpPr/>
          <p:nvPr/>
        </p:nvGrpSpPr>
        <p:grpSpPr>
          <a:xfrm>
            <a:off x="5853751" y="5102277"/>
            <a:ext cx="4917127" cy="1505836"/>
            <a:chOff x="5853751" y="5102277"/>
            <a:chExt cx="4917127" cy="1505836"/>
          </a:xfrm>
        </p:grpSpPr>
        <p:sp>
          <p:nvSpPr>
            <p:cNvPr id="16" name="Rounded Rectangle 15"/>
            <p:cNvSpPr/>
            <p:nvPr/>
          </p:nvSpPr>
          <p:spPr>
            <a:xfrm>
              <a:off x="6089150" y="5386812"/>
              <a:ext cx="4681728"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D. 210</a:t>
              </a:r>
            </a:p>
          </p:txBody>
        </p: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471556">
              <a:off x="5853751" y="5102277"/>
              <a:ext cx="895185" cy="895185"/>
            </a:xfrm>
            <a:prstGeom prst="rect">
              <a:avLst/>
            </a:prstGeom>
          </p:spPr>
        </p:pic>
      </p:grpSp>
      <p:pic>
        <p:nvPicPr>
          <p:cNvPr id="18" name="13 Imagen">
            <a:hlinkClick r:id="rId7" action="ppaction://hlinksldjump"/>
          </p:cNvPr>
          <p:cNvPicPr>
            <a:picLocks noChangeAspect="1"/>
          </p:cNvPicPr>
          <p:nvPr/>
        </p:nvPicPr>
        <p:blipFill>
          <a:blip r:embed="rId8"/>
          <a:stretch>
            <a:fillRect/>
          </a:stretch>
        </p:blipFill>
        <p:spPr>
          <a:xfrm>
            <a:off x="10395545" y="1749928"/>
            <a:ext cx="750665" cy="71199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995722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par>
                                <p:cTn id="8" presetID="9" presetClass="emph" presetSubtype="0" nodeType="withEffect">
                                  <p:stCondLst>
                                    <p:cond delay="0"/>
                                  </p:stCondLst>
                                  <p:childTnLst>
                                    <p:set>
                                      <p:cBhvr rctx="PPT">
                                        <p:cTn id="9" dur="indefinite"/>
                                        <p:tgtEl>
                                          <p:spTgt spid="5"/>
                                        </p:tgtEl>
                                        <p:attrNameLst>
                                          <p:attrName>style.opacity</p:attrName>
                                        </p:attrNameLst>
                                      </p:cBhvr>
                                      <p:to>
                                        <p:strVal val="0.5"/>
                                      </p:to>
                                    </p:set>
                                    <p:animEffect filter="image" prLst="opacity: 0.5">
                                      <p:cBhvr rctx="IE">
                                        <p:cTn id="10" dur="indefinite"/>
                                        <p:tgtEl>
                                          <p:spTgt spid="5"/>
                                        </p:tgtEl>
                                      </p:cBhvr>
                                    </p:animEffect>
                                  </p:childTnLst>
                                </p:cTn>
                              </p:par>
                              <p:par>
                                <p:cTn id="11" presetID="9" presetClass="emph" presetSubtype="0" nodeType="withEffect">
                                  <p:stCondLst>
                                    <p:cond delay="0"/>
                                  </p:stCondLst>
                                  <p:childTnLst>
                                    <p:set>
                                      <p:cBhvr rctx="PPT">
                                        <p:cTn id="12" dur="indefinite"/>
                                        <p:tgtEl>
                                          <p:spTgt spid="12"/>
                                        </p:tgtEl>
                                        <p:attrNameLst>
                                          <p:attrName>style.opacity</p:attrName>
                                        </p:attrNameLst>
                                      </p:cBhvr>
                                      <p:to>
                                        <p:strVal val="0.5"/>
                                      </p:to>
                                    </p:set>
                                    <p:animEffect filter="image" prLst="opacity: 0.5">
                                      <p:cBhvr rctx="IE">
                                        <p:cTn id="13" dur="indefinite"/>
                                        <p:tgtEl>
                                          <p:spTgt spid="12"/>
                                        </p:tgtEl>
                                      </p:cBhvr>
                                    </p:animEffect>
                                  </p:childTnLst>
                                </p:cTn>
                              </p:par>
                              <p:par>
                                <p:cTn id="14" presetID="9" presetClass="emph" presetSubtype="0" nodeType="withEffect">
                                  <p:stCondLst>
                                    <p:cond delay="0"/>
                                  </p:stCondLst>
                                  <p:childTnLst>
                                    <p:set>
                                      <p:cBhvr rctx="PPT">
                                        <p:cTn id="15" dur="indefinite"/>
                                        <p:tgtEl>
                                          <p:spTgt spid="15"/>
                                        </p:tgtEl>
                                        <p:attrNameLst>
                                          <p:attrName>style.opacity</p:attrName>
                                        </p:attrNameLst>
                                      </p:cBhvr>
                                      <p:to>
                                        <p:strVal val="0.5"/>
                                      </p:to>
                                    </p:set>
                                    <p:animEffect filter="image" prLst="opacity: 0.5">
                                      <p:cBhvr rctx="IE">
                                        <p:cTn id="16" dur="indefinite"/>
                                        <p:tgtEl>
                                          <p:spTgt spid="15"/>
                                        </p:tgtEl>
                                      </p:cBhvr>
                                    </p:animEffect>
                                  </p:childTnLst>
                                </p:cTn>
                              </p:par>
                              <p:par>
                                <p:cTn id="17" presetID="53" presetClass="entr" presetSubtype="16"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ppt_w</p:attrName>
                                        </p:attrNameLst>
                                      </p:cBhvr>
                                      <p:tavLst>
                                        <p:tav tm="0">
                                          <p:val>
                                            <p:fltVal val="0"/>
                                          </p:val>
                                        </p:tav>
                                        <p:tav tm="100000">
                                          <p:val>
                                            <p:strVal val="#ppt_w"/>
                                          </p:val>
                                        </p:tav>
                                      </p:tavLst>
                                    </p:anim>
                                    <p:anim calcmode="lin" valueType="num">
                                      <p:cBhvr>
                                        <p:cTn id="20" dur="500" fill="hold"/>
                                        <p:tgtEl>
                                          <p:spTgt spid="18"/>
                                        </p:tgtEl>
                                        <p:attrNameLst>
                                          <p:attrName>ppt_h</p:attrName>
                                        </p:attrNameLst>
                                      </p:cBhvr>
                                      <p:tavLst>
                                        <p:tav tm="0">
                                          <p:val>
                                            <p:fltVal val="0"/>
                                          </p:val>
                                        </p:tav>
                                        <p:tav tm="100000">
                                          <p:val>
                                            <p:strVal val="#ppt_h"/>
                                          </p:val>
                                        </p:tav>
                                      </p:tavLst>
                                    </p:anim>
                                    <p:animEffect transition="in" filter="fade">
                                      <p:cBhvr>
                                        <p:cTn id="21" dur="500"/>
                                        <p:tgtEl>
                                          <p:spTgt spid="18"/>
                                        </p:tgtEl>
                                      </p:cBhvr>
                                    </p:animEffect>
                                  </p:childTnLst>
                                </p:cTn>
                              </p:par>
                            </p:childTnLst>
                          </p:cTn>
                        </p:par>
                      </p:childTnLst>
                    </p:cTn>
                  </p:par>
                </p:childTnLst>
              </p:cTn>
              <p:nextCondLst>
                <p:cond evt="onClick" delay="0">
                  <p:tgtEl>
                    <p:spTgt spid="9"/>
                  </p:tgtEl>
                </p:cond>
              </p:nextCondLst>
            </p:seq>
            <p:seq concurrent="1" nextAc="seek">
              <p:cTn id="22" restart="whenNotActive" fill="hold" evtFilter="cancelBubble" nodeType="interactiveSeq">
                <p:stCondLst>
                  <p:cond evt="onClick" delay="0">
                    <p:tgtEl>
                      <p:spTgt spid="15"/>
                    </p:tgtEl>
                  </p:cond>
                </p:stCondLst>
                <p:endSync evt="end" delay="0">
                  <p:rtn val="all"/>
                </p:endSync>
                <p:childTnLst>
                  <p:par>
                    <p:cTn id="23" fill="hold">
                      <p:stCondLst>
                        <p:cond delay="0"/>
                      </p:stCondLst>
                      <p:childTnLst>
                        <p:par>
                          <p:cTn id="24" fill="hold">
                            <p:stCondLst>
                              <p:cond delay="0"/>
                            </p:stCondLst>
                            <p:childTnLst>
                              <p:par>
                                <p:cTn id="25" presetID="9" presetClass="emph" presetSubtype="0" nodeType="clickEffect">
                                  <p:stCondLst>
                                    <p:cond delay="0"/>
                                  </p:stCondLst>
                                  <p:childTnLst>
                                    <p:set>
                                      <p:cBhvr rctx="PPT">
                                        <p:cTn id="26" dur="indefinite"/>
                                        <p:tgtEl>
                                          <p:spTgt spid="15"/>
                                        </p:tgtEl>
                                        <p:attrNameLst>
                                          <p:attrName>style.opacity</p:attrName>
                                        </p:attrNameLst>
                                      </p:cBhvr>
                                      <p:to>
                                        <p:strVal val="0.5"/>
                                      </p:to>
                                    </p:set>
                                    <p:animEffect filter="image" prLst="opacity: 0.5">
                                      <p:cBhvr rctx="IE">
                                        <p:cTn id="27" dur="indefinite"/>
                                        <p:tgtEl>
                                          <p:spTgt spid="15"/>
                                        </p:tgtEl>
                                      </p:cBhvr>
                                    </p:animEffect>
                                  </p:childTnLst>
                                </p:cTn>
                              </p:par>
                            </p:childTnLst>
                          </p:cTn>
                        </p:par>
                      </p:childTnLst>
                    </p:cTn>
                  </p:par>
                </p:childTnLst>
              </p:cTn>
              <p:nextCondLst>
                <p:cond evt="onClick" delay="0">
                  <p:tgtEl>
                    <p:spTgt spid="15"/>
                  </p:tgtEl>
                </p:cond>
              </p:nextCondLst>
            </p:seq>
            <p:seq concurrent="1" nextAc="seek">
              <p:cTn id="28" restart="whenNotActive" fill="hold" evtFilter="cancelBubble" nodeType="interactiveSeq">
                <p:stCondLst>
                  <p:cond evt="onClick" delay="0">
                    <p:tgtEl>
                      <p:spTgt spid="12"/>
                    </p:tgtEl>
                  </p:cond>
                </p:stCondLst>
                <p:endSync evt="end" delay="0">
                  <p:rtn val="all"/>
                </p:endSync>
                <p:childTnLst>
                  <p:par>
                    <p:cTn id="29" fill="hold">
                      <p:stCondLst>
                        <p:cond delay="0"/>
                      </p:stCondLst>
                      <p:childTnLst>
                        <p:par>
                          <p:cTn id="30" fill="hold">
                            <p:stCondLst>
                              <p:cond delay="0"/>
                            </p:stCondLst>
                            <p:childTnLst>
                              <p:par>
                                <p:cTn id="31" presetID="9" presetClass="emph" presetSubtype="0" nodeType="clickEffect">
                                  <p:stCondLst>
                                    <p:cond delay="0"/>
                                  </p:stCondLst>
                                  <p:childTnLst>
                                    <p:set>
                                      <p:cBhvr rctx="PPT">
                                        <p:cTn id="32" dur="indefinite"/>
                                        <p:tgtEl>
                                          <p:spTgt spid="12"/>
                                        </p:tgtEl>
                                        <p:attrNameLst>
                                          <p:attrName>style.opacity</p:attrName>
                                        </p:attrNameLst>
                                      </p:cBhvr>
                                      <p:to>
                                        <p:strVal val="0.5"/>
                                      </p:to>
                                    </p:set>
                                    <p:animEffect filter="image" prLst="opacity: 0.5">
                                      <p:cBhvr rctx="IE">
                                        <p:cTn id="33" dur="indefinite"/>
                                        <p:tgtEl>
                                          <p:spTgt spid="12"/>
                                        </p:tgtEl>
                                      </p:cBhvr>
                                    </p:animEffect>
                                  </p:childTnLst>
                                </p:cTn>
                              </p:par>
                            </p:childTnLst>
                          </p:cTn>
                        </p:par>
                      </p:childTnLst>
                    </p:cTn>
                  </p:par>
                </p:childTnLst>
              </p:cTn>
              <p:nextCondLst>
                <p:cond evt="onClick" delay="0">
                  <p:tgtEl>
                    <p:spTgt spid="12"/>
                  </p:tgtEl>
                </p:cond>
              </p:nextCondLst>
            </p:seq>
            <p:seq concurrent="1" nextAc="seek">
              <p:cTn id="34" restart="whenNotActive" fill="hold" evtFilter="cancelBubble" nodeType="interactiveSeq">
                <p:stCondLst>
                  <p:cond evt="onClick" delay="0">
                    <p:tgtEl>
                      <p:spTgt spid="5"/>
                    </p:tgtEl>
                  </p:cond>
                </p:stCondLst>
                <p:endSync evt="end" delay="0">
                  <p:rtn val="all"/>
                </p:endSync>
                <p:childTnLst>
                  <p:par>
                    <p:cTn id="35" fill="hold">
                      <p:stCondLst>
                        <p:cond delay="0"/>
                      </p:stCondLst>
                      <p:childTnLst>
                        <p:par>
                          <p:cTn id="36" fill="hold">
                            <p:stCondLst>
                              <p:cond delay="0"/>
                            </p:stCondLst>
                            <p:childTnLst>
                              <p:par>
                                <p:cTn id="37" presetID="9" presetClass="emph" presetSubtype="0" nodeType="clickEffect">
                                  <p:stCondLst>
                                    <p:cond delay="0"/>
                                  </p:stCondLst>
                                  <p:childTnLst>
                                    <p:set>
                                      <p:cBhvr rctx="PPT">
                                        <p:cTn id="38" dur="indefinite"/>
                                        <p:tgtEl>
                                          <p:spTgt spid="5"/>
                                        </p:tgtEl>
                                        <p:attrNameLst>
                                          <p:attrName>style.opacity</p:attrName>
                                        </p:attrNameLst>
                                      </p:cBhvr>
                                      <p:to>
                                        <p:strVal val="0.5"/>
                                      </p:to>
                                    </p:set>
                                    <p:animEffect filter="image" prLst="opacity: 0.5">
                                      <p:cBhvr rctx="IE">
                                        <p:cTn id="39" dur="indefinite"/>
                                        <p:tgtEl>
                                          <p:spTgt spid="5"/>
                                        </p:tgtEl>
                                      </p:cBhvr>
                                    </p:animEffect>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9609" b="19010"/>
          <a:stretch/>
        </p:blipFill>
        <p:spPr>
          <a:xfrm>
            <a:off x="-100014" y="-42862"/>
            <a:ext cx="12292013" cy="6929438"/>
          </a:xfrm>
          <a:prstGeom prst="rect">
            <a:avLst/>
          </a:prstGeom>
        </p:spPr>
      </p:pic>
      <p:pic>
        <p:nvPicPr>
          <p:cNvPr id="3" name="Picture 2"/>
          <p:cNvPicPr>
            <a:picLocks noChangeAspect="1"/>
          </p:cNvPicPr>
          <p:nvPr/>
        </p:nvPicPr>
        <p:blipFill>
          <a:blip r:embed="rId3"/>
          <a:stretch>
            <a:fillRect/>
          </a:stretch>
        </p:blipFill>
        <p:spPr>
          <a:xfrm>
            <a:off x="-98601" y="-594"/>
            <a:ext cx="12290601" cy="6858594"/>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620" y="-431188"/>
            <a:ext cx="2256440" cy="2256440"/>
          </a:xfrm>
          <a:prstGeom prst="rect">
            <a:avLst/>
          </a:prstGeom>
        </p:spPr>
      </p:pic>
      <p:sp>
        <p:nvSpPr>
          <p:cNvPr id="5" name="Rounded Rectangle 4"/>
          <p:cNvSpPr/>
          <p:nvPr/>
        </p:nvSpPr>
        <p:spPr>
          <a:xfrm>
            <a:off x="1726700" y="495300"/>
            <a:ext cx="8293600" cy="3231317"/>
          </a:xfrm>
          <a:prstGeom prst="roundRect">
            <a:avLst>
              <a:gd name="adj" fmla="val 6702"/>
            </a:avLst>
          </a:prstGeom>
          <a:solidFill>
            <a:schemeClr val="accent1">
              <a:lumMod val="40000"/>
              <a:lumOff val="60000"/>
            </a:schemeClr>
          </a:solidFill>
          <a:ln w="38100">
            <a:solidFill>
              <a:srgbClr val="4057A6"/>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88 + 41 =?</a:t>
            </a:r>
          </a:p>
        </p:txBody>
      </p:sp>
      <p:grpSp>
        <p:nvGrpSpPr>
          <p:cNvPr id="6" name="A. MsPham"/>
          <p:cNvGrpSpPr/>
          <p:nvPr/>
        </p:nvGrpSpPr>
        <p:grpSpPr>
          <a:xfrm>
            <a:off x="632512" y="3799344"/>
            <a:ext cx="5041400" cy="1398460"/>
            <a:chOff x="632512" y="3799344"/>
            <a:chExt cx="5041400" cy="1398460"/>
          </a:xfrm>
        </p:grpSpPr>
        <p:sp>
          <p:nvSpPr>
            <p:cNvPr id="7" name="Rounded Rectangle 6"/>
            <p:cNvSpPr/>
            <p:nvPr/>
          </p:nvSpPr>
          <p:spPr>
            <a:xfrm>
              <a:off x="990600" y="3976503"/>
              <a:ext cx="4683312"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 </a:t>
              </a:r>
              <a:r>
                <a:rPr lang="en-US" sz="6600" b="1" dirty="0">
                  <a:solidFill>
                    <a:srgbClr val="C00000"/>
                  </a:solidFill>
                  <a:latin typeface="Arial" panose="020B0604020202020204" pitchFamily="34" charset="0"/>
                  <a:cs typeface="Arial" panose="020B0604020202020204" pitchFamily="34" charset="0"/>
                </a:rPr>
                <a:t>139</a:t>
              </a:r>
              <a:endParaRPr kumimoji="0" lang="en-US" sz="6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823405">
              <a:off x="632512" y="3799344"/>
              <a:ext cx="941832" cy="941832"/>
            </a:xfrm>
            <a:prstGeom prst="rect">
              <a:avLst/>
            </a:prstGeom>
          </p:spPr>
        </p:pic>
      </p:grpSp>
      <p:pic>
        <p:nvPicPr>
          <p:cNvPr id="9" name="Picture 8"/>
          <p:cNvPicPr>
            <a:picLocks noChangeAspect="1"/>
          </p:cNvPicPr>
          <p:nvPr/>
        </p:nvPicPr>
        <p:blipFill rotWithShape="1">
          <a:blip r:embed="rId6"/>
          <a:srcRect t="9880" b="18625"/>
          <a:stretch/>
        </p:blipFill>
        <p:spPr>
          <a:xfrm rot="20479559">
            <a:off x="1213569" y="205624"/>
            <a:ext cx="1692599" cy="1307755"/>
          </a:xfrm>
          <a:prstGeom prst="rect">
            <a:avLst/>
          </a:prstGeom>
        </p:spPr>
      </p:pic>
      <p:grpSp>
        <p:nvGrpSpPr>
          <p:cNvPr id="10" name="B. MsPham"/>
          <p:cNvGrpSpPr/>
          <p:nvPr/>
        </p:nvGrpSpPr>
        <p:grpSpPr>
          <a:xfrm>
            <a:off x="611990" y="5240072"/>
            <a:ext cx="5061922" cy="1368041"/>
            <a:chOff x="611990" y="5240072"/>
            <a:chExt cx="5061922" cy="1368041"/>
          </a:xfrm>
        </p:grpSpPr>
        <p:sp>
          <p:nvSpPr>
            <p:cNvPr id="11" name="Rounded Rectangle 10"/>
            <p:cNvSpPr/>
            <p:nvPr/>
          </p:nvSpPr>
          <p:spPr>
            <a:xfrm>
              <a:off x="990600" y="5386812"/>
              <a:ext cx="4683312"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B. 119</a:t>
              </a: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543098">
              <a:off x="611990" y="5240072"/>
              <a:ext cx="941832" cy="941832"/>
            </a:xfrm>
            <a:prstGeom prst="rect">
              <a:avLst/>
            </a:prstGeom>
          </p:spPr>
        </p:pic>
      </p:grpSp>
      <p:grpSp>
        <p:nvGrpSpPr>
          <p:cNvPr id="13" name="C.MsPham"/>
          <p:cNvGrpSpPr/>
          <p:nvPr/>
        </p:nvGrpSpPr>
        <p:grpSpPr>
          <a:xfrm>
            <a:off x="5785315" y="3787495"/>
            <a:ext cx="4985563" cy="1410309"/>
            <a:chOff x="5785315" y="3787495"/>
            <a:chExt cx="4985563" cy="1410309"/>
          </a:xfrm>
        </p:grpSpPr>
        <p:sp>
          <p:nvSpPr>
            <p:cNvPr id="14" name="Rounded Rectangle 13"/>
            <p:cNvSpPr/>
            <p:nvPr/>
          </p:nvSpPr>
          <p:spPr>
            <a:xfrm>
              <a:off x="6089150" y="3976503"/>
              <a:ext cx="4681728"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C. </a:t>
              </a:r>
              <a:r>
                <a:rPr lang="en-US" sz="6600" b="1" dirty="0">
                  <a:solidFill>
                    <a:srgbClr val="C00000"/>
                  </a:solidFill>
                  <a:latin typeface="Arial" panose="020B0604020202020204" pitchFamily="34" charset="0"/>
                  <a:cs typeface="Arial" panose="020B0604020202020204" pitchFamily="34" charset="0"/>
                </a:rPr>
                <a:t>129</a:t>
              </a:r>
              <a:endParaRPr kumimoji="0" lang="en-US" sz="6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314472">
              <a:off x="5785315" y="3787495"/>
              <a:ext cx="938636" cy="938636"/>
            </a:xfrm>
            <a:prstGeom prst="rect">
              <a:avLst/>
            </a:prstGeom>
          </p:spPr>
        </p:pic>
      </p:grpSp>
      <p:grpSp>
        <p:nvGrpSpPr>
          <p:cNvPr id="16" name="D.MsPham"/>
          <p:cNvGrpSpPr/>
          <p:nvPr/>
        </p:nvGrpSpPr>
        <p:grpSpPr>
          <a:xfrm>
            <a:off x="5853751" y="5102277"/>
            <a:ext cx="4917127" cy="1505836"/>
            <a:chOff x="5853751" y="5102277"/>
            <a:chExt cx="4917127" cy="1505836"/>
          </a:xfrm>
        </p:grpSpPr>
        <p:sp>
          <p:nvSpPr>
            <p:cNvPr id="17" name="Rounded Rectangle 16"/>
            <p:cNvSpPr/>
            <p:nvPr/>
          </p:nvSpPr>
          <p:spPr>
            <a:xfrm>
              <a:off x="6089150" y="5386812"/>
              <a:ext cx="4681728"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D. </a:t>
              </a:r>
              <a:r>
                <a:rPr lang="en-US" sz="6600" b="1" dirty="0">
                  <a:solidFill>
                    <a:srgbClr val="C00000"/>
                  </a:solidFill>
                  <a:latin typeface="Arial" panose="020B0604020202020204" pitchFamily="34" charset="0"/>
                  <a:cs typeface="Arial" panose="020B0604020202020204" pitchFamily="34" charset="0"/>
                </a:rPr>
                <a:t>109</a:t>
              </a:r>
              <a:endParaRPr kumimoji="0" lang="en-US" sz="6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471556">
              <a:off x="5853751" y="5102277"/>
              <a:ext cx="895185" cy="895185"/>
            </a:xfrm>
            <a:prstGeom prst="rect">
              <a:avLst/>
            </a:prstGeom>
          </p:spPr>
        </p:pic>
      </p:grpSp>
      <p:pic>
        <p:nvPicPr>
          <p:cNvPr id="19" name="13 Imagen">
            <a:hlinkClick r:id="rId8" action="ppaction://hlinksldjump"/>
          </p:cNvPr>
          <p:cNvPicPr>
            <a:picLocks noChangeAspect="1"/>
          </p:cNvPicPr>
          <p:nvPr/>
        </p:nvPicPr>
        <p:blipFill>
          <a:blip r:embed="rId9"/>
          <a:stretch>
            <a:fillRect/>
          </a:stretch>
        </p:blipFill>
        <p:spPr>
          <a:xfrm>
            <a:off x="10395545" y="1749928"/>
            <a:ext cx="750665" cy="71199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029517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9" presetClass="emph" presetSubtype="0" nodeType="clickEffect">
                                  <p:stCondLst>
                                    <p:cond delay="0"/>
                                  </p:stCondLst>
                                  <p:childTnLst>
                                    <p:set>
                                      <p:cBhvr rctx="PPT">
                                        <p:cTn id="6" dur="indefinite"/>
                                        <p:tgtEl>
                                          <p:spTgt spid="16"/>
                                        </p:tgtEl>
                                        <p:attrNameLst>
                                          <p:attrName>style.opacity</p:attrName>
                                        </p:attrNameLst>
                                      </p:cBhvr>
                                      <p:to>
                                        <p:strVal val="0.5"/>
                                      </p:to>
                                    </p:set>
                                    <p:animEffect filter="image" prLst="opacity: 0.5">
                                      <p:cBhvr rctx="IE">
                                        <p:cTn id="7" dur="indefinite"/>
                                        <p:tgtEl>
                                          <p:spTgt spid="16"/>
                                        </p:tgtEl>
                                      </p:cBhvr>
                                    </p:animEffect>
                                  </p:childTnLst>
                                </p:cTn>
                              </p:par>
                            </p:childTnLst>
                          </p:cTn>
                        </p:par>
                      </p:childTnLst>
                    </p:cTn>
                  </p:par>
                </p:childTnLst>
              </p:cTn>
              <p:nextCondLst>
                <p:cond evt="onClick" delay="0">
                  <p:tgtEl>
                    <p:spTgt spid="16"/>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9" presetClass="emph" presetSubtype="0" nodeType="clickEffect">
                                  <p:stCondLst>
                                    <p:cond delay="0"/>
                                  </p:stCondLst>
                                  <p:childTnLst>
                                    <p:set>
                                      <p:cBhvr rctx="PPT">
                                        <p:cTn id="12" dur="indefinite"/>
                                        <p:tgtEl>
                                          <p:spTgt spid="10"/>
                                        </p:tgtEl>
                                        <p:attrNameLst>
                                          <p:attrName>style.opacity</p:attrName>
                                        </p:attrNameLst>
                                      </p:cBhvr>
                                      <p:to>
                                        <p:strVal val="0.5"/>
                                      </p:to>
                                    </p:set>
                                    <p:animEffect filter="image" prLst="opacity: 0.5">
                                      <p:cBhvr rctx="IE">
                                        <p:cTn id="13" dur="indefinite"/>
                                        <p:tgtEl>
                                          <p:spTgt spid="10"/>
                                        </p:tgtEl>
                                      </p:cBhvr>
                                    </p:animEffec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9" presetClass="emph" presetSubtype="0" nodeType="clickEffect">
                                  <p:stCondLst>
                                    <p:cond delay="0"/>
                                  </p:stCondLst>
                                  <p:childTnLst>
                                    <p:set>
                                      <p:cBhvr rctx="PPT">
                                        <p:cTn id="18" dur="indefinite"/>
                                        <p:tgtEl>
                                          <p:spTgt spid="6"/>
                                        </p:tgtEl>
                                        <p:attrNameLst>
                                          <p:attrName>style.opacity</p:attrName>
                                        </p:attrNameLst>
                                      </p:cBhvr>
                                      <p:to>
                                        <p:strVal val="0.5"/>
                                      </p:to>
                                    </p:set>
                                    <p:animEffect filter="image" prLst="opacity: 0.5">
                                      <p:cBhvr rctx="IE">
                                        <p:cTn id="19" dur="indefinite"/>
                                        <p:tgtEl>
                                          <p:spTgt spid="6"/>
                                        </p:tgtEl>
                                      </p:cBhvr>
                                    </p:animEffect>
                                  </p:childTnLst>
                                </p:cTn>
                              </p:par>
                            </p:childTnLst>
                          </p:cTn>
                        </p:par>
                      </p:childTnLst>
                    </p:cTn>
                  </p:par>
                </p:childTnLst>
              </p:cTn>
              <p:nextCondLst>
                <p:cond evt="onClick" delay="0">
                  <p:tgtEl>
                    <p:spTgt spid="6"/>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nodeType="withEffect">
                                  <p:stCondLst>
                                    <p:cond delay="0"/>
                                  </p:stCondLst>
                                  <p:childTnLst>
                                    <p:animEffect transition="out" filter="fade">
                                      <p:cBhvr>
                                        <p:cTn id="24" dur="500" tmFilter="0, 0; .2, .5; .8, .5; 1, 0"/>
                                        <p:tgtEl>
                                          <p:spTgt spid="13"/>
                                        </p:tgtEl>
                                      </p:cBhvr>
                                    </p:animEffect>
                                    <p:animScale>
                                      <p:cBhvr>
                                        <p:cTn id="25" dur="250" autoRev="1" fill="hold"/>
                                        <p:tgtEl>
                                          <p:spTgt spid="13"/>
                                        </p:tgtEl>
                                      </p:cBhvr>
                                      <p:by x="105000" y="105000"/>
                                    </p:animScale>
                                  </p:childTnLst>
                                </p:cTn>
                              </p:par>
                              <p:par>
                                <p:cTn id="26" presetID="9" presetClass="emph" presetSubtype="0" nodeType="withEffect">
                                  <p:stCondLst>
                                    <p:cond delay="0"/>
                                  </p:stCondLst>
                                  <p:childTnLst>
                                    <p:set>
                                      <p:cBhvr rctx="PPT">
                                        <p:cTn id="27" dur="indefinite"/>
                                        <p:tgtEl>
                                          <p:spTgt spid="6"/>
                                        </p:tgtEl>
                                        <p:attrNameLst>
                                          <p:attrName>style.opacity</p:attrName>
                                        </p:attrNameLst>
                                      </p:cBhvr>
                                      <p:to>
                                        <p:strVal val="0.5"/>
                                      </p:to>
                                    </p:set>
                                    <p:animEffect filter="image" prLst="opacity: 0.5">
                                      <p:cBhvr rctx="IE">
                                        <p:cTn id="28" dur="indefinite"/>
                                        <p:tgtEl>
                                          <p:spTgt spid="6"/>
                                        </p:tgtEl>
                                      </p:cBhvr>
                                    </p:animEffect>
                                  </p:childTnLst>
                                </p:cTn>
                              </p:par>
                              <p:par>
                                <p:cTn id="29" presetID="9" presetClass="emph" presetSubtype="0" nodeType="withEffect">
                                  <p:stCondLst>
                                    <p:cond delay="0"/>
                                  </p:stCondLst>
                                  <p:childTnLst>
                                    <p:set>
                                      <p:cBhvr rctx="PPT">
                                        <p:cTn id="30" dur="indefinite"/>
                                        <p:tgtEl>
                                          <p:spTgt spid="16"/>
                                        </p:tgtEl>
                                        <p:attrNameLst>
                                          <p:attrName>style.opacity</p:attrName>
                                        </p:attrNameLst>
                                      </p:cBhvr>
                                      <p:to>
                                        <p:strVal val="0.5"/>
                                      </p:to>
                                    </p:set>
                                    <p:animEffect filter="image" prLst="opacity: 0.5">
                                      <p:cBhvr rctx="IE">
                                        <p:cTn id="31" dur="indefinite"/>
                                        <p:tgtEl>
                                          <p:spTgt spid="16"/>
                                        </p:tgtEl>
                                      </p:cBhvr>
                                    </p:animEffect>
                                  </p:childTnLst>
                                </p:cTn>
                              </p:par>
                              <p:par>
                                <p:cTn id="32" presetID="9" presetClass="emph" presetSubtype="0" nodeType="withEffect">
                                  <p:stCondLst>
                                    <p:cond delay="0"/>
                                  </p:stCondLst>
                                  <p:childTnLst>
                                    <p:set>
                                      <p:cBhvr rctx="PPT">
                                        <p:cTn id="33" dur="indefinite"/>
                                        <p:tgtEl>
                                          <p:spTgt spid="10"/>
                                        </p:tgtEl>
                                        <p:attrNameLst>
                                          <p:attrName>style.opacity</p:attrName>
                                        </p:attrNameLst>
                                      </p:cBhvr>
                                      <p:to>
                                        <p:strVal val="0.5"/>
                                      </p:to>
                                    </p:set>
                                    <p:animEffect filter="image" prLst="opacity: 0.5">
                                      <p:cBhvr rctx="IE">
                                        <p:cTn id="34" dur="indefinite"/>
                                        <p:tgtEl>
                                          <p:spTgt spid="10"/>
                                        </p:tgtEl>
                                      </p:cBhvr>
                                    </p:animEffect>
                                  </p:childTnLst>
                                </p:cTn>
                              </p:par>
                              <p:par>
                                <p:cTn id="35" presetID="53" presetClass="entr" presetSubtype="16"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500" fill="hold"/>
                                        <p:tgtEl>
                                          <p:spTgt spid="19"/>
                                        </p:tgtEl>
                                        <p:attrNameLst>
                                          <p:attrName>ppt_w</p:attrName>
                                        </p:attrNameLst>
                                      </p:cBhvr>
                                      <p:tavLst>
                                        <p:tav tm="0">
                                          <p:val>
                                            <p:fltVal val="0"/>
                                          </p:val>
                                        </p:tav>
                                        <p:tav tm="100000">
                                          <p:val>
                                            <p:strVal val="#ppt_w"/>
                                          </p:val>
                                        </p:tav>
                                      </p:tavLst>
                                    </p:anim>
                                    <p:anim calcmode="lin" valueType="num">
                                      <p:cBhvr>
                                        <p:cTn id="38" dur="500" fill="hold"/>
                                        <p:tgtEl>
                                          <p:spTgt spid="19"/>
                                        </p:tgtEl>
                                        <p:attrNameLst>
                                          <p:attrName>ppt_h</p:attrName>
                                        </p:attrNameLst>
                                      </p:cBhvr>
                                      <p:tavLst>
                                        <p:tav tm="0">
                                          <p:val>
                                            <p:fltVal val="0"/>
                                          </p:val>
                                        </p:tav>
                                        <p:tav tm="100000">
                                          <p:val>
                                            <p:strVal val="#ppt_h"/>
                                          </p:val>
                                        </p:tav>
                                      </p:tavLst>
                                    </p:anim>
                                    <p:animEffect transition="in" filter="fade">
                                      <p:cBhvr>
                                        <p:cTn id="39" dur="500"/>
                                        <p:tgtEl>
                                          <p:spTgt spid="19"/>
                                        </p:tgtEl>
                                      </p:cBhvr>
                                    </p:animEffect>
                                  </p:childTnLst>
                                </p:cTn>
                              </p:par>
                            </p:childTnLst>
                          </p:cTn>
                        </p:par>
                      </p:childTnLst>
                    </p:cTn>
                  </p:par>
                </p:childTnLst>
              </p:cTn>
              <p:nextCondLst>
                <p:cond evt="onClick" delay="0">
                  <p:tgtEl>
                    <p:spTgt spid="1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9609" b="19010"/>
          <a:stretch/>
        </p:blipFill>
        <p:spPr>
          <a:xfrm>
            <a:off x="-100014" y="-42862"/>
            <a:ext cx="12292013" cy="6929438"/>
          </a:xfrm>
          <a:prstGeom prst="rect">
            <a:avLst/>
          </a:prstGeom>
        </p:spPr>
      </p:pic>
      <p:pic>
        <p:nvPicPr>
          <p:cNvPr id="3" name="Picture 2"/>
          <p:cNvPicPr>
            <a:picLocks noChangeAspect="1"/>
          </p:cNvPicPr>
          <p:nvPr/>
        </p:nvPicPr>
        <p:blipFill>
          <a:blip r:embed="rId3"/>
          <a:stretch>
            <a:fillRect/>
          </a:stretch>
        </p:blipFill>
        <p:spPr>
          <a:xfrm>
            <a:off x="-98601" y="-594"/>
            <a:ext cx="12290601" cy="6858594"/>
          </a:xfrm>
          <a:prstGeom prst="rect">
            <a:avLst/>
          </a:prstGeom>
        </p:spPr>
      </p:pic>
      <p:sp>
        <p:nvSpPr>
          <p:cNvPr id="4" name="Rounded Rectangle 3"/>
          <p:cNvSpPr/>
          <p:nvPr/>
        </p:nvSpPr>
        <p:spPr>
          <a:xfrm>
            <a:off x="1726700" y="495300"/>
            <a:ext cx="8293600" cy="3231317"/>
          </a:xfrm>
          <a:prstGeom prst="roundRect">
            <a:avLst>
              <a:gd name="adj" fmla="val 6702"/>
            </a:avLst>
          </a:prstGeom>
          <a:solidFill>
            <a:schemeClr val="accent1">
              <a:lumMod val="40000"/>
              <a:lumOff val="60000"/>
            </a:schemeClr>
          </a:solidFill>
          <a:ln w="38100">
            <a:solidFill>
              <a:srgbClr val="4057A6"/>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83 + 17 = ?</a:t>
            </a:r>
          </a:p>
        </p:txBody>
      </p:sp>
      <p:grpSp>
        <p:nvGrpSpPr>
          <p:cNvPr id="5" name="A. MsPham"/>
          <p:cNvGrpSpPr/>
          <p:nvPr/>
        </p:nvGrpSpPr>
        <p:grpSpPr>
          <a:xfrm>
            <a:off x="632512" y="3799344"/>
            <a:ext cx="5041400" cy="1398460"/>
            <a:chOff x="632512" y="3799344"/>
            <a:chExt cx="5041400" cy="1398460"/>
          </a:xfrm>
        </p:grpSpPr>
        <p:sp>
          <p:nvSpPr>
            <p:cNvPr id="6" name="Rounded Rectangle 5"/>
            <p:cNvSpPr/>
            <p:nvPr/>
          </p:nvSpPr>
          <p:spPr>
            <a:xfrm>
              <a:off x="990600" y="3976503"/>
              <a:ext cx="4683312"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 98</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823405">
              <a:off x="632512" y="3799344"/>
              <a:ext cx="941832" cy="941832"/>
            </a:xfrm>
            <a:prstGeom prst="rect">
              <a:avLst/>
            </a:prstGeom>
          </p:spPr>
        </p:pic>
      </p:grpSp>
      <p:pic>
        <p:nvPicPr>
          <p:cNvPr id="8" name="Picture 7"/>
          <p:cNvPicPr>
            <a:picLocks noChangeAspect="1"/>
          </p:cNvPicPr>
          <p:nvPr/>
        </p:nvPicPr>
        <p:blipFill rotWithShape="1">
          <a:blip r:embed="rId5"/>
          <a:srcRect t="9880" b="18625"/>
          <a:stretch/>
        </p:blipFill>
        <p:spPr>
          <a:xfrm rot="20479559">
            <a:off x="1213569" y="205624"/>
            <a:ext cx="1692599" cy="1307755"/>
          </a:xfrm>
          <a:prstGeom prst="rect">
            <a:avLst/>
          </a:prstGeom>
        </p:spPr>
      </p:pic>
      <p:grpSp>
        <p:nvGrpSpPr>
          <p:cNvPr id="9" name="B. MsPham"/>
          <p:cNvGrpSpPr/>
          <p:nvPr/>
        </p:nvGrpSpPr>
        <p:grpSpPr>
          <a:xfrm>
            <a:off x="611990" y="5240072"/>
            <a:ext cx="5061922" cy="1368041"/>
            <a:chOff x="611990" y="5240072"/>
            <a:chExt cx="5061922" cy="1368041"/>
          </a:xfrm>
        </p:grpSpPr>
        <p:sp>
          <p:nvSpPr>
            <p:cNvPr id="10" name="Rounded Rectangle 9"/>
            <p:cNvSpPr/>
            <p:nvPr/>
          </p:nvSpPr>
          <p:spPr>
            <a:xfrm>
              <a:off x="990600" y="5386812"/>
              <a:ext cx="4683312"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B. 97</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543098">
              <a:off x="611990" y="5240072"/>
              <a:ext cx="941832" cy="941832"/>
            </a:xfrm>
            <a:prstGeom prst="rect">
              <a:avLst/>
            </a:prstGeom>
          </p:spPr>
        </p:pic>
      </p:grpSp>
      <p:grpSp>
        <p:nvGrpSpPr>
          <p:cNvPr id="12" name="C.MsPham"/>
          <p:cNvGrpSpPr/>
          <p:nvPr/>
        </p:nvGrpSpPr>
        <p:grpSpPr>
          <a:xfrm>
            <a:off x="5785315" y="3787495"/>
            <a:ext cx="4985563" cy="1410309"/>
            <a:chOff x="5785315" y="3787495"/>
            <a:chExt cx="4985563" cy="1410309"/>
          </a:xfrm>
        </p:grpSpPr>
        <p:sp>
          <p:nvSpPr>
            <p:cNvPr id="13" name="Rounded Rectangle 12"/>
            <p:cNvSpPr/>
            <p:nvPr/>
          </p:nvSpPr>
          <p:spPr>
            <a:xfrm>
              <a:off x="6089150" y="3976503"/>
              <a:ext cx="4681728"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C. 99</a:t>
              </a: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314472">
              <a:off x="5785315" y="3787495"/>
              <a:ext cx="938636" cy="938636"/>
            </a:xfrm>
            <a:prstGeom prst="rect">
              <a:avLst/>
            </a:prstGeom>
          </p:spPr>
        </p:pic>
      </p:grpSp>
      <p:grpSp>
        <p:nvGrpSpPr>
          <p:cNvPr id="15" name="D.MsPham"/>
          <p:cNvGrpSpPr/>
          <p:nvPr/>
        </p:nvGrpSpPr>
        <p:grpSpPr>
          <a:xfrm>
            <a:off x="5853751" y="5102277"/>
            <a:ext cx="4917127" cy="1505836"/>
            <a:chOff x="5853751" y="5102277"/>
            <a:chExt cx="4917127" cy="1505836"/>
          </a:xfrm>
        </p:grpSpPr>
        <p:sp>
          <p:nvSpPr>
            <p:cNvPr id="16" name="Rounded Rectangle 15"/>
            <p:cNvSpPr/>
            <p:nvPr/>
          </p:nvSpPr>
          <p:spPr>
            <a:xfrm>
              <a:off x="6089150" y="5386812"/>
              <a:ext cx="4681728"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D. 100</a:t>
              </a:r>
            </a:p>
          </p:txBody>
        </p: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471556">
              <a:off x="5853751" y="5102277"/>
              <a:ext cx="895185" cy="895185"/>
            </a:xfrm>
            <a:prstGeom prst="rect">
              <a:avLst/>
            </a:prstGeom>
          </p:spPr>
        </p:pic>
      </p:grpSp>
      <p:pic>
        <p:nvPicPr>
          <p:cNvPr id="18" name="13 Imagen">
            <a:hlinkClick r:id="rId7" action="ppaction://hlinksldjump"/>
          </p:cNvPr>
          <p:cNvPicPr>
            <a:picLocks noChangeAspect="1"/>
          </p:cNvPicPr>
          <p:nvPr/>
        </p:nvPicPr>
        <p:blipFill>
          <a:blip r:embed="rId8"/>
          <a:stretch>
            <a:fillRect/>
          </a:stretch>
        </p:blipFill>
        <p:spPr>
          <a:xfrm>
            <a:off x="10395545" y="1749928"/>
            <a:ext cx="750665" cy="71199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444922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9" presetClass="emph" presetSubtype="0" nodeType="clickEffect">
                                  <p:stCondLst>
                                    <p:cond delay="0"/>
                                  </p:stCondLst>
                                  <p:childTnLst>
                                    <p:set>
                                      <p:cBhvr rctx="PPT">
                                        <p:cTn id="6" dur="indefinite"/>
                                        <p:tgtEl>
                                          <p:spTgt spid="12"/>
                                        </p:tgtEl>
                                        <p:attrNameLst>
                                          <p:attrName>style.opacity</p:attrName>
                                        </p:attrNameLst>
                                      </p:cBhvr>
                                      <p:to>
                                        <p:strVal val="0.5"/>
                                      </p:to>
                                    </p:set>
                                    <p:animEffect filter="image" prLst="opacity: 0.5">
                                      <p:cBhvr rctx="IE">
                                        <p:cTn id="7" dur="indefinite"/>
                                        <p:tgtEl>
                                          <p:spTgt spid="12"/>
                                        </p:tgtEl>
                                      </p:cBhvr>
                                    </p:animEffect>
                                  </p:childTnLst>
                                </p:cTn>
                              </p:par>
                            </p:childTnLst>
                          </p:cTn>
                        </p:par>
                      </p:childTnLst>
                    </p:cTn>
                  </p:par>
                </p:childTnLst>
              </p:cTn>
              <p:nextCondLst>
                <p:cond evt="onClick" delay="0">
                  <p:tgtEl>
                    <p:spTgt spid="12"/>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9" presetClass="emph" presetSubtype="0" nodeType="clickEffect">
                                  <p:stCondLst>
                                    <p:cond delay="0"/>
                                  </p:stCondLst>
                                  <p:childTnLst>
                                    <p:set>
                                      <p:cBhvr rctx="PPT">
                                        <p:cTn id="12" dur="indefinite"/>
                                        <p:tgtEl>
                                          <p:spTgt spid="9"/>
                                        </p:tgtEl>
                                        <p:attrNameLst>
                                          <p:attrName>style.opacity</p:attrName>
                                        </p:attrNameLst>
                                      </p:cBhvr>
                                      <p:to>
                                        <p:strVal val="0.5"/>
                                      </p:to>
                                    </p:set>
                                    <p:animEffect filter="image" prLst="opacity: 0.5">
                                      <p:cBhvr rctx="IE">
                                        <p:cTn id="13" dur="indefinite"/>
                                        <p:tgtEl>
                                          <p:spTgt spid="9"/>
                                        </p:tgtEl>
                                      </p:cBhvr>
                                    </p:animEffec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9" presetClass="emph" presetSubtype="0" nodeType="clickEffect">
                                  <p:stCondLst>
                                    <p:cond delay="0"/>
                                  </p:stCondLst>
                                  <p:childTnLst>
                                    <p:set>
                                      <p:cBhvr rctx="PPT">
                                        <p:cTn id="18" dur="indefinite"/>
                                        <p:tgtEl>
                                          <p:spTgt spid="5"/>
                                        </p:tgtEl>
                                        <p:attrNameLst>
                                          <p:attrName>style.opacity</p:attrName>
                                        </p:attrNameLst>
                                      </p:cBhvr>
                                      <p:to>
                                        <p:strVal val="0.5"/>
                                      </p:to>
                                    </p:set>
                                    <p:animEffect filter="image" prLst="opacity: 0.5">
                                      <p:cBhvr rctx="IE">
                                        <p:cTn id="19" dur="indefinite"/>
                                        <p:tgtEl>
                                          <p:spTgt spid="5"/>
                                        </p:tgtEl>
                                      </p:cBhvr>
                                    </p:animEffect>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9" presetClass="emph" presetSubtype="0" nodeType="clickEffect">
                                  <p:stCondLst>
                                    <p:cond delay="0"/>
                                  </p:stCondLst>
                                  <p:childTnLst>
                                    <p:set>
                                      <p:cBhvr rctx="PPT">
                                        <p:cTn id="24" dur="indefinite"/>
                                        <p:tgtEl>
                                          <p:spTgt spid="5"/>
                                        </p:tgtEl>
                                        <p:attrNameLst>
                                          <p:attrName>style.opacity</p:attrName>
                                        </p:attrNameLst>
                                      </p:cBhvr>
                                      <p:to>
                                        <p:strVal val="0.5"/>
                                      </p:to>
                                    </p:set>
                                    <p:animEffect filter="image" prLst="opacity: 0.5">
                                      <p:cBhvr rctx="IE">
                                        <p:cTn id="25" dur="indefinite"/>
                                        <p:tgtEl>
                                          <p:spTgt spid="5"/>
                                        </p:tgtEl>
                                      </p:cBhvr>
                                    </p:animEffect>
                                  </p:childTnLst>
                                </p:cTn>
                              </p:par>
                              <p:par>
                                <p:cTn id="26" presetID="9" presetClass="emph" presetSubtype="0" nodeType="withEffect">
                                  <p:stCondLst>
                                    <p:cond delay="0"/>
                                  </p:stCondLst>
                                  <p:childTnLst>
                                    <p:set>
                                      <p:cBhvr rctx="PPT">
                                        <p:cTn id="27" dur="indefinite"/>
                                        <p:tgtEl>
                                          <p:spTgt spid="12"/>
                                        </p:tgtEl>
                                        <p:attrNameLst>
                                          <p:attrName>style.opacity</p:attrName>
                                        </p:attrNameLst>
                                      </p:cBhvr>
                                      <p:to>
                                        <p:strVal val="0.5"/>
                                      </p:to>
                                    </p:set>
                                    <p:animEffect filter="image" prLst="opacity: 0.5">
                                      <p:cBhvr rctx="IE">
                                        <p:cTn id="28" dur="indefinite"/>
                                        <p:tgtEl>
                                          <p:spTgt spid="12"/>
                                        </p:tgtEl>
                                      </p:cBhvr>
                                    </p:animEffect>
                                  </p:childTnLst>
                                </p:cTn>
                              </p:par>
                              <p:par>
                                <p:cTn id="29" presetID="26" presetClass="emph" presetSubtype="0" fill="hold" nodeType="withEffect">
                                  <p:stCondLst>
                                    <p:cond delay="0"/>
                                  </p:stCondLst>
                                  <p:childTnLst>
                                    <p:animEffect transition="out" filter="fade">
                                      <p:cBhvr>
                                        <p:cTn id="30" dur="500" tmFilter="0, 0; .2, .5; .8, .5; 1, 0"/>
                                        <p:tgtEl>
                                          <p:spTgt spid="15"/>
                                        </p:tgtEl>
                                      </p:cBhvr>
                                    </p:animEffect>
                                    <p:animScale>
                                      <p:cBhvr>
                                        <p:cTn id="31" dur="250" autoRev="1" fill="hold"/>
                                        <p:tgtEl>
                                          <p:spTgt spid="15"/>
                                        </p:tgtEl>
                                      </p:cBhvr>
                                      <p:by x="105000" y="105000"/>
                                    </p:animScale>
                                  </p:childTnLst>
                                </p:cTn>
                              </p:par>
                              <p:par>
                                <p:cTn id="32" presetID="9" presetClass="emph" presetSubtype="0" nodeType="withEffect">
                                  <p:stCondLst>
                                    <p:cond delay="0"/>
                                  </p:stCondLst>
                                  <p:childTnLst>
                                    <p:set>
                                      <p:cBhvr rctx="PPT">
                                        <p:cTn id="33" dur="indefinite"/>
                                        <p:tgtEl>
                                          <p:spTgt spid="9"/>
                                        </p:tgtEl>
                                        <p:attrNameLst>
                                          <p:attrName>style.opacity</p:attrName>
                                        </p:attrNameLst>
                                      </p:cBhvr>
                                      <p:to>
                                        <p:strVal val="0.5"/>
                                      </p:to>
                                    </p:set>
                                    <p:animEffect filter="image" prLst="opacity: 0.5">
                                      <p:cBhvr rctx="IE">
                                        <p:cTn id="34" dur="indefinite"/>
                                        <p:tgtEl>
                                          <p:spTgt spid="9"/>
                                        </p:tgtEl>
                                      </p:cBhvr>
                                    </p:animEffect>
                                  </p:childTnLst>
                                </p:cTn>
                              </p:par>
                              <p:par>
                                <p:cTn id="35" presetID="53" presetClass="entr" presetSubtype="16"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ppt_w</p:attrName>
                                        </p:attrNameLst>
                                      </p:cBhvr>
                                      <p:tavLst>
                                        <p:tav tm="0">
                                          <p:val>
                                            <p:fltVal val="0"/>
                                          </p:val>
                                        </p:tav>
                                        <p:tav tm="100000">
                                          <p:val>
                                            <p:strVal val="#ppt_w"/>
                                          </p:val>
                                        </p:tav>
                                      </p:tavLst>
                                    </p:anim>
                                    <p:anim calcmode="lin" valueType="num">
                                      <p:cBhvr>
                                        <p:cTn id="38" dur="500" fill="hold"/>
                                        <p:tgtEl>
                                          <p:spTgt spid="18"/>
                                        </p:tgtEl>
                                        <p:attrNameLst>
                                          <p:attrName>ppt_h</p:attrName>
                                        </p:attrNameLst>
                                      </p:cBhvr>
                                      <p:tavLst>
                                        <p:tav tm="0">
                                          <p:val>
                                            <p:fltVal val="0"/>
                                          </p:val>
                                        </p:tav>
                                        <p:tav tm="100000">
                                          <p:val>
                                            <p:strVal val="#ppt_h"/>
                                          </p:val>
                                        </p:tav>
                                      </p:tavLst>
                                    </p:anim>
                                    <p:animEffect transition="in" filter="fade">
                                      <p:cBhvr>
                                        <p:cTn id="39" dur="500"/>
                                        <p:tgtEl>
                                          <p:spTgt spid="18"/>
                                        </p:tgtEl>
                                      </p:cBhvr>
                                    </p:animEffect>
                                  </p:childTnLst>
                                </p:cTn>
                              </p:par>
                            </p:childTnLst>
                          </p:cTn>
                        </p:par>
                      </p:childTnLst>
                    </p:cTn>
                  </p:par>
                </p:childTnLst>
              </p:cTn>
              <p:nextCondLst>
                <p:cond evt="onClick" delay="0">
                  <p:tgtEl>
                    <p:spTgt spid="15"/>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1032</TotalTime>
  <Words>478</Words>
  <Application>Microsoft Office PowerPoint</Application>
  <PresentationFormat>Widescreen</PresentationFormat>
  <Paragraphs>119</Paragraphs>
  <Slides>20</Slides>
  <Notes>2</Notes>
  <HiddenSlides>0</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20</vt:i4>
      </vt:variant>
    </vt:vector>
  </HeadingPairs>
  <TitlesOfParts>
    <vt:vector size="39" baseType="lpstr">
      <vt:lpstr>Coiny</vt:lpstr>
      <vt:lpstr>Calibri Light</vt:lpstr>
      <vt:lpstr>Times New Roman</vt:lpstr>
      <vt:lpstr>Tahoma</vt:lpstr>
      <vt:lpstr>Calibri</vt:lpstr>
      <vt:lpstr>Averta Std CY Semibold</vt:lpstr>
      <vt:lpstr>Fujiyama</vt:lpstr>
      <vt:lpstr>UTM Davida</vt:lpstr>
      <vt:lpstr>Arial</vt:lpstr>
      <vt:lpstr>Verdana</vt:lpstr>
      <vt:lpstr>UTM HelvetIns</vt:lpstr>
      <vt:lpstr>Roboto Flex Normal SemiBold</vt:lpstr>
      <vt:lpstr>Averta Std CY Bold</vt:lpstr>
      <vt:lpstr>方正少儿简体</vt:lpstr>
      <vt:lpstr>宋体</vt:lpstr>
      <vt:lpstr>Angsana New</vt:lpstr>
      <vt:lpstr>UTM Alexander</vt:lpstr>
      <vt:lpstr>黑体</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Chúc các em học tốt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Vu Hoai Thu</dc:creator>
  <cp:lastModifiedBy>ADMIN</cp:lastModifiedBy>
  <cp:revision>50</cp:revision>
  <dcterms:created xsi:type="dcterms:W3CDTF">2023-04-09T01:12:44Z</dcterms:created>
  <dcterms:modified xsi:type="dcterms:W3CDTF">2023-07-19T05:12:19Z</dcterms:modified>
</cp:coreProperties>
</file>