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4"/>
  </p:notesMasterIdLst>
  <p:sldIdLst>
    <p:sldId id="256" r:id="rId2"/>
    <p:sldId id="339" r:id="rId3"/>
    <p:sldId id="343" r:id="rId4"/>
    <p:sldId id="259" r:id="rId5"/>
    <p:sldId id="264" r:id="rId6"/>
    <p:sldId id="262" r:id="rId7"/>
    <p:sldId id="347" r:id="rId8"/>
    <p:sldId id="348" r:id="rId9"/>
    <p:sldId id="344" r:id="rId10"/>
    <p:sldId id="346" r:id="rId11"/>
    <p:sldId id="345" r:id="rId12"/>
    <p:sldId id="266" r:id="rId13"/>
  </p:sldIdLst>
  <p:sldSz cx="12192000" cy="6858000"/>
  <p:notesSz cx="6858000" cy="9144000"/>
  <p:embeddedFontLst>
    <p:embeddedFont>
      <p:font typeface="UTM Alexander" panose="02040603050506020204" pitchFamily="18" charset="0"/>
      <p:regular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UTM HelvetIns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Fujiyama" panose="02020500000000000000" pitchFamily="18" charset="0"/>
      <p:regular r:id="rId29"/>
      <p:bold r:id="rId30"/>
      <p:italic r:id="rId31"/>
      <p:boldItalic r:id="rId32"/>
    </p:embeddedFont>
    <p:embeddedFont>
      <p:font typeface="UTM Davida" panose="0204060305050602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11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95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11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95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64" name="Rectangle 863">
            <a:extLst>
              <a:ext uri="{FF2B5EF4-FFF2-40B4-BE49-F238E27FC236}">
                <a16:creationId xmlns:a16="http://schemas.microsoft.com/office/drawing/2014/main" id="{B18236A0-977F-A806-E155-18152779C254}"/>
              </a:ext>
            </a:extLst>
          </p:cNvPr>
          <p:cNvSpPr/>
          <p:nvPr/>
        </p:nvSpPr>
        <p:spPr>
          <a:xfrm>
            <a:off x="422324" y="789708"/>
            <a:ext cx="46610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1.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mẫu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):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865" name="Table 6">
            <a:extLst>
              <a:ext uri="{FF2B5EF4-FFF2-40B4-BE49-F238E27FC236}">
                <a16:creationId xmlns:a16="http://schemas.microsoft.com/office/drawing/2014/main" id="{0FB15723-024E-D073-165F-554D1619B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246093"/>
              </p:ext>
            </p:extLst>
          </p:nvPr>
        </p:nvGraphicFramePr>
        <p:xfrm>
          <a:off x="524471" y="1532122"/>
          <a:ext cx="11232859" cy="42801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52282">
                  <a:extLst>
                    <a:ext uri="{9D8B030D-6E8A-4147-A177-3AD203B41FA5}">
                      <a16:colId xmlns:a16="http://schemas.microsoft.com/office/drawing/2014/main" val="1335016699"/>
                    </a:ext>
                  </a:extLst>
                </a:gridCol>
                <a:gridCol w="6188085">
                  <a:extLst>
                    <a:ext uri="{9D8B030D-6E8A-4147-A177-3AD203B41FA5}">
                      <a16:colId xmlns:a16="http://schemas.microsoft.com/office/drawing/2014/main" val="3205547379"/>
                    </a:ext>
                  </a:extLst>
                </a:gridCol>
                <a:gridCol w="1006679">
                  <a:extLst>
                    <a:ext uri="{9D8B030D-6E8A-4147-A177-3AD203B41FA5}">
                      <a16:colId xmlns:a16="http://schemas.microsoft.com/office/drawing/2014/main" val="293291214"/>
                    </a:ext>
                  </a:extLst>
                </a:gridCol>
                <a:gridCol w="947956">
                  <a:extLst>
                    <a:ext uri="{9D8B030D-6E8A-4147-A177-3AD203B41FA5}">
                      <a16:colId xmlns:a16="http://schemas.microsoft.com/office/drawing/2014/main" val="1929581317"/>
                    </a:ext>
                  </a:extLst>
                </a:gridCol>
                <a:gridCol w="897154">
                  <a:extLst>
                    <a:ext uri="{9D8B030D-6E8A-4147-A177-3AD203B41FA5}">
                      <a16:colId xmlns:a16="http://schemas.microsoft.com/office/drawing/2014/main" val="260663069"/>
                    </a:ext>
                  </a:extLst>
                </a:gridCol>
                <a:gridCol w="1040703">
                  <a:extLst>
                    <a:ext uri="{9D8B030D-6E8A-4147-A177-3AD203B41FA5}">
                      <a16:colId xmlns:a16="http://schemas.microsoft.com/office/drawing/2014/main" val="2143013184"/>
                    </a:ext>
                  </a:extLst>
                </a:gridCol>
              </a:tblGrid>
              <a:tr h="713362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tx1"/>
                          </a:solidFill>
                        </a:rPr>
                        <a:t>Viết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114187" marR="114187" marT="57093" marB="570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tx1"/>
                          </a:solidFill>
                        </a:rPr>
                        <a:t>Đọc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114187" marR="114187" marT="57093" marB="570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466305"/>
                  </a:ext>
                </a:extLst>
              </a:tr>
              <a:tr h="71336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endParaRPr lang="en-US"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tx1"/>
                          </a:solidFill>
                        </a:rPr>
                        <a:t>Chục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/>
                        <a:t>Đơn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vị</a:t>
                      </a:r>
                      <a:endParaRPr lang="en-US" sz="2200" b="1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275189"/>
                  </a:ext>
                </a:extLst>
              </a:tr>
              <a:tr h="713362"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368210"/>
                  </a:ext>
                </a:extLst>
              </a:tr>
              <a:tr h="713362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430117"/>
                  </a:ext>
                </a:extLst>
              </a:tr>
              <a:tr h="713362"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490551"/>
                  </a:ext>
                </a:extLst>
              </a:tr>
              <a:tr h="713362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14187" marR="114187" marT="57093" marB="57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163638"/>
                  </a:ext>
                </a:extLst>
              </a:tr>
            </a:tbl>
          </a:graphicData>
        </a:graphic>
      </p:graphicFrame>
      <p:sp>
        <p:nvSpPr>
          <p:cNvPr id="866" name="TextBox 865">
            <a:extLst>
              <a:ext uri="{FF2B5EF4-FFF2-40B4-BE49-F238E27FC236}">
                <a16:creationId xmlns:a16="http://schemas.microsoft.com/office/drawing/2014/main" id="{6FF0E8D0-6859-A270-71C0-964FC262C18A}"/>
              </a:ext>
            </a:extLst>
          </p:cNvPr>
          <p:cNvSpPr txBox="1"/>
          <p:nvPr/>
        </p:nvSpPr>
        <p:spPr>
          <a:xfrm>
            <a:off x="524471" y="3047206"/>
            <a:ext cx="1206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5 194</a:t>
            </a:r>
          </a:p>
        </p:txBody>
      </p:sp>
      <p:sp>
        <p:nvSpPr>
          <p:cNvPr id="867" name="TextBox 866">
            <a:extLst>
              <a:ext uri="{FF2B5EF4-FFF2-40B4-BE49-F238E27FC236}">
                <a16:creationId xmlns:a16="http://schemas.microsoft.com/office/drawing/2014/main" id="{33510303-CCE7-EDD0-7D61-357C7595AF00}"/>
              </a:ext>
            </a:extLst>
          </p:cNvPr>
          <p:cNvSpPr txBox="1"/>
          <p:nvPr/>
        </p:nvSpPr>
        <p:spPr>
          <a:xfrm>
            <a:off x="1976150" y="3047206"/>
            <a:ext cx="532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</a:rPr>
              <a:t>Năm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nghìn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một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trăm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chín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mươi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tư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68" name="TextBox 867">
            <a:extLst>
              <a:ext uri="{FF2B5EF4-FFF2-40B4-BE49-F238E27FC236}">
                <a16:creationId xmlns:a16="http://schemas.microsoft.com/office/drawing/2014/main" id="{61E537A6-E798-38FD-977A-EC450E98D0DF}"/>
              </a:ext>
            </a:extLst>
          </p:cNvPr>
          <p:cNvSpPr txBox="1"/>
          <p:nvPr/>
        </p:nvSpPr>
        <p:spPr>
          <a:xfrm>
            <a:off x="7998200" y="3047206"/>
            <a:ext cx="789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869" name="TextBox 868">
            <a:extLst>
              <a:ext uri="{FF2B5EF4-FFF2-40B4-BE49-F238E27FC236}">
                <a16:creationId xmlns:a16="http://schemas.microsoft.com/office/drawing/2014/main" id="{DF511030-5A89-0462-6C1E-B9C9F3B63280}"/>
              </a:ext>
            </a:extLst>
          </p:cNvPr>
          <p:cNvSpPr txBox="1"/>
          <p:nvPr/>
        </p:nvSpPr>
        <p:spPr>
          <a:xfrm>
            <a:off x="8956036" y="3047206"/>
            <a:ext cx="789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870" name="TextBox 869">
            <a:extLst>
              <a:ext uri="{FF2B5EF4-FFF2-40B4-BE49-F238E27FC236}">
                <a16:creationId xmlns:a16="http://schemas.microsoft.com/office/drawing/2014/main" id="{90D0644A-6A88-81E9-8B9B-0D59C2F82ACA}"/>
              </a:ext>
            </a:extLst>
          </p:cNvPr>
          <p:cNvSpPr txBox="1"/>
          <p:nvPr/>
        </p:nvSpPr>
        <p:spPr>
          <a:xfrm>
            <a:off x="9913872" y="3047206"/>
            <a:ext cx="789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871" name="TextBox 870">
            <a:extLst>
              <a:ext uri="{FF2B5EF4-FFF2-40B4-BE49-F238E27FC236}">
                <a16:creationId xmlns:a16="http://schemas.microsoft.com/office/drawing/2014/main" id="{0C42BFCA-0630-DA55-D575-FBF86B7FE743}"/>
              </a:ext>
            </a:extLst>
          </p:cNvPr>
          <p:cNvSpPr txBox="1"/>
          <p:nvPr/>
        </p:nvSpPr>
        <p:spPr>
          <a:xfrm>
            <a:off x="10871708" y="3047206"/>
            <a:ext cx="789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4</a:t>
            </a:r>
          </a:p>
        </p:txBody>
      </p:sp>
      <p:grpSp>
        <p:nvGrpSpPr>
          <p:cNvPr id="872" name="Group 871">
            <a:extLst>
              <a:ext uri="{FF2B5EF4-FFF2-40B4-BE49-F238E27FC236}">
                <a16:creationId xmlns:a16="http://schemas.microsoft.com/office/drawing/2014/main" id="{06CAC826-269D-1E48-1429-DB30F922EB91}"/>
              </a:ext>
            </a:extLst>
          </p:cNvPr>
          <p:cNvGrpSpPr/>
          <p:nvPr/>
        </p:nvGrpSpPr>
        <p:grpSpPr>
          <a:xfrm>
            <a:off x="614241" y="3699013"/>
            <a:ext cx="11074882" cy="2004411"/>
            <a:chOff x="567942" y="3155003"/>
            <a:chExt cx="11074882" cy="2004411"/>
          </a:xfrm>
        </p:grpSpPr>
        <p:sp>
          <p:nvSpPr>
            <p:cNvPr id="873" name="TextBox 872">
              <a:extLst>
                <a:ext uri="{FF2B5EF4-FFF2-40B4-BE49-F238E27FC236}">
                  <a16:creationId xmlns:a16="http://schemas.microsoft.com/office/drawing/2014/main" id="{3F9B98B1-DB6F-FCB4-EAB5-9A4EB378B4EA}"/>
                </a:ext>
              </a:extLst>
            </p:cNvPr>
            <p:cNvSpPr txBox="1"/>
            <p:nvPr/>
          </p:nvSpPr>
          <p:spPr>
            <a:xfrm>
              <a:off x="567942" y="3245610"/>
              <a:ext cx="1009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1 840</a:t>
              </a:r>
            </a:p>
          </p:txBody>
        </p:sp>
        <p:sp>
          <p:nvSpPr>
            <p:cNvPr id="874" name="TextBox 873">
              <a:extLst>
                <a:ext uri="{FF2B5EF4-FFF2-40B4-BE49-F238E27FC236}">
                  <a16:creationId xmlns:a16="http://schemas.microsoft.com/office/drawing/2014/main" id="{6FD458A6-FCF2-FDEF-2CD2-571591FB4148}"/>
                </a:ext>
              </a:extLst>
            </p:cNvPr>
            <p:cNvSpPr txBox="1"/>
            <p:nvPr/>
          </p:nvSpPr>
          <p:spPr>
            <a:xfrm>
              <a:off x="7929037" y="4634917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2</a:t>
              </a:r>
            </a:p>
          </p:txBody>
        </p:sp>
        <p:sp>
          <p:nvSpPr>
            <p:cNvPr id="875" name="TextBox 874">
              <a:extLst>
                <a:ext uri="{FF2B5EF4-FFF2-40B4-BE49-F238E27FC236}">
                  <a16:creationId xmlns:a16="http://schemas.microsoft.com/office/drawing/2014/main" id="{03670E36-D9D6-EA54-D726-7344B0FB496A}"/>
                </a:ext>
              </a:extLst>
            </p:cNvPr>
            <p:cNvSpPr txBox="1"/>
            <p:nvPr/>
          </p:nvSpPr>
          <p:spPr>
            <a:xfrm>
              <a:off x="8981951" y="4634917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0</a:t>
              </a:r>
            </a:p>
          </p:txBody>
        </p:sp>
        <p:sp>
          <p:nvSpPr>
            <p:cNvPr id="876" name="TextBox 875">
              <a:extLst>
                <a:ext uri="{FF2B5EF4-FFF2-40B4-BE49-F238E27FC236}">
                  <a16:creationId xmlns:a16="http://schemas.microsoft.com/office/drawing/2014/main" id="{1C9370A5-200F-BE09-6453-B641362D71ED}"/>
                </a:ext>
              </a:extLst>
            </p:cNvPr>
            <p:cNvSpPr txBox="1"/>
            <p:nvPr/>
          </p:nvSpPr>
          <p:spPr>
            <a:xfrm>
              <a:off x="9867573" y="4634917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8</a:t>
              </a:r>
            </a:p>
          </p:txBody>
        </p:sp>
        <p:sp>
          <p:nvSpPr>
            <p:cNvPr id="877" name="TextBox 876">
              <a:extLst>
                <a:ext uri="{FF2B5EF4-FFF2-40B4-BE49-F238E27FC236}">
                  <a16:creationId xmlns:a16="http://schemas.microsoft.com/office/drawing/2014/main" id="{771FF8BB-1F32-EAEB-9F5D-060B983C17DC}"/>
                </a:ext>
              </a:extLst>
            </p:cNvPr>
            <p:cNvSpPr txBox="1"/>
            <p:nvPr/>
          </p:nvSpPr>
          <p:spPr>
            <a:xfrm>
              <a:off x="10825409" y="4634917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1</a:t>
              </a:r>
            </a:p>
          </p:txBody>
        </p:sp>
        <p:sp>
          <p:nvSpPr>
            <p:cNvPr id="878" name="TextBox 877">
              <a:extLst>
                <a:ext uri="{FF2B5EF4-FFF2-40B4-BE49-F238E27FC236}">
                  <a16:creationId xmlns:a16="http://schemas.microsoft.com/office/drawing/2014/main" id="{95F274C1-4830-FA74-7E6D-DB6153215BF2}"/>
                </a:ext>
              </a:extLst>
            </p:cNvPr>
            <p:cNvSpPr txBox="1"/>
            <p:nvPr/>
          </p:nvSpPr>
          <p:spPr>
            <a:xfrm>
              <a:off x="2237755" y="3885740"/>
              <a:ext cx="4947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Ba </a:t>
              </a:r>
              <a:r>
                <a:rPr lang="en-US" sz="2800" b="1" dirty="0" err="1"/>
                <a:t>nghìn</a:t>
              </a:r>
              <a:r>
                <a:rPr lang="en-US" sz="2800" b="1" dirty="0"/>
                <a:t> </a:t>
              </a:r>
              <a:r>
                <a:rPr lang="en-US" sz="2800" b="1" dirty="0" err="1"/>
                <a:t>hai</a:t>
              </a:r>
              <a:r>
                <a:rPr lang="en-US" sz="2800" b="1" dirty="0"/>
                <a:t> </a:t>
              </a:r>
              <a:r>
                <a:rPr lang="en-US" sz="2800" b="1" dirty="0" err="1"/>
                <a:t>trăm</a:t>
              </a:r>
              <a:r>
                <a:rPr lang="en-US" sz="2800" b="1" dirty="0"/>
                <a:t> </a:t>
              </a:r>
              <a:r>
                <a:rPr lang="en-US" sz="2800" b="1" dirty="0" err="1"/>
                <a:t>linh</a:t>
              </a:r>
              <a:r>
                <a:rPr lang="en-US" sz="2800" b="1" dirty="0"/>
                <a:t> </a:t>
              </a:r>
              <a:r>
                <a:rPr lang="en-US" sz="2800" b="1" dirty="0" err="1"/>
                <a:t>bảy</a:t>
              </a:r>
              <a:endParaRPr lang="en-US" sz="2800" b="1" dirty="0"/>
            </a:p>
          </p:txBody>
        </p:sp>
        <p:sp>
          <p:nvSpPr>
            <p:cNvPr id="879" name="TextBox 878">
              <a:extLst>
                <a:ext uri="{FF2B5EF4-FFF2-40B4-BE49-F238E27FC236}">
                  <a16:creationId xmlns:a16="http://schemas.microsoft.com/office/drawing/2014/main" id="{FDFDC773-2528-5A4F-E5FE-6B16B423248C}"/>
                </a:ext>
              </a:extLst>
            </p:cNvPr>
            <p:cNvSpPr txBox="1"/>
            <p:nvPr/>
          </p:nvSpPr>
          <p:spPr>
            <a:xfrm>
              <a:off x="7929037" y="3307446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880" name="TextBox 879">
              <a:extLst>
                <a:ext uri="{FF2B5EF4-FFF2-40B4-BE49-F238E27FC236}">
                  <a16:creationId xmlns:a16="http://schemas.microsoft.com/office/drawing/2014/main" id="{313821ED-7F15-D678-39E7-E7698A0FA9B9}"/>
                </a:ext>
              </a:extLst>
            </p:cNvPr>
            <p:cNvSpPr txBox="1"/>
            <p:nvPr/>
          </p:nvSpPr>
          <p:spPr>
            <a:xfrm>
              <a:off x="7929037" y="3885740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881" name="TextBox 880">
              <a:extLst>
                <a:ext uri="{FF2B5EF4-FFF2-40B4-BE49-F238E27FC236}">
                  <a16:creationId xmlns:a16="http://schemas.microsoft.com/office/drawing/2014/main" id="{04F7F902-6EC9-2779-8D26-49E3F3F50B73}"/>
                </a:ext>
              </a:extLst>
            </p:cNvPr>
            <p:cNvSpPr txBox="1"/>
            <p:nvPr/>
          </p:nvSpPr>
          <p:spPr>
            <a:xfrm>
              <a:off x="8909737" y="3307446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882" name="TextBox 881">
              <a:extLst>
                <a:ext uri="{FF2B5EF4-FFF2-40B4-BE49-F238E27FC236}">
                  <a16:creationId xmlns:a16="http://schemas.microsoft.com/office/drawing/2014/main" id="{BF29AF0C-A5DC-E6F2-F19D-83F9574C72D9}"/>
                </a:ext>
              </a:extLst>
            </p:cNvPr>
            <p:cNvSpPr txBox="1"/>
            <p:nvPr/>
          </p:nvSpPr>
          <p:spPr>
            <a:xfrm>
              <a:off x="9872972" y="3307446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883" name="TextBox 882">
              <a:extLst>
                <a:ext uri="{FF2B5EF4-FFF2-40B4-BE49-F238E27FC236}">
                  <a16:creationId xmlns:a16="http://schemas.microsoft.com/office/drawing/2014/main" id="{CF157BD1-90EA-11AC-8CF2-8A553F111D00}"/>
                </a:ext>
              </a:extLst>
            </p:cNvPr>
            <p:cNvSpPr txBox="1"/>
            <p:nvPr/>
          </p:nvSpPr>
          <p:spPr>
            <a:xfrm>
              <a:off x="10853672" y="3307446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884" name="TextBox 883">
              <a:extLst>
                <a:ext uri="{FF2B5EF4-FFF2-40B4-BE49-F238E27FC236}">
                  <a16:creationId xmlns:a16="http://schemas.microsoft.com/office/drawing/2014/main" id="{87DA999C-996B-7593-99F0-0B34E84D99AA}"/>
                </a:ext>
              </a:extLst>
            </p:cNvPr>
            <p:cNvSpPr txBox="1"/>
            <p:nvPr/>
          </p:nvSpPr>
          <p:spPr>
            <a:xfrm>
              <a:off x="8886873" y="3885740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885" name="TextBox 884">
              <a:extLst>
                <a:ext uri="{FF2B5EF4-FFF2-40B4-BE49-F238E27FC236}">
                  <a16:creationId xmlns:a16="http://schemas.microsoft.com/office/drawing/2014/main" id="{2D50AD50-E142-A34A-5660-F9655900100F}"/>
                </a:ext>
              </a:extLst>
            </p:cNvPr>
            <p:cNvSpPr txBox="1"/>
            <p:nvPr/>
          </p:nvSpPr>
          <p:spPr>
            <a:xfrm>
              <a:off x="9867573" y="3885740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886" name="TextBox 885">
              <a:extLst>
                <a:ext uri="{FF2B5EF4-FFF2-40B4-BE49-F238E27FC236}">
                  <a16:creationId xmlns:a16="http://schemas.microsoft.com/office/drawing/2014/main" id="{3C7FF4BD-4579-CA54-6502-21C30A029086}"/>
                </a:ext>
              </a:extLst>
            </p:cNvPr>
            <p:cNvSpPr txBox="1"/>
            <p:nvPr/>
          </p:nvSpPr>
          <p:spPr>
            <a:xfrm>
              <a:off x="10825409" y="3885740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887" name="TextBox 886">
              <a:extLst>
                <a:ext uri="{FF2B5EF4-FFF2-40B4-BE49-F238E27FC236}">
                  <a16:creationId xmlns:a16="http://schemas.microsoft.com/office/drawing/2014/main" id="{4728D4EC-E268-4ACA-ABFD-D025E7E2F74E}"/>
                </a:ext>
              </a:extLst>
            </p:cNvPr>
            <p:cNvSpPr txBox="1"/>
            <p:nvPr/>
          </p:nvSpPr>
          <p:spPr>
            <a:xfrm>
              <a:off x="4059831" y="3155003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888" name="TextBox 887">
              <a:extLst>
                <a:ext uri="{FF2B5EF4-FFF2-40B4-BE49-F238E27FC236}">
                  <a16:creationId xmlns:a16="http://schemas.microsoft.com/office/drawing/2014/main" id="{0BF476A2-2289-CDFF-DE9A-5FC8CCE3DFCC}"/>
                </a:ext>
              </a:extLst>
            </p:cNvPr>
            <p:cNvSpPr txBox="1"/>
            <p:nvPr/>
          </p:nvSpPr>
          <p:spPr>
            <a:xfrm>
              <a:off x="639269" y="3900479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889" name="TextBox 888">
              <a:extLst>
                <a:ext uri="{FF2B5EF4-FFF2-40B4-BE49-F238E27FC236}">
                  <a16:creationId xmlns:a16="http://schemas.microsoft.com/office/drawing/2014/main" id="{21D56434-595E-1DE2-2327-071B5B84A9C8}"/>
                </a:ext>
              </a:extLst>
            </p:cNvPr>
            <p:cNvSpPr txBox="1"/>
            <p:nvPr/>
          </p:nvSpPr>
          <p:spPr>
            <a:xfrm>
              <a:off x="639269" y="4636194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  <p:sp>
          <p:nvSpPr>
            <p:cNvPr id="890" name="TextBox 889">
              <a:extLst>
                <a:ext uri="{FF2B5EF4-FFF2-40B4-BE49-F238E27FC236}">
                  <a16:creationId xmlns:a16="http://schemas.microsoft.com/office/drawing/2014/main" id="{1EF2DB65-061B-693B-4A28-587485BA6A91}"/>
                </a:ext>
              </a:extLst>
            </p:cNvPr>
            <p:cNvSpPr txBox="1"/>
            <p:nvPr/>
          </p:nvSpPr>
          <p:spPr>
            <a:xfrm>
              <a:off x="4059831" y="4616477"/>
              <a:ext cx="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</a:p>
          </p:txBody>
        </p:sp>
      </p:grpSp>
      <p:sp>
        <p:nvSpPr>
          <p:cNvPr id="891" name="TextBox 890">
            <a:extLst>
              <a:ext uri="{FF2B5EF4-FFF2-40B4-BE49-F238E27FC236}">
                <a16:creationId xmlns:a16="http://schemas.microsoft.com/office/drawing/2014/main" id="{A6DE20EE-B94B-7280-0A3C-54E0C70BEA33}"/>
              </a:ext>
            </a:extLst>
          </p:cNvPr>
          <p:cNvSpPr txBox="1"/>
          <p:nvPr/>
        </p:nvSpPr>
        <p:spPr>
          <a:xfrm>
            <a:off x="531286" y="4476827"/>
            <a:ext cx="11122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3 207</a:t>
            </a:r>
          </a:p>
        </p:txBody>
      </p:sp>
      <p:sp>
        <p:nvSpPr>
          <p:cNvPr id="892" name="TextBox 891">
            <a:extLst>
              <a:ext uri="{FF2B5EF4-FFF2-40B4-BE49-F238E27FC236}">
                <a16:creationId xmlns:a16="http://schemas.microsoft.com/office/drawing/2014/main" id="{9B4F0959-E5F6-197C-634D-A522722EE5BA}"/>
              </a:ext>
            </a:extLst>
          </p:cNvPr>
          <p:cNvSpPr txBox="1"/>
          <p:nvPr/>
        </p:nvSpPr>
        <p:spPr>
          <a:xfrm>
            <a:off x="7975336" y="3741639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893" name="Group 892">
            <a:extLst>
              <a:ext uri="{FF2B5EF4-FFF2-40B4-BE49-F238E27FC236}">
                <a16:creationId xmlns:a16="http://schemas.microsoft.com/office/drawing/2014/main" id="{C5E7691B-AA43-CE9A-1D19-A6BB0C553F97}"/>
              </a:ext>
            </a:extLst>
          </p:cNvPr>
          <p:cNvGrpSpPr/>
          <p:nvPr/>
        </p:nvGrpSpPr>
        <p:grpSpPr>
          <a:xfrm>
            <a:off x="2166120" y="3710177"/>
            <a:ext cx="5305340" cy="554682"/>
            <a:chOff x="6662632" y="3100467"/>
            <a:chExt cx="5305340" cy="554682"/>
          </a:xfrm>
        </p:grpSpPr>
        <p:sp>
          <p:nvSpPr>
            <p:cNvPr id="894" name="Rectangle 893">
              <a:extLst>
                <a:ext uri="{FF2B5EF4-FFF2-40B4-BE49-F238E27FC236}">
                  <a16:creationId xmlns:a16="http://schemas.microsoft.com/office/drawing/2014/main" id="{05BD1DC4-A157-AA1C-D494-B2D71FD02387}"/>
                </a:ext>
              </a:extLst>
            </p:cNvPr>
            <p:cNvSpPr/>
            <p:nvPr/>
          </p:nvSpPr>
          <p:spPr>
            <a:xfrm>
              <a:off x="7093552" y="3235982"/>
              <a:ext cx="4874420" cy="419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TextBox 894">
              <a:extLst>
                <a:ext uri="{FF2B5EF4-FFF2-40B4-BE49-F238E27FC236}">
                  <a16:creationId xmlns:a16="http://schemas.microsoft.com/office/drawing/2014/main" id="{AC8106DE-D98F-F2BE-8CB1-AA63EDE719D7}"/>
                </a:ext>
              </a:extLst>
            </p:cNvPr>
            <p:cNvSpPr txBox="1"/>
            <p:nvPr/>
          </p:nvSpPr>
          <p:spPr>
            <a:xfrm>
              <a:off x="6662632" y="3100467"/>
              <a:ext cx="508251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nghìn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tám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trăm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bốn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mươi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96" name="TextBox 895">
            <a:extLst>
              <a:ext uri="{FF2B5EF4-FFF2-40B4-BE49-F238E27FC236}">
                <a16:creationId xmlns:a16="http://schemas.microsoft.com/office/drawing/2014/main" id="{48AB231C-4D51-AA61-4103-0F26FAE7F1D7}"/>
              </a:ext>
            </a:extLst>
          </p:cNvPr>
          <p:cNvSpPr txBox="1"/>
          <p:nvPr/>
        </p:nvSpPr>
        <p:spPr>
          <a:xfrm>
            <a:off x="8956036" y="3732943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97" name="TextBox 896">
            <a:extLst>
              <a:ext uri="{FF2B5EF4-FFF2-40B4-BE49-F238E27FC236}">
                <a16:creationId xmlns:a16="http://schemas.microsoft.com/office/drawing/2014/main" id="{626026C4-1D7B-A8A0-63D9-CDDA604125C0}"/>
              </a:ext>
            </a:extLst>
          </p:cNvPr>
          <p:cNvSpPr txBox="1"/>
          <p:nvPr/>
        </p:nvSpPr>
        <p:spPr>
          <a:xfrm>
            <a:off x="9871661" y="3741639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98" name="TextBox 897">
            <a:extLst>
              <a:ext uri="{FF2B5EF4-FFF2-40B4-BE49-F238E27FC236}">
                <a16:creationId xmlns:a16="http://schemas.microsoft.com/office/drawing/2014/main" id="{7AAD1A3A-7443-075B-ADAF-70AB343F1044}"/>
              </a:ext>
            </a:extLst>
          </p:cNvPr>
          <p:cNvSpPr txBox="1"/>
          <p:nvPr/>
        </p:nvSpPr>
        <p:spPr>
          <a:xfrm>
            <a:off x="10852361" y="3732943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99" name="TextBox 898">
            <a:extLst>
              <a:ext uri="{FF2B5EF4-FFF2-40B4-BE49-F238E27FC236}">
                <a16:creationId xmlns:a16="http://schemas.microsoft.com/office/drawing/2014/main" id="{4EE18196-7F94-F9F0-3B61-5766B0B0B79E}"/>
              </a:ext>
            </a:extLst>
          </p:cNvPr>
          <p:cNvSpPr txBox="1"/>
          <p:nvPr/>
        </p:nvSpPr>
        <p:spPr>
          <a:xfrm>
            <a:off x="7975336" y="4466632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00" name="TextBox 899">
            <a:extLst>
              <a:ext uri="{FF2B5EF4-FFF2-40B4-BE49-F238E27FC236}">
                <a16:creationId xmlns:a16="http://schemas.microsoft.com/office/drawing/2014/main" id="{4FC335E0-313F-D732-F4E1-93ED823D40A1}"/>
              </a:ext>
            </a:extLst>
          </p:cNvPr>
          <p:cNvSpPr txBox="1"/>
          <p:nvPr/>
        </p:nvSpPr>
        <p:spPr>
          <a:xfrm>
            <a:off x="8956036" y="4457936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01" name="TextBox 900">
            <a:extLst>
              <a:ext uri="{FF2B5EF4-FFF2-40B4-BE49-F238E27FC236}">
                <a16:creationId xmlns:a16="http://schemas.microsoft.com/office/drawing/2014/main" id="{AC7FBD1A-8B57-6098-28B1-688EA668ABD7}"/>
              </a:ext>
            </a:extLst>
          </p:cNvPr>
          <p:cNvSpPr txBox="1"/>
          <p:nvPr/>
        </p:nvSpPr>
        <p:spPr>
          <a:xfrm>
            <a:off x="9871661" y="4466632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902" name="TextBox 901">
            <a:extLst>
              <a:ext uri="{FF2B5EF4-FFF2-40B4-BE49-F238E27FC236}">
                <a16:creationId xmlns:a16="http://schemas.microsoft.com/office/drawing/2014/main" id="{E8B20554-FD97-9029-B087-9E2D11979CAF}"/>
              </a:ext>
            </a:extLst>
          </p:cNvPr>
          <p:cNvSpPr txBox="1"/>
          <p:nvPr/>
        </p:nvSpPr>
        <p:spPr>
          <a:xfrm>
            <a:off x="10852361" y="4457936"/>
            <a:ext cx="789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03" name="TextBox 902">
            <a:extLst>
              <a:ext uri="{FF2B5EF4-FFF2-40B4-BE49-F238E27FC236}">
                <a16:creationId xmlns:a16="http://schemas.microsoft.com/office/drawing/2014/main" id="{6A615828-0C78-E5B5-60F0-1E61CCCCF2CC}"/>
              </a:ext>
            </a:extLst>
          </p:cNvPr>
          <p:cNvSpPr txBox="1"/>
          <p:nvPr/>
        </p:nvSpPr>
        <p:spPr>
          <a:xfrm>
            <a:off x="531286" y="5172934"/>
            <a:ext cx="11122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2 081</a:t>
            </a:r>
          </a:p>
        </p:txBody>
      </p:sp>
      <p:grpSp>
        <p:nvGrpSpPr>
          <p:cNvPr id="904" name="Group 903">
            <a:extLst>
              <a:ext uri="{FF2B5EF4-FFF2-40B4-BE49-F238E27FC236}">
                <a16:creationId xmlns:a16="http://schemas.microsoft.com/office/drawing/2014/main" id="{05C0362A-EE6B-8594-92DB-4B919E366199}"/>
              </a:ext>
            </a:extLst>
          </p:cNvPr>
          <p:cNvGrpSpPr/>
          <p:nvPr/>
        </p:nvGrpSpPr>
        <p:grpSpPr>
          <a:xfrm>
            <a:off x="1953080" y="5148395"/>
            <a:ext cx="5712746" cy="547404"/>
            <a:chOff x="6449592" y="3109716"/>
            <a:chExt cx="5712746" cy="547404"/>
          </a:xfrm>
        </p:grpSpPr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id="{B5537D45-0AB5-BE7B-EE7C-D59E6AC9BB25}"/>
                </a:ext>
              </a:extLst>
            </p:cNvPr>
            <p:cNvSpPr/>
            <p:nvPr/>
          </p:nvSpPr>
          <p:spPr>
            <a:xfrm>
              <a:off x="7142194" y="3237953"/>
              <a:ext cx="4874420" cy="419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TextBox 905">
              <a:extLst>
                <a:ext uri="{FF2B5EF4-FFF2-40B4-BE49-F238E27FC236}">
                  <a16:creationId xmlns:a16="http://schemas.microsoft.com/office/drawing/2014/main" id="{720C2981-9474-74C0-3F02-21079CF28829}"/>
                </a:ext>
              </a:extLst>
            </p:cNvPr>
            <p:cNvSpPr txBox="1"/>
            <p:nvPr/>
          </p:nvSpPr>
          <p:spPr>
            <a:xfrm>
              <a:off x="6449592" y="3109716"/>
              <a:ext cx="571274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Hai </a:t>
              </a:r>
              <a:r>
                <a:rPr lang="en-US" sz="2800" b="1" dirty="0" err="1">
                  <a:solidFill>
                    <a:srgbClr val="FF0000"/>
                  </a:solidFill>
                </a:rPr>
                <a:t>nghìn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trăm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tám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mươi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mốt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" grpId="0"/>
      <p:bldP spid="866" grpId="0"/>
      <p:bldP spid="867" grpId="0"/>
      <p:bldP spid="868" grpId="0"/>
      <p:bldP spid="869" grpId="0"/>
      <p:bldP spid="870" grpId="0"/>
      <p:bldP spid="871" grpId="0"/>
      <p:bldP spid="891" grpId="0" animBg="1"/>
      <p:bldP spid="892" grpId="0" animBg="1"/>
      <p:bldP spid="896" grpId="0" animBg="1"/>
      <p:bldP spid="897" grpId="0" animBg="1"/>
      <p:bldP spid="898" grpId="0" animBg="1"/>
      <p:bldP spid="899" grpId="0" animBg="1"/>
      <p:bldP spid="900" grpId="0" animBg="1"/>
      <p:bldP spid="901" grpId="0" animBg="1"/>
      <p:bldP spid="902" grpId="0" animBg="1"/>
      <p:bldP spid="9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6" name="Rectangle 225">
            <a:extLst>
              <a:ext uri="{FF2B5EF4-FFF2-40B4-BE49-F238E27FC236}">
                <a16:creationId xmlns:a16="http://schemas.microsoft.com/office/drawing/2014/main" id="{4046A476-DAA8-F3EF-9C4E-7DED635C5FA9}"/>
              </a:ext>
            </a:extLst>
          </p:cNvPr>
          <p:cNvSpPr/>
          <p:nvPr/>
        </p:nvSpPr>
        <p:spPr>
          <a:xfrm>
            <a:off x="325302" y="581899"/>
            <a:ext cx="79402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2.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809FB66A-8AB1-D6E0-426E-306C9B96E8A9}"/>
              </a:ext>
            </a:extLst>
          </p:cNvPr>
          <p:cNvSpPr txBox="1"/>
          <p:nvPr/>
        </p:nvSpPr>
        <p:spPr>
          <a:xfrm>
            <a:off x="104172" y="1484720"/>
            <a:ext cx="12362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 smtClean="0"/>
              <a:t>Chữ</a:t>
            </a:r>
            <a:r>
              <a:rPr lang="en-US" sz="3200" b="1" dirty="0" smtClean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1 ở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nghìn</a:t>
            </a:r>
            <a:r>
              <a:rPr lang="en-US" sz="3200" b="1" dirty="0"/>
              <a:t>,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7 ở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trăm</a:t>
            </a:r>
            <a:r>
              <a:rPr lang="en-US" sz="3200" b="1" dirty="0"/>
              <a:t>,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0 </a:t>
            </a:r>
            <a:endParaRPr lang="en-US" sz="3200" b="1" dirty="0"/>
          </a:p>
          <a:p>
            <a:r>
              <a:rPr lang="en-US" sz="3200" b="1" dirty="0" smtClean="0"/>
              <a:t>     ở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chục</a:t>
            </a:r>
            <a:r>
              <a:rPr lang="en-US" sz="3200" b="1" dirty="0"/>
              <a:t>,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8 ở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đơn</a:t>
            </a:r>
            <a:r>
              <a:rPr lang="en-US" sz="3200" b="1" dirty="0"/>
              <a:t> </a:t>
            </a:r>
            <a:r>
              <a:rPr lang="en-US" sz="3200" b="1" dirty="0" err="1"/>
              <a:t>vị</a:t>
            </a:r>
            <a:r>
              <a:rPr lang="en-US" sz="3200" b="1" dirty="0"/>
              <a:t>.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C855C5F6-ECAE-D0C4-985E-EC3037DC01B5}"/>
              </a:ext>
            </a:extLst>
          </p:cNvPr>
          <p:cNvSpPr txBox="1"/>
          <p:nvPr/>
        </p:nvSpPr>
        <p:spPr>
          <a:xfrm>
            <a:off x="3816453" y="2748273"/>
            <a:ext cx="355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 1 708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FB032CE7-253B-1B7D-A966-FC9472827679}"/>
              </a:ext>
            </a:extLst>
          </p:cNvPr>
          <p:cNvSpPr txBox="1"/>
          <p:nvPr/>
        </p:nvSpPr>
        <p:spPr>
          <a:xfrm>
            <a:off x="2089896" y="3647812"/>
            <a:ext cx="9658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5 ở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nghìn</a:t>
            </a:r>
            <a:r>
              <a:rPr lang="en-US" sz="3200" b="1" dirty="0"/>
              <a:t>,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ở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trăm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smtClean="0"/>
              <a:t>   </a:t>
            </a:r>
            <a:r>
              <a:rPr lang="en-US" sz="3200" b="1" dirty="0" err="1" smtClean="0"/>
              <a:t>hàng</a:t>
            </a:r>
            <a:r>
              <a:rPr lang="en-US" sz="3200" b="1" dirty="0" smtClean="0"/>
              <a:t> </a:t>
            </a:r>
            <a:r>
              <a:rPr lang="en-US" sz="3200" b="1" dirty="0" err="1"/>
              <a:t>chục</a:t>
            </a:r>
            <a:r>
              <a:rPr lang="en-US" sz="3200" b="1" dirty="0"/>
              <a:t> </a:t>
            </a:r>
            <a:r>
              <a:rPr lang="en-US" sz="3200" b="1" dirty="0" err="1"/>
              <a:t>đều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6,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9 ở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đơn</a:t>
            </a:r>
            <a:r>
              <a:rPr lang="en-US" sz="3200" b="1" dirty="0"/>
              <a:t> </a:t>
            </a:r>
            <a:r>
              <a:rPr lang="en-US" sz="3200" b="1" dirty="0" err="1"/>
              <a:t>vị</a:t>
            </a:r>
            <a:r>
              <a:rPr lang="en-US" sz="3200" b="1" dirty="0"/>
              <a:t>.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8B6302A6-3122-1C8C-7DC2-D20A407873E4}"/>
              </a:ext>
            </a:extLst>
          </p:cNvPr>
          <p:cNvSpPr txBox="1"/>
          <p:nvPr/>
        </p:nvSpPr>
        <p:spPr>
          <a:xfrm>
            <a:off x="5140051" y="4978238"/>
            <a:ext cx="355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 5 669</a:t>
            </a:r>
          </a:p>
        </p:txBody>
      </p:sp>
    </p:spTree>
    <p:extLst>
      <p:ext uri="{BB962C8B-B14F-4D97-AF65-F5344CB8AC3E}">
        <p14:creationId xmlns:p14="http://schemas.microsoft.com/office/powerpoint/2010/main" val="672251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7" grpId="0"/>
      <p:bldP spid="228" grpId="0" animBg="1"/>
      <p:bldP spid="229" grpId="0"/>
      <p:bldP spid="2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0" name="Group 179">
            <a:extLst>
              <a:ext uri="{FF2B5EF4-FFF2-40B4-BE49-F238E27FC236}">
                <a16:creationId xmlns:a16="http://schemas.microsoft.com/office/drawing/2014/main" id="{55815245-BE0A-D5AE-A0D4-F85B23A7B04E}"/>
              </a:ext>
            </a:extLst>
          </p:cNvPr>
          <p:cNvGrpSpPr/>
          <p:nvPr/>
        </p:nvGrpSpPr>
        <p:grpSpPr>
          <a:xfrm>
            <a:off x="1100070" y="788975"/>
            <a:ext cx="2267943" cy="584775"/>
            <a:chOff x="131012" y="103131"/>
            <a:chExt cx="2267943" cy="584775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4046A476-DAA8-F3EF-9C4E-7DED635C5FA9}"/>
                </a:ext>
              </a:extLst>
            </p:cNvPr>
            <p:cNvSpPr/>
            <p:nvPr/>
          </p:nvSpPr>
          <p:spPr>
            <a:xfrm>
              <a:off x="131012" y="103131"/>
              <a:ext cx="226794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3200" b="1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32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3. </a:t>
              </a:r>
              <a:r>
                <a:rPr lang="en-US" sz="32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Số</a:t>
              </a:r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  <a:endPara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AA578D37-FBCF-2B63-6783-CE37EDA59D3C}"/>
                </a:ext>
              </a:extLst>
            </p:cNvPr>
            <p:cNvSpPr/>
            <p:nvPr/>
          </p:nvSpPr>
          <p:spPr>
            <a:xfrm>
              <a:off x="1183343" y="118334"/>
              <a:ext cx="677732" cy="48409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4D7D05E-9F20-6CA1-C04C-B519B4311862}"/>
              </a:ext>
            </a:extLst>
          </p:cNvPr>
          <p:cNvGrpSpPr/>
          <p:nvPr/>
        </p:nvGrpSpPr>
        <p:grpSpPr>
          <a:xfrm>
            <a:off x="356365" y="1862814"/>
            <a:ext cx="11479269" cy="3357381"/>
            <a:chOff x="0" y="1104900"/>
            <a:chExt cx="11479269" cy="3357381"/>
          </a:xfrm>
        </p:grpSpPr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EF5B0171-7C62-1348-526D-58624726014D}"/>
                </a:ext>
              </a:extLst>
            </p:cNvPr>
            <p:cNvSpPr txBox="1"/>
            <p:nvPr/>
          </p:nvSpPr>
          <p:spPr>
            <a:xfrm>
              <a:off x="76200" y="1186256"/>
              <a:ext cx="11360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a) </a:t>
              </a:r>
              <a:r>
                <a:rPr lang="en-US" sz="3200" b="1" dirty="0" err="1"/>
                <a:t>Số</a:t>
              </a:r>
              <a:r>
                <a:rPr lang="en-US" sz="3200" b="1" dirty="0"/>
                <a:t> 4 371 </a:t>
              </a:r>
              <a:r>
                <a:rPr lang="en-US" sz="3200" b="1" dirty="0" err="1"/>
                <a:t>gồm</a:t>
              </a:r>
              <a:r>
                <a:rPr lang="en-US" sz="3200" b="1" dirty="0"/>
                <a:t>           </a:t>
              </a:r>
              <a:r>
                <a:rPr lang="en-US" sz="3200" b="1" dirty="0" err="1"/>
                <a:t>nghìn</a:t>
              </a:r>
              <a:r>
                <a:rPr lang="en-US" sz="3200" b="1" dirty="0"/>
                <a:t>,           </a:t>
              </a:r>
              <a:r>
                <a:rPr lang="en-US" sz="3200" b="1" dirty="0" err="1"/>
                <a:t>trăm</a:t>
              </a:r>
              <a:r>
                <a:rPr lang="en-US" sz="3200" b="1" dirty="0"/>
                <a:t>,           </a:t>
              </a:r>
              <a:r>
                <a:rPr lang="en-US" sz="3200" b="1" dirty="0" err="1"/>
                <a:t>chục</a:t>
              </a:r>
              <a:r>
                <a:rPr lang="en-US" sz="3200" b="1" dirty="0"/>
                <a:t> </a:t>
              </a:r>
              <a:r>
                <a:rPr lang="en-US" sz="3200" b="1" dirty="0" err="1"/>
                <a:t>và</a:t>
              </a:r>
              <a:r>
                <a:rPr lang="en-US" sz="3200" b="1" dirty="0"/>
                <a:t>          </a:t>
              </a:r>
              <a:r>
                <a:rPr lang="en-US" sz="3200" b="1" dirty="0" err="1"/>
                <a:t>đơn</a:t>
              </a:r>
              <a:r>
                <a:rPr lang="en-US" sz="3200" b="1" dirty="0"/>
                <a:t> </a:t>
              </a:r>
              <a:r>
                <a:rPr lang="en-US" sz="3200" b="1" dirty="0" err="1"/>
                <a:t>vị</a:t>
              </a:r>
              <a:r>
                <a:rPr lang="en-US" sz="3200" b="1" dirty="0"/>
                <a:t>.</a:t>
              </a:r>
            </a:p>
          </p:txBody>
        </p:sp>
        <p:sp>
          <p:nvSpPr>
            <p:cNvPr id="185" name="Rectangle: Rounded Corners 39">
              <a:extLst>
                <a:ext uri="{FF2B5EF4-FFF2-40B4-BE49-F238E27FC236}">
                  <a16:creationId xmlns:a16="http://schemas.microsoft.com/office/drawing/2014/main" id="{35DD6938-7363-6AE2-F176-D44A754786F4}"/>
                </a:ext>
              </a:extLst>
            </p:cNvPr>
            <p:cNvSpPr/>
            <p:nvPr/>
          </p:nvSpPr>
          <p:spPr>
            <a:xfrm>
              <a:off x="3136900" y="1124569"/>
              <a:ext cx="533400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6" name="Rectangle: Rounded Corners 40">
              <a:extLst>
                <a:ext uri="{FF2B5EF4-FFF2-40B4-BE49-F238E27FC236}">
                  <a16:creationId xmlns:a16="http://schemas.microsoft.com/office/drawing/2014/main" id="{5C6D24ED-DC7A-D9D2-FD64-B7A6EB4CC426}"/>
                </a:ext>
              </a:extLst>
            </p:cNvPr>
            <p:cNvSpPr/>
            <p:nvPr/>
          </p:nvSpPr>
          <p:spPr>
            <a:xfrm>
              <a:off x="5210578" y="1104900"/>
              <a:ext cx="533400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7" name="Rectangle: Rounded Corners 41">
              <a:extLst>
                <a:ext uri="{FF2B5EF4-FFF2-40B4-BE49-F238E27FC236}">
                  <a16:creationId xmlns:a16="http://schemas.microsoft.com/office/drawing/2014/main" id="{CB4D8744-83CA-B0E9-8917-5E22C675B121}"/>
                </a:ext>
              </a:extLst>
            </p:cNvPr>
            <p:cNvSpPr/>
            <p:nvPr/>
          </p:nvSpPr>
          <p:spPr>
            <a:xfrm>
              <a:off x="7166378" y="1104900"/>
              <a:ext cx="533400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8" name="Rectangle: Rounded Corners 42">
              <a:extLst>
                <a:ext uri="{FF2B5EF4-FFF2-40B4-BE49-F238E27FC236}">
                  <a16:creationId xmlns:a16="http://schemas.microsoft.com/office/drawing/2014/main" id="{A13FCCAB-6DA7-EA16-DE02-94ADFB79D63C}"/>
                </a:ext>
              </a:extLst>
            </p:cNvPr>
            <p:cNvSpPr/>
            <p:nvPr/>
          </p:nvSpPr>
          <p:spPr>
            <a:xfrm>
              <a:off x="9318045" y="1104900"/>
              <a:ext cx="533400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25270023-B5B1-8DDA-E500-72ABB0F077F8}"/>
                </a:ext>
              </a:extLst>
            </p:cNvPr>
            <p:cNvSpPr txBox="1"/>
            <p:nvPr/>
          </p:nvSpPr>
          <p:spPr>
            <a:xfrm>
              <a:off x="118312" y="2038548"/>
              <a:ext cx="11360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b) </a:t>
              </a:r>
              <a:r>
                <a:rPr lang="en-US" sz="3200" b="1" dirty="0" err="1"/>
                <a:t>Số</a:t>
              </a:r>
              <a:r>
                <a:rPr lang="en-US" sz="3200" b="1" dirty="0"/>
                <a:t> </a:t>
              </a:r>
              <a:r>
                <a:rPr lang="en-US" sz="3200" b="1" dirty="0" err="1"/>
                <a:t>gồm</a:t>
              </a:r>
              <a:r>
                <a:rPr lang="en-US" sz="3200" b="1" dirty="0"/>
                <a:t> 2 </a:t>
              </a:r>
              <a:r>
                <a:rPr lang="en-US" sz="3200" b="1" dirty="0" err="1"/>
                <a:t>nghìn</a:t>
              </a:r>
              <a:r>
                <a:rPr lang="en-US" sz="3200" b="1" dirty="0"/>
                <a:t>, 6 </a:t>
              </a:r>
              <a:r>
                <a:rPr lang="en-US" sz="3200" b="1" dirty="0" err="1"/>
                <a:t>trăm</a:t>
              </a:r>
              <a:r>
                <a:rPr lang="en-US" sz="3200" b="1" dirty="0"/>
                <a:t>, 1 </a:t>
              </a:r>
              <a:r>
                <a:rPr lang="en-US" sz="3200" b="1" dirty="0" err="1"/>
                <a:t>chục</a:t>
              </a:r>
              <a:r>
                <a:rPr lang="en-US" sz="3200" b="1" dirty="0"/>
                <a:t> </a:t>
              </a:r>
              <a:r>
                <a:rPr lang="en-US" sz="3200" b="1" dirty="0" err="1"/>
                <a:t>và</a:t>
              </a:r>
              <a:r>
                <a:rPr lang="en-US" sz="3200" b="1" dirty="0"/>
                <a:t> 9 </a:t>
              </a:r>
              <a:r>
                <a:rPr lang="en-US" sz="3200" b="1" dirty="0" err="1"/>
                <a:t>đơn</a:t>
              </a:r>
              <a:r>
                <a:rPr lang="en-US" sz="3200" b="1" dirty="0"/>
                <a:t> </a:t>
              </a:r>
              <a:r>
                <a:rPr lang="en-US" sz="3200" b="1" dirty="0" err="1"/>
                <a:t>vị</a:t>
              </a:r>
              <a:r>
                <a:rPr lang="en-US" sz="3200" b="1" dirty="0"/>
                <a:t> </a:t>
              </a:r>
              <a:r>
                <a:rPr lang="en-US" sz="3200" b="1" dirty="0" err="1"/>
                <a:t>viết</a:t>
              </a:r>
              <a:r>
                <a:rPr lang="en-US" sz="3200" b="1" dirty="0"/>
                <a:t> </a:t>
              </a:r>
              <a:r>
                <a:rPr lang="en-US" sz="3200" b="1" dirty="0" err="1"/>
                <a:t>là</a:t>
              </a:r>
              <a:r>
                <a:rPr lang="en-US" sz="3200" b="1" dirty="0"/>
                <a:t>               . </a:t>
              </a:r>
            </a:p>
          </p:txBody>
        </p:sp>
        <p:sp>
          <p:nvSpPr>
            <p:cNvPr id="190" name="Rectangle: Rounded Corners 44">
              <a:extLst>
                <a:ext uri="{FF2B5EF4-FFF2-40B4-BE49-F238E27FC236}">
                  <a16:creationId xmlns:a16="http://schemas.microsoft.com/office/drawing/2014/main" id="{D211AD52-A2EF-B31E-E1CF-C11229CA3977}"/>
                </a:ext>
              </a:extLst>
            </p:cNvPr>
            <p:cNvSpPr/>
            <p:nvPr/>
          </p:nvSpPr>
          <p:spPr>
            <a:xfrm>
              <a:off x="8966771" y="1991287"/>
              <a:ext cx="1193977" cy="533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75A1C82-4360-4CA4-7035-AE7783D17F96}"/>
                </a:ext>
              </a:extLst>
            </p:cNvPr>
            <p:cNvSpPr txBox="1"/>
            <p:nvPr/>
          </p:nvSpPr>
          <p:spPr>
            <a:xfrm>
              <a:off x="0" y="3877506"/>
              <a:ext cx="11360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200" b="1" dirty="0"/>
            </a:p>
          </p:txBody>
        </p:sp>
      </p:grpSp>
      <p:sp>
        <p:nvSpPr>
          <p:cNvPr id="192" name="Rectangle: Rounded Corners 54">
            <a:extLst>
              <a:ext uri="{FF2B5EF4-FFF2-40B4-BE49-F238E27FC236}">
                <a16:creationId xmlns:a16="http://schemas.microsoft.com/office/drawing/2014/main" id="{E0D3A24E-0886-2969-AE80-45499DB967C6}"/>
              </a:ext>
            </a:extLst>
          </p:cNvPr>
          <p:cNvSpPr/>
          <p:nvPr/>
        </p:nvSpPr>
        <p:spPr>
          <a:xfrm>
            <a:off x="3493265" y="1888490"/>
            <a:ext cx="5334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3" name="Rectangle: Rounded Corners 55">
            <a:extLst>
              <a:ext uri="{FF2B5EF4-FFF2-40B4-BE49-F238E27FC236}">
                <a16:creationId xmlns:a16="http://schemas.microsoft.com/office/drawing/2014/main" id="{D5139D2C-C4C5-2CE5-0A63-1E7603FB8CCF}"/>
              </a:ext>
            </a:extLst>
          </p:cNvPr>
          <p:cNvSpPr/>
          <p:nvPr/>
        </p:nvSpPr>
        <p:spPr>
          <a:xfrm>
            <a:off x="5563365" y="1862814"/>
            <a:ext cx="5334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4" name="Rectangle: Rounded Corners 56">
            <a:extLst>
              <a:ext uri="{FF2B5EF4-FFF2-40B4-BE49-F238E27FC236}">
                <a16:creationId xmlns:a16="http://schemas.microsoft.com/office/drawing/2014/main" id="{82EEC5F4-5273-0AE0-9B39-6FFC53ABBBCF}"/>
              </a:ext>
            </a:extLst>
          </p:cNvPr>
          <p:cNvSpPr/>
          <p:nvPr/>
        </p:nvSpPr>
        <p:spPr>
          <a:xfrm>
            <a:off x="7519165" y="1859107"/>
            <a:ext cx="5334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5" name="Rectangle: Rounded Corners 58">
            <a:extLst>
              <a:ext uri="{FF2B5EF4-FFF2-40B4-BE49-F238E27FC236}">
                <a16:creationId xmlns:a16="http://schemas.microsoft.com/office/drawing/2014/main" id="{B4EEA5F1-282A-97F3-DA4D-6D5AB540C602}"/>
              </a:ext>
            </a:extLst>
          </p:cNvPr>
          <p:cNvSpPr/>
          <p:nvPr/>
        </p:nvSpPr>
        <p:spPr>
          <a:xfrm>
            <a:off x="9674410" y="1859107"/>
            <a:ext cx="5334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6" name="Rectangle: Rounded Corners 59">
            <a:extLst>
              <a:ext uri="{FF2B5EF4-FFF2-40B4-BE49-F238E27FC236}">
                <a16:creationId xmlns:a16="http://schemas.microsoft.com/office/drawing/2014/main" id="{81EAC050-9011-D352-BB28-C6A846967EDC}"/>
              </a:ext>
            </a:extLst>
          </p:cNvPr>
          <p:cNvSpPr/>
          <p:nvPr/>
        </p:nvSpPr>
        <p:spPr>
          <a:xfrm>
            <a:off x="9323135" y="2745847"/>
            <a:ext cx="1193977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2 619</a:t>
            </a:r>
          </a:p>
        </p:txBody>
      </p:sp>
    </p:spTree>
    <p:extLst>
      <p:ext uri="{BB962C8B-B14F-4D97-AF65-F5344CB8AC3E}">
        <p14:creationId xmlns:p14="http://schemas.microsoft.com/office/powerpoint/2010/main" val="226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/>
      <p:bldP spid="193" grpId="0" animBg="1"/>
      <p:bldP spid="194" grpId="0" animBg="1"/>
      <p:bldP spid="195" grpId="0" animBg="1"/>
      <p:bldP spid="1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29B177C-B3B7-5850-4D3E-3A208D680452}"/>
              </a:ext>
            </a:extLst>
          </p:cNvPr>
          <p:cNvSpPr/>
          <p:nvPr/>
        </p:nvSpPr>
        <p:spPr>
          <a:xfrm>
            <a:off x="590177" y="825841"/>
            <a:ext cx="108722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3. 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rồi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tất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viên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trứng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gà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D08FDE-E925-AF3C-F409-B1807F544DA9}"/>
              </a:ext>
            </a:extLst>
          </p:cNvPr>
          <p:cNvSpPr txBox="1"/>
          <p:nvPr/>
        </p:nvSpPr>
        <p:spPr>
          <a:xfrm>
            <a:off x="1672340" y="5272052"/>
            <a:ext cx="573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cả</a:t>
            </a:r>
            <a:r>
              <a:rPr lang="en-US" sz="3600" b="1" dirty="0">
                <a:solidFill>
                  <a:srgbClr val="FF0000"/>
                </a:solidFill>
              </a:rPr>
              <a:t> 2 330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trứng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gà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C18EB5-9BD2-3928-2591-01518586D0AB}"/>
              </a:ext>
            </a:extLst>
          </p:cNvPr>
          <p:cNvGrpSpPr/>
          <p:nvPr/>
        </p:nvGrpSpPr>
        <p:grpSpPr>
          <a:xfrm>
            <a:off x="673635" y="1410509"/>
            <a:ext cx="10897726" cy="2979110"/>
            <a:chOff x="337970" y="808772"/>
            <a:chExt cx="10897726" cy="297911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11F217-CC30-9DD7-9B36-2A0030D42E2B}"/>
                </a:ext>
              </a:extLst>
            </p:cNvPr>
            <p:cNvSpPr/>
            <p:nvPr/>
          </p:nvSpPr>
          <p:spPr>
            <a:xfrm>
              <a:off x="337970" y="808772"/>
              <a:ext cx="10897726" cy="2979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E235C8F-0F70-76BE-AC51-61308E299127}"/>
                </a:ext>
              </a:extLst>
            </p:cNvPr>
            <p:cNvGrpSpPr/>
            <p:nvPr/>
          </p:nvGrpSpPr>
          <p:grpSpPr>
            <a:xfrm>
              <a:off x="956304" y="1114196"/>
              <a:ext cx="1578466" cy="1238279"/>
              <a:chOff x="956304" y="1114196"/>
              <a:chExt cx="1578466" cy="123827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571CB78-DC5B-60DB-914C-9FD7037D3B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6304" y="1114196"/>
                <a:ext cx="1578466" cy="123827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44532E2-EA43-79B5-3985-9871A4357D05}"/>
                  </a:ext>
                </a:extLst>
              </p:cNvPr>
              <p:cNvSpPr txBox="1"/>
              <p:nvPr/>
            </p:nvSpPr>
            <p:spPr>
              <a:xfrm>
                <a:off x="1048307" y="1701061"/>
                <a:ext cx="1394459" cy="461665"/>
              </a:xfrm>
              <a:prstGeom prst="rect">
                <a:avLst/>
              </a:prstGeom>
              <a:solidFill>
                <a:srgbClr val="DDBA9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1000 </a:t>
                </a:r>
                <a:r>
                  <a:rPr lang="en-US" sz="2400" b="1" dirty="0" err="1"/>
                  <a:t>quả</a:t>
                </a:r>
                <a:endParaRPr lang="en-US" sz="2400" b="1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968F87E-AE23-804B-75D1-0726F1AF948F}"/>
                </a:ext>
              </a:extLst>
            </p:cNvPr>
            <p:cNvGrpSpPr/>
            <p:nvPr/>
          </p:nvGrpSpPr>
          <p:grpSpPr>
            <a:xfrm>
              <a:off x="2626773" y="1114196"/>
              <a:ext cx="1578466" cy="1238279"/>
              <a:chOff x="956304" y="1114196"/>
              <a:chExt cx="1578466" cy="1238279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A037B68-7E27-D3FD-E2F2-BBD737BD4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6304" y="1114196"/>
                <a:ext cx="1578466" cy="123827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4E88D51-B187-7508-42F2-F8073CEF4DCB}"/>
                  </a:ext>
                </a:extLst>
              </p:cNvPr>
              <p:cNvSpPr txBox="1"/>
              <p:nvPr/>
            </p:nvSpPr>
            <p:spPr>
              <a:xfrm>
                <a:off x="1048307" y="1701061"/>
                <a:ext cx="1394459" cy="461665"/>
              </a:xfrm>
              <a:prstGeom prst="rect">
                <a:avLst/>
              </a:prstGeom>
              <a:solidFill>
                <a:srgbClr val="DDBA9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1000 </a:t>
                </a:r>
                <a:r>
                  <a:rPr lang="en-US" sz="2400" b="1" dirty="0" err="1"/>
                  <a:t>quả</a:t>
                </a:r>
                <a:endParaRPr lang="en-US" sz="2400" b="1" dirty="0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84B8670-AC4C-DA41-76F7-D0BC53CF3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2649" y="1237286"/>
              <a:ext cx="2379070" cy="134721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0AEE2F-C3A0-9CE2-29DE-62346EB067EC}"/>
                </a:ext>
              </a:extLst>
            </p:cNvPr>
            <p:cNvSpPr txBox="1"/>
            <p:nvPr/>
          </p:nvSpPr>
          <p:spPr>
            <a:xfrm rot="517910">
              <a:off x="5197638" y="1741615"/>
              <a:ext cx="86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100 </a:t>
              </a:r>
              <a:r>
                <a:rPr lang="en-US" sz="1600" b="1" dirty="0" err="1"/>
                <a:t>quả</a:t>
              </a:r>
              <a:endParaRPr lang="en-US" sz="16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9FB435-6EC9-9D3F-2F80-CD941B513337}"/>
                </a:ext>
              </a:extLst>
            </p:cNvPr>
            <p:cNvSpPr txBox="1"/>
            <p:nvPr/>
          </p:nvSpPr>
          <p:spPr>
            <a:xfrm rot="340473">
              <a:off x="5149041" y="2214081"/>
              <a:ext cx="9485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100 </a:t>
              </a:r>
              <a:r>
                <a:rPr lang="en-US" sz="1600" b="1" dirty="0" err="1"/>
                <a:t>quả</a:t>
              </a:r>
              <a:endParaRPr lang="en-US" sz="1600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4DC8D6-F1C6-209C-4624-91F55339D544}"/>
                </a:ext>
              </a:extLst>
            </p:cNvPr>
            <p:cNvSpPr txBox="1"/>
            <p:nvPr/>
          </p:nvSpPr>
          <p:spPr>
            <a:xfrm rot="20985477">
              <a:off x="6374117" y="2076894"/>
              <a:ext cx="86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100 </a:t>
              </a:r>
              <a:r>
                <a:rPr lang="en-US" sz="1600" b="1" dirty="0" err="1"/>
                <a:t>quả</a:t>
              </a:r>
              <a:endParaRPr lang="en-US" sz="1600" b="1" dirty="0"/>
            </a:p>
          </p:txBody>
        </p:sp>
      </p:grpSp>
      <p:pic>
        <p:nvPicPr>
          <p:cNvPr id="32" name="Picture 2" descr="Trứng gà 10 quả">
            <a:extLst>
              <a:ext uri="{FF2B5EF4-FFF2-40B4-BE49-F238E27FC236}">
                <a16:creationId xmlns:a16="http://schemas.microsoft.com/office/drawing/2014/main" id="{8FCF7BA9-0E2B-9CF3-ED84-F47444219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22565" r="10031" b="11650"/>
          <a:stretch/>
        </p:blipFill>
        <p:spPr bwMode="auto">
          <a:xfrm>
            <a:off x="8253458" y="2254795"/>
            <a:ext cx="890121" cy="6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rứng gà 10 quả">
            <a:extLst>
              <a:ext uri="{FF2B5EF4-FFF2-40B4-BE49-F238E27FC236}">
                <a16:creationId xmlns:a16="http://schemas.microsoft.com/office/drawing/2014/main" id="{AA6EE239-2E2B-6192-DB73-620BE6346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22565" r="10031" b="11650"/>
          <a:stretch/>
        </p:blipFill>
        <p:spPr bwMode="auto">
          <a:xfrm>
            <a:off x="9214312" y="2213951"/>
            <a:ext cx="890121" cy="6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Trứng gà 10 quả">
            <a:extLst>
              <a:ext uri="{FF2B5EF4-FFF2-40B4-BE49-F238E27FC236}">
                <a16:creationId xmlns:a16="http://schemas.microsoft.com/office/drawing/2014/main" id="{EC96C22D-4CCB-9E85-B981-74D5E71AF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22565" r="10031" b="11650"/>
          <a:stretch/>
        </p:blipFill>
        <p:spPr bwMode="auto">
          <a:xfrm>
            <a:off x="10104433" y="2335072"/>
            <a:ext cx="890121" cy="6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847F4EE-DAC5-8206-6959-948ACBFD0438}"/>
              </a:ext>
            </a:extLst>
          </p:cNvPr>
          <p:cNvSpPr txBox="1"/>
          <p:nvPr/>
        </p:nvSpPr>
        <p:spPr>
          <a:xfrm>
            <a:off x="1943196" y="3351328"/>
            <a:ext cx="167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thùng</a:t>
            </a:r>
            <a:endParaRPr lang="en-US" sz="28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5F0719-4CC1-471D-1C19-7106D8D468D1}"/>
              </a:ext>
            </a:extLst>
          </p:cNvPr>
          <p:cNvSpPr txBox="1"/>
          <p:nvPr/>
        </p:nvSpPr>
        <p:spPr>
          <a:xfrm>
            <a:off x="5612463" y="3333573"/>
            <a:ext cx="167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hộp</a:t>
            </a:r>
            <a:endParaRPr lang="en-US" sz="2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368925-6663-FD42-8A44-CAEF2860A2DB}"/>
              </a:ext>
            </a:extLst>
          </p:cNvPr>
          <p:cNvSpPr txBox="1"/>
          <p:nvPr/>
        </p:nvSpPr>
        <p:spPr>
          <a:xfrm>
            <a:off x="8824137" y="3296004"/>
            <a:ext cx="167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khay</a:t>
            </a:r>
            <a:endParaRPr lang="en-US" sz="28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57CDFF-8A2B-B908-93D1-98936DDB0514}"/>
              </a:ext>
            </a:extLst>
          </p:cNvPr>
          <p:cNvSpPr txBox="1"/>
          <p:nvPr/>
        </p:nvSpPr>
        <p:spPr>
          <a:xfrm>
            <a:off x="1689838" y="3800471"/>
            <a:ext cx="2177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</a:t>
            </a:r>
            <a:r>
              <a:rPr lang="en-US" sz="3600" b="1" dirty="0" err="1">
                <a:solidFill>
                  <a:srgbClr val="FF0000"/>
                </a:solidFill>
              </a:rPr>
              <a:t>nghìn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3D8BF4-5908-66F1-BCAC-86082A71DBBC}"/>
              </a:ext>
            </a:extLst>
          </p:cNvPr>
          <p:cNvSpPr txBox="1"/>
          <p:nvPr/>
        </p:nvSpPr>
        <p:spPr>
          <a:xfrm>
            <a:off x="5327832" y="3856793"/>
            <a:ext cx="2177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 </a:t>
            </a:r>
            <a:r>
              <a:rPr lang="en-US" sz="3600" b="1" dirty="0" err="1">
                <a:solidFill>
                  <a:srgbClr val="FF0000"/>
                </a:solidFill>
              </a:rPr>
              <a:t>trăm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08513F-B628-56A6-A39D-E25B135FB54B}"/>
              </a:ext>
            </a:extLst>
          </p:cNvPr>
          <p:cNvSpPr txBox="1"/>
          <p:nvPr/>
        </p:nvSpPr>
        <p:spPr>
          <a:xfrm>
            <a:off x="8449596" y="3854104"/>
            <a:ext cx="2177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 </a:t>
            </a:r>
            <a:r>
              <a:rPr lang="en-US" sz="3600" b="1" dirty="0" err="1">
                <a:solidFill>
                  <a:srgbClr val="FF0000"/>
                </a:solidFill>
              </a:rPr>
              <a:t>chục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497739-D9C4-C04C-5D89-4D7072200804}"/>
              </a:ext>
            </a:extLst>
          </p:cNvPr>
          <p:cNvSpPr/>
          <p:nvPr/>
        </p:nvSpPr>
        <p:spPr>
          <a:xfrm>
            <a:off x="0" y="70859"/>
            <a:ext cx="11950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hợp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dấu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“?”: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CB7E9650-B245-F0F5-403C-75A22105303C}"/>
              </a:ext>
            </a:extLst>
          </p:cNvPr>
          <p:cNvSpPr/>
          <p:nvPr/>
        </p:nvSpPr>
        <p:spPr>
          <a:xfrm>
            <a:off x="38100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14054DA7-1383-9C42-8A58-9591086F362C}"/>
              </a:ext>
            </a:extLst>
          </p:cNvPr>
          <p:cNvSpPr/>
          <p:nvPr/>
        </p:nvSpPr>
        <p:spPr>
          <a:xfrm>
            <a:off x="1230417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ECC8F94F-5B70-E044-1F64-1F3CF12F0B7F}"/>
              </a:ext>
            </a:extLst>
          </p:cNvPr>
          <p:cNvSpPr/>
          <p:nvPr/>
        </p:nvSpPr>
        <p:spPr>
          <a:xfrm>
            <a:off x="1875872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907B3D8D-8FD1-6EFC-B18E-CDCC34610F9B}"/>
              </a:ext>
            </a:extLst>
          </p:cNvPr>
          <p:cNvSpPr/>
          <p:nvPr/>
        </p:nvSpPr>
        <p:spPr>
          <a:xfrm>
            <a:off x="3064580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91386866-089E-FD11-AE48-E8DDA99C3B05}"/>
              </a:ext>
            </a:extLst>
          </p:cNvPr>
          <p:cNvSpPr/>
          <p:nvPr/>
        </p:nvSpPr>
        <p:spPr>
          <a:xfrm>
            <a:off x="3710035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8C67017B-14D9-EF4B-79E5-D19A1730CFBA}"/>
              </a:ext>
            </a:extLst>
          </p:cNvPr>
          <p:cNvSpPr/>
          <p:nvPr/>
        </p:nvSpPr>
        <p:spPr>
          <a:xfrm>
            <a:off x="4355490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2308A243-D422-D261-B2C0-2A04DD2933B5}"/>
              </a:ext>
            </a:extLst>
          </p:cNvPr>
          <p:cNvSpPr/>
          <p:nvPr/>
        </p:nvSpPr>
        <p:spPr>
          <a:xfrm>
            <a:off x="5357729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B693F6F4-A8E8-CA93-F6DB-CAD29B0CF0CB}"/>
              </a:ext>
            </a:extLst>
          </p:cNvPr>
          <p:cNvSpPr/>
          <p:nvPr/>
        </p:nvSpPr>
        <p:spPr>
          <a:xfrm>
            <a:off x="6003184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A1BB7847-7019-7A6A-8590-32E4401472C2}"/>
              </a:ext>
            </a:extLst>
          </p:cNvPr>
          <p:cNvSpPr/>
          <p:nvPr/>
        </p:nvSpPr>
        <p:spPr>
          <a:xfrm>
            <a:off x="6648639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F4426AB4-FEF0-C4E8-8734-B537AAA5D995}"/>
              </a:ext>
            </a:extLst>
          </p:cNvPr>
          <p:cNvSpPr/>
          <p:nvPr/>
        </p:nvSpPr>
        <p:spPr>
          <a:xfrm>
            <a:off x="5357728" y="1935479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C696CD24-1A24-4BB3-07BF-5DFFC5535DAF}"/>
              </a:ext>
            </a:extLst>
          </p:cNvPr>
          <p:cNvSpPr/>
          <p:nvPr/>
        </p:nvSpPr>
        <p:spPr>
          <a:xfrm>
            <a:off x="7700653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5FF4340D-187B-9124-9DDA-9E6AA9E030DE}"/>
              </a:ext>
            </a:extLst>
          </p:cNvPr>
          <p:cNvSpPr/>
          <p:nvPr/>
        </p:nvSpPr>
        <p:spPr>
          <a:xfrm>
            <a:off x="8346108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F00E946E-9D1F-0E82-9B39-A9BF8B623A44}"/>
              </a:ext>
            </a:extLst>
          </p:cNvPr>
          <p:cNvSpPr/>
          <p:nvPr/>
        </p:nvSpPr>
        <p:spPr>
          <a:xfrm>
            <a:off x="8991563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58BF66B1-79BC-AB99-8E56-AC3B63EF69A3}"/>
              </a:ext>
            </a:extLst>
          </p:cNvPr>
          <p:cNvSpPr/>
          <p:nvPr/>
        </p:nvSpPr>
        <p:spPr>
          <a:xfrm>
            <a:off x="7700652" y="1935479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BB64E281-FD1B-C904-73C7-346E8241082B}"/>
              </a:ext>
            </a:extLst>
          </p:cNvPr>
          <p:cNvSpPr/>
          <p:nvPr/>
        </p:nvSpPr>
        <p:spPr>
          <a:xfrm>
            <a:off x="8346107" y="1935478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B78C3B-5641-80A9-CF69-E0B188C7D060}"/>
              </a:ext>
            </a:extLst>
          </p:cNvPr>
          <p:cNvSpPr/>
          <p:nvPr/>
        </p:nvSpPr>
        <p:spPr>
          <a:xfrm>
            <a:off x="10810977" y="2785333"/>
            <a:ext cx="6252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235B8C-09A1-BF95-374A-42D9E656AB3B}"/>
              </a:ext>
            </a:extLst>
          </p:cNvPr>
          <p:cNvGrpSpPr/>
          <p:nvPr/>
        </p:nvGrpSpPr>
        <p:grpSpPr>
          <a:xfrm>
            <a:off x="1547322" y="4647288"/>
            <a:ext cx="2140766" cy="2255684"/>
            <a:chOff x="1547322" y="4647288"/>
            <a:chExt cx="2140766" cy="2255684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0323C05F-9899-155F-3E0E-E15CA656A9D2}"/>
                </a:ext>
              </a:extLst>
            </p:cNvPr>
            <p:cNvSpPr/>
            <p:nvPr/>
          </p:nvSpPr>
          <p:spPr>
            <a:xfrm>
              <a:off x="1547323" y="5290955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082A1628-E4FA-4E17-92AF-86632172792D}"/>
                </a:ext>
              </a:extLst>
            </p:cNvPr>
            <p:cNvSpPr/>
            <p:nvPr/>
          </p:nvSpPr>
          <p:spPr>
            <a:xfrm>
              <a:off x="2192778" y="5290955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BCCBE587-2441-5920-48EB-126FC08DB3C3}"/>
                </a:ext>
              </a:extLst>
            </p:cNvPr>
            <p:cNvSpPr/>
            <p:nvPr/>
          </p:nvSpPr>
          <p:spPr>
            <a:xfrm>
              <a:off x="2838233" y="5290955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7D48CE9B-F0BB-331B-7BBC-62B1128DD47E}"/>
                </a:ext>
              </a:extLst>
            </p:cNvPr>
            <p:cNvSpPr/>
            <p:nvPr/>
          </p:nvSpPr>
          <p:spPr>
            <a:xfrm>
              <a:off x="1547322" y="4647289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506FE3E6-B14C-CA87-F2A1-0FDD64587B4D}"/>
                </a:ext>
              </a:extLst>
            </p:cNvPr>
            <p:cNvSpPr/>
            <p:nvPr/>
          </p:nvSpPr>
          <p:spPr>
            <a:xfrm>
              <a:off x="2192777" y="4647288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0BA148-ECF0-7724-C0FE-0D890D8093D6}"/>
                </a:ext>
              </a:extLst>
            </p:cNvPr>
            <p:cNvSpPr/>
            <p:nvPr/>
          </p:nvSpPr>
          <p:spPr>
            <a:xfrm>
              <a:off x="2305076" y="6256641"/>
              <a:ext cx="625256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48B433-BE1A-8BC2-87A2-AAF85677A3B7}"/>
              </a:ext>
            </a:extLst>
          </p:cNvPr>
          <p:cNvGrpSpPr/>
          <p:nvPr/>
        </p:nvGrpSpPr>
        <p:grpSpPr>
          <a:xfrm>
            <a:off x="4552251" y="4647288"/>
            <a:ext cx="2140766" cy="2255683"/>
            <a:chOff x="4552251" y="4647288"/>
            <a:chExt cx="2140766" cy="2255683"/>
          </a:xfrm>
        </p:grpSpPr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954063BE-9A2F-35C9-A8B6-2E574BB39110}"/>
                </a:ext>
              </a:extLst>
            </p:cNvPr>
            <p:cNvSpPr/>
            <p:nvPr/>
          </p:nvSpPr>
          <p:spPr>
            <a:xfrm>
              <a:off x="4552252" y="5290955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009ED807-099E-23ED-D968-4E35340728EA}"/>
                </a:ext>
              </a:extLst>
            </p:cNvPr>
            <p:cNvSpPr/>
            <p:nvPr/>
          </p:nvSpPr>
          <p:spPr>
            <a:xfrm>
              <a:off x="5197707" y="5290955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EC71A5FB-A851-A425-517E-C99E3A1DA9A1}"/>
                </a:ext>
              </a:extLst>
            </p:cNvPr>
            <p:cNvSpPr/>
            <p:nvPr/>
          </p:nvSpPr>
          <p:spPr>
            <a:xfrm>
              <a:off x="5843162" y="5290955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B3271073-48BD-A315-C54D-5A28BF382ABC}"/>
                </a:ext>
              </a:extLst>
            </p:cNvPr>
            <p:cNvSpPr/>
            <p:nvPr/>
          </p:nvSpPr>
          <p:spPr>
            <a:xfrm>
              <a:off x="4552251" y="4647289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5D2AC949-0D3D-73BA-CFA1-0412711E23DC}"/>
                </a:ext>
              </a:extLst>
            </p:cNvPr>
            <p:cNvSpPr/>
            <p:nvPr/>
          </p:nvSpPr>
          <p:spPr>
            <a:xfrm>
              <a:off x="5197706" y="4647288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CB424AEE-E0B4-B3E5-41A3-27995CD8CDDE}"/>
                </a:ext>
              </a:extLst>
            </p:cNvPr>
            <p:cNvSpPr/>
            <p:nvPr/>
          </p:nvSpPr>
          <p:spPr>
            <a:xfrm>
              <a:off x="5843161" y="4647288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058B05D-37A7-B166-42B1-BBDF9E276875}"/>
                </a:ext>
              </a:extLst>
            </p:cNvPr>
            <p:cNvSpPr/>
            <p:nvPr/>
          </p:nvSpPr>
          <p:spPr>
            <a:xfrm>
              <a:off x="5217905" y="6256640"/>
              <a:ext cx="625256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7C9938-9D81-C508-F0A1-41EB82121F95}"/>
              </a:ext>
            </a:extLst>
          </p:cNvPr>
          <p:cNvGrpSpPr/>
          <p:nvPr/>
        </p:nvGrpSpPr>
        <p:grpSpPr>
          <a:xfrm>
            <a:off x="7576612" y="4003621"/>
            <a:ext cx="2142884" cy="2854379"/>
            <a:chOff x="7576612" y="4003621"/>
            <a:chExt cx="2142884" cy="2854379"/>
          </a:xfrm>
        </p:grpSpPr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6F413C90-8B9D-0034-1A7A-E4BB58AEFB88}"/>
                </a:ext>
              </a:extLst>
            </p:cNvPr>
            <p:cNvSpPr/>
            <p:nvPr/>
          </p:nvSpPr>
          <p:spPr>
            <a:xfrm>
              <a:off x="7578731" y="5290955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CBE9017C-F4D3-7DCF-59B0-A876927CF4DE}"/>
                </a:ext>
              </a:extLst>
            </p:cNvPr>
            <p:cNvSpPr/>
            <p:nvPr/>
          </p:nvSpPr>
          <p:spPr>
            <a:xfrm>
              <a:off x="8224186" y="5290955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2ACF75B4-EA17-D4B6-80D9-1C2F5569F0F2}"/>
                </a:ext>
              </a:extLst>
            </p:cNvPr>
            <p:cNvSpPr/>
            <p:nvPr/>
          </p:nvSpPr>
          <p:spPr>
            <a:xfrm>
              <a:off x="8869641" y="5290955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2910CC61-E5A9-1327-AD72-6D1055F74C56}"/>
                </a:ext>
              </a:extLst>
            </p:cNvPr>
            <p:cNvSpPr/>
            <p:nvPr/>
          </p:nvSpPr>
          <p:spPr>
            <a:xfrm>
              <a:off x="7578730" y="4647289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3B50ACB2-F4C0-AC0E-6C32-242973E1A927}"/>
                </a:ext>
              </a:extLst>
            </p:cNvPr>
            <p:cNvSpPr/>
            <p:nvPr/>
          </p:nvSpPr>
          <p:spPr>
            <a:xfrm>
              <a:off x="8224185" y="4647288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01E633C6-8610-3685-3E27-08126DFEBBC1}"/>
                </a:ext>
              </a:extLst>
            </p:cNvPr>
            <p:cNvSpPr/>
            <p:nvPr/>
          </p:nvSpPr>
          <p:spPr>
            <a:xfrm>
              <a:off x="7576612" y="4003621"/>
              <a:ext cx="849855" cy="849855"/>
            </a:xfrm>
            <a:prstGeom prst="cub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E162A3A-9EBD-EA1D-0271-8A92C4DBA3C1}"/>
                </a:ext>
              </a:extLst>
            </p:cNvPr>
            <p:cNvSpPr/>
            <p:nvPr/>
          </p:nvSpPr>
          <p:spPr>
            <a:xfrm>
              <a:off x="8336484" y="6211669"/>
              <a:ext cx="625256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C20C99F3-C769-6987-AB6D-CB16025F7912}"/>
              </a:ext>
            </a:extLst>
          </p:cNvPr>
          <p:cNvSpPr/>
          <p:nvPr/>
        </p:nvSpPr>
        <p:spPr>
          <a:xfrm>
            <a:off x="5210406" y="6205840"/>
            <a:ext cx="625256" cy="6252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B7521A97-83D3-5E84-9488-3182DFA26661}"/>
              </a:ext>
            </a:extLst>
          </p:cNvPr>
          <p:cNvSpPr/>
          <p:nvPr/>
        </p:nvSpPr>
        <p:spPr>
          <a:xfrm>
            <a:off x="10013135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7865BE98-74D6-F79F-0E45-7E59C8EBE9C9}"/>
              </a:ext>
            </a:extLst>
          </p:cNvPr>
          <p:cNvSpPr/>
          <p:nvPr/>
        </p:nvSpPr>
        <p:spPr>
          <a:xfrm>
            <a:off x="10658590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73ECC2F3-3929-74FB-4926-98E688605798}"/>
              </a:ext>
            </a:extLst>
          </p:cNvPr>
          <p:cNvSpPr/>
          <p:nvPr/>
        </p:nvSpPr>
        <p:spPr>
          <a:xfrm>
            <a:off x="11304045" y="2579145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id="{6338E8D1-1548-DAC8-35F9-9291B7E97BFE}"/>
              </a:ext>
            </a:extLst>
          </p:cNvPr>
          <p:cNvSpPr/>
          <p:nvPr/>
        </p:nvSpPr>
        <p:spPr>
          <a:xfrm>
            <a:off x="10013134" y="1935479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id="{BBB10BA1-003E-5136-7A5D-663CB9C80C81}"/>
              </a:ext>
            </a:extLst>
          </p:cNvPr>
          <p:cNvSpPr/>
          <p:nvPr/>
        </p:nvSpPr>
        <p:spPr>
          <a:xfrm>
            <a:off x="10658589" y="1935478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951A86A7-8E9F-2FEC-6FF0-37DD622199B5}"/>
              </a:ext>
            </a:extLst>
          </p:cNvPr>
          <p:cNvSpPr/>
          <p:nvPr/>
        </p:nvSpPr>
        <p:spPr>
          <a:xfrm>
            <a:off x="11305087" y="1935477"/>
            <a:ext cx="849855" cy="84985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7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</TotalTime>
  <Words>327</Words>
  <Application>Microsoft Office PowerPoint</Application>
  <PresentationFormat>Widescreen</PresentationFormat>
  <Paragraphs>96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UTM Alexander</vt:lpstr>
      <vt:lpstr>Calibri Light</vt:lpstr>
      <vt:lpstr>UTM HelvetIns</vt:lpstr>
      <vt:lpstr>Calibri</vt:lpstr>
      <vt:lpstr>Verdana</vt:lpstr>
      <vt:lpstr>Tahoma</vt:lpstr>
      <vt:lpstr>方正少儿简体</vt:lpstr>
      <vt:lpstr>Fujiyama</vt:lpstr>
      <vt:lpstr>Arial</vt:lpstr>
      <vt:lpstr>UTM Davida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52</cp:revision>
  <dcterms:created xsi:type="dcterms:W3CDTF">2023-04-09T01:12:44Z</dcterms:created>
  <dcterms:modified xsi:type="dcterms:W3CDTF">2023-07-20T07:32:13Z</dcterms:modified>
</cp:coreProperties>
</file>