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257" r:id="rId4"/>
    <p:sldId id="258" r:id="rId5"/>
    <p:sldId id="266" r:id="rId6"/>
    <p:sldId id="267" r:id="rId7"/>
    <p:sldId id="261" r:id="rId8"/>
    <p:sldId id="268" r:id="rId9"/>
    <p:sldId id="269" r:id="rId10"/>
    <p:sldId id="270" r:id="rId11"/>
    <p:sldId id="271" r:id="rId12"/>
    <p:sldId id="272" r:id="rId13"/>
    <p:sldId id="262" r:id="rId14"/>
    <p:sldId id="263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AC599"/>
    <a:srgbClr val="F1F8E8"/>
    <a:srgbClr val="4472C4"/>
    <a:srgbClr val="00803E"/>
    <a:srgbClr val="E39719"/>
    <a:srgbClr val="A65A2B"/>
    <a:srgbClr val="A95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66" d="100"/>
          <a:sy n="66" d="100"/>
        </p:scale>
        <p:origin x="1238" y="5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76E3F-74ED-4759-8066-98CAD6EDA51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048D9-C00D-4EE2-8C22-BB5CC1C0A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16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639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76DE7-347A-4773-BE85-047D6656B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CDEED-6BA0-4000-9124-04DCAE2F5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F00DA-84C4-423C-BD9C-E68DC9EA8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D4CFC-CBBE-4112-9F49-F712D7746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0EBAA-5702-4B2C-BE53-048C79210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34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31A73-E4F2-477D-9BF2-66FC31D05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C178FF-5A4A-47C4-8BF8-91FFDD18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4CBE6-E920-450B-9E15-414E25DE1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5C230-BCE1-475E-B2D0-3E18DB83A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092B8-A0A3-49FA-8EC2-AB553A6C1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8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F6BAD6-027F-4983-9420-F3131F9FF1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6426FE-4EB8-421A-BE34-153B25846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F5296-9376-4D66-AEC3-9CA8DE0D1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7F8FD-40A1-4EDE-A6D9-844DBA1FD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0F844-F66F-4DB2-B4D3-93FF31CB9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0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F4DB7-3C3C-4E22-99AD-A344ADE1E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1CC4B-6F1F-4160-8E29-DE6C8C54B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C6952-B6A6-4ED8-A47C-504AA12BB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BB107-5B50-43FC-89F2-872F4BC46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59150-56B8-4B31-86B3-F6E6A0281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64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BF132-CDC1-44B5-B7AF-35FD2FCE8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50864-DE22-4EE2-9D5E-52860CC31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76861-0D2F-4CFB-B2A5-3792AEA6F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9591B-2302-480D-8C76-4D04AB5D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9BCAF-FA42-40F1-A84F-347C32EF9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05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D5BD-0F3F-44C3-8402-10C2CF413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CF337-3172-4E51-A456-3663942059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5F055A-B70D-472D-8434-D7F3F8DBC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41CDB-D64F-4081-A385-8732BBDDF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10CA51-1F23-42FB-A8F1-F142EB623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839CF-8E51-4D4B-BBC8-0D4747CCE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2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64E8D-B8F3-4417-92D5-C0735FA7B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D330D-2752-4CB4-8EF5-7B086B391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966A56-DC42-4E40-9DB2-DFE80D403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56540F-406F-41CA-B6E4-D0AC5CFDC7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2CCA1B-A8D8-4D0F-85D9-B7F1B580E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3CE101-0204-4E13-A2B4-2D6223DAA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E5E530-DEE3-48D8-952E-9DD253A24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0E7DEA-F992-42F0-93BC-35E3E900F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9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1DC33-3E4C-46E7-A3F0-B96170A7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14845-8286-4E49-BC4E-247B4CC72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62254-B769-4F72-8BE9-6B33C4F52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D38BE-7EB6-4A7D-858F-9999A1FFB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35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B36718-3BA7-419B-A8A8-746310B0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9D3B62-034B-49FD-829E-4DAA13382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87F6A-79B8-43C1-9EEB-B4441B8E5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57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9C03D-34D1-4650-A2F9-3D271BECD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FE24A-0E99-4456-8130-B4B32C424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E5120-BB69-43B0-8472-9D59937CC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EC23C-5A84-4262-91E2-48C774186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C1A06-A92B-44FE-A6DF-9872A29EF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5F379-F3B3-44D3-BFBC-F14806F81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54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C33CA-02B1-4767-B3A3-239D1FF32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3C65FB-EA38-4571-86A0-3DE1EED9E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22880-E025-4D19-9512-030591A74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1BBD4-321B-46D9-82CE-C9A99FBD6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7B48D-AD05-417E-BCAB-A53FABDBD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DA98B-50E9-44D2-A6BC-575E4594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79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A5EBDB-D324-4758-9B2A-219B4A27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5826-05C6-4B55-B73E-1034265CD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A25F0-C970-483E-92EA-3C1546021E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0F523-04A7-4E0B-B5FB-3A47B36DC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2E590-FEF7-4A6E-AB3D-FF79DA93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3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emf"/><Relationship Id="rId7" Type="http://schemas.openxmlformats.org/officeDocument/2006/relationships/image" Target="../media/image21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2.emf"/><Relationship Id="rId10" Type="http://schemas.openxmlformats.org/officeDocument/2006/relationships/image" Target="../media/image23.jpg"/><Relationship Id="rId4" Type="http://schemas.openxmlformats.org/officeDocument/2006/relationships/image" Target="../media/image4.emf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3.emf"/><Relationship Id="rId7" Type="http://schemas.openxmlformats.org/officeDocument/2006/relationships/image" Target="../media/image14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emf"/><Relationship Id="rId7" Type="http://schemas.openxmlformats.org/officeDocument/2006/relationships/image" Target="../media/image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7.png"/><Relationship Id="rId5" Type="http://schemas.openxmlformats.org/officeDocument/2006/relationships/image" Target="../media/image12.emf"/><Relationship Id="rId10" Type="http://schemas.openxmlformats.org/officeDocument/2006/relationships/image" Target="../media/image16.png"/><Relationship Id="rId4" Type="http://schemas.openxmlformats.org/officeDocument/2006/relationships/image" Target="../media/image4.emf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emf"/><Relationship Id="rId7" Type="http://schemas.openxmlformats.org/officeDocument/2006/relationships/image" Target="../media/image21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2.emf"/><Relationship Id="rId10" Type="http://schemas.openxmlformats.org/officeDocument/2006/relationships/image" Target="../media/image20.png"/><Relationship Id="rId4" Type="http://schemas.openxmlformats.org/officeDocument/2006/relationships/image" Target="../media/image4.emf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6755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noProof="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96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HÌNH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TRÒN, TÂM,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noProof="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ĐƯỜNG KÍNH, BÁN KÍNH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12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85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08194" y="5242562"/>
            <a:ext cx="1968394" cy="173740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-193082"/>
            <a:ext cx="2822539" cy="2198918"/>
            <a:chOff x="1953208" y="67717"/>
            <a:chExt cx="2822539" cy="2198918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829211" y="682181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EA46D39-21CC-4FB0-B354-47EFA0E8D250}"/>
              </a:ext>
            </a:extLst>
          </p:cNvPr>
          <p:cNvSpPr txBox="1"/>
          <p:nvPr/>
        </p:nvSpPr>
        <p:spPr>
          <a:xfrm>
            <a:off x="2851647" y="877315"/>
            <a:ext cx="11128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com pa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tròn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giấy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ô li.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734185-573A-4450-9B0A-2C9CCB6D42AC}"/>
              </a:ext>
            </a:extLst>
          </p:cNvPr>
          <p:cNvGrpSpPr/>
          <p:nvPr/>
        </p:nvGrpSpPr>
        <p:grpSpPr>
          <a:xfrm>
            <a:off x="1546655" y="1786808"/>
            <a:ext cx="3468690" cy="7315200"/>
            <a:chOff x="5192536" y="2415743"/>
            <a:chExt cx="1828800" cy="73152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37045C4-0BD4-4E42-A5BA-F13B4D168809}"/>
                </a:ext>
              </a:extLst>
            </p:cNvPr>
            <p:cNvGrpSpPr/>
            <p:nvPr/>
          </p:nvGrpSpPr>
          <p:grpSpPr>
            <a:xfrm>
              <a:off x="6106936" y="2415743"/>
              <a:ext cx="914400" cy="3657600"/>
              <a:chOff x="5466080" y="1999992"/>
              <a:chExt cx="1524000" cy="4155699"/>
            </a:xfrm>
          </p:grpSpPr>
          <p:sp>
            <p:nvSpPr>
              <p:cNvPr id="13" name="Isosceles Triangle 2">
                <a:extLst>
                  <a:ext uri="{FF2B5EF4-FFF2-40B4-BE49-F238E27FC236}">
                    <a16:creationId xmlns:a16="http://schemas.microsoft.com/office/drawing/2014/main" id="{C2860936-1652-4E30-BBED-088002813499}"/>
                  </a:ext>
                </a:extLst>
              </p:cNvPr>
              <p:cNvSpPr/>
              <p:nvPr/>
            </p:nvSpPr>
            <p:spPr>
              <a:xfrm>
                <a:off x="5466080" y="2692400"/>
                <a:ext cx="1524000" cy="3463291"/>
              </a:xfrm>
              <a:custGeom>
                <a:avLst/>
                <a:gdLst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0 w 1524000"/>
                  <a:gd name="connsiteY3" fmla="*/ 3463291 h 3463291"/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772160 w 1524000"/>
                  <a:gd name="connsiteY3" fmla="*/ 863817 h 3463291"/>
                  <a:gd name="connsiteX4" fmla="*/ 0 w 1524000"/>
                  <a:gd name="connsiteY4" fmla="*/ 3463291 h 346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0" h="3463291">
                    <a:moveTo>
                      <a:pt x="0" y="3463291"/>
                    </a:moveTo>
                    <a:lnTo>
                      <a:pt x="762000" y="0"/>
                    </a:lnTo>
                    <a:lnTo>
                      <a:pt x="1524000" y="3463291"/>
                    </a:lnTo>
                    <a:cubicBezTo>
                      <a:pt x="1293707" y="3460400"/>
                      <a:pt x="1002453" y="866708"/>
                      <a:pt x="772160" y="863817"/>
                    </a:cubicBezTo>
                    <a:lnTo>
                      <a:pt x="0" y="346329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: Rounded Corners 3">
                <a:extLst>
                  <a:ext uri="{FF2B5EF4-FFF2-40B4-BE49-F238E27FC236}">
                    <a16:creationId xmlns:a16="http://schemas.microsoft.com/office/drawing/2014/main" id="{895D1222-75EA-4D7F-81BE-14BD3780FA6F}"/>
                  </a:ext>
                </a:extLst>
              </p:cNvPr>
              <p:cNvSpPr/>
              <p:nvPr/>
            </p:nvSpPr>
            <p:spPr>
              <a:xfrm>
                <a:off x="6046493" y="1999992"/>
                <a:ext cx="345440" cy="104648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: Rounded Corners 4">
                <a:extLst>
                  <a:ext uri="{FF2B5EF4-FFF2-40B4-BE49-F238E27FC236}">
                    <a16:creationId xmlns:a16="http://schemas.microsoft.com/office/drawing/2014/main" id="{77E498F5-34FC-41DA-83CE-3EEE0C16312A}"/>
                  </a:ext>
                </a:extLst>
              </p:cNvPr>
              <p:cNvSpPr/>
              <p:nvPr/>
            </p:nvSpPr>
            <p:spPr>
              <a:xfrm>
                <a:off x="5904253" y="2584767"/>
                <a:ext cx="629920" cy="584775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96087E8-4317-4590-92FE-7004414DA2B5}"/>
                  </a:ext>
                </a:extLst>
              </p:cNvPr>
              <p:cNvSpPr/>
              <p:nvPr/>
            </p:nvSpPr>
            <p:spPr>
              <a:xfrm>
                <a:off x="6046493" y="2741672"/>
                <a:ext cx="345440" cy="3048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01A1D0-698B-45DB-AD67-5DD5A8BA1865}"/>
                </a:ext>
              </a:extLst>
            </p:cNvPr>
            <p:cNvSpPr/>
            <p:nvPr/>
          </p:nvSpPr>
          <p:spPr>
            <a:xfrm>
              <a:off x="5192536" y="6073343"/>
              <a:ext cx="1828800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EFDE08F-9815-EA5E-B520-621A7AC21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162" y="1498600"/>
            <a:ext cx="5076098" cy="347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139753" y="976681"/>
            <a:ext cx="7121871" cy="1491483"/>
          </a:xfrm>
          <a:custGeom>
            <a:avLst/>
            <a:gdLst>
              <a:gd name="connsiteX0" fmla="*/ 0 w 7121871"/>
              <a:gd name="connsiteY0" fmla="*/ 248585 h 1491483"/>
              <a:gd name="connsiteX1" fmla="*/ 248585 w 7121871"/>
              <a:gd name="connsiteY1" fmla="*/ 0 h 1491483"/>
              <a:gd name="connsiteX2" fmla="*/ 689630 w 7121871"/>
              <a:gd name="connsiteY2" fmla="*/ 0 h 1491483"/>
              <a:gd name="connsiteX3" fmla="*/ 1186979 w 7121871"/>
              <a:gd name="connsiteY3" fmla="*/ 0 h 1491483"/>
              <a:gd name="connsiteX4" fmla="*/ 1186979 w 7121871"/>
              <a:gd name="connsiteY4" fmla="*/ 0 h 1491483"/>
              <a:gd name="connsiteX5" fmla="*/ 1727054 w 7121871"/>
              <a:gd name="connsiteY5" fmla="*/ 0 h 1491483"/>
              <a:gd name="connsiteX6" fmla="*/ 2284934 w 7121871"/>
              <a:gd name="connsiteY6" fmla="*/ 0 h 1491483"/>
              <a:gd name="connsiteX7" fmla="*/ 2967446 w 7121871"/>
              <a:gd name="connsiteY7" fmla="*/ 0 h 1491483"/>
              <a:gd name="connsiteX8" fmla="*/ 3486365 w 7121871"/>
              <a:gd name="connsiteY8" fmla="*/ 0 h 1491483"/>
              <a:gd name="connsiteX9" fmla="*/ 3966225 w 7121871"/>
              <a:gd name="connsiteY9" fmla="*/ 0 h 1491483"/>
              <a:gd name="connsiteX10" fmla="*/ 4524202 w 7121871"/>
              <a:gd name="connsiteY10" fmla="*/ 0 h 1491483"/>
              <a:gd name="connsiteX11" fmla="*/ 5004063 w 7121871"/>
              <a:gd name="connsiteY11" fmla="*/ 0 h 1491483"/>
              <a:gd name="connsiteX12" fmla="*/ 5522981 w 7121871"/>
              <a:gd name="connsiteY12" fmla="*/ 0 h 1491483"/>
              <a:gd name="connsiteX13" fmla="*/ 6080958 w 7121871"/>
              <a:gd name="connsiteY13" fmla="*/ 0 h 1491483"/>
              <a:gd name="connsiteX14" fmla="*/ 6873286 w 7121871"/>
              <a:gd name="connsiteY14" fmla="*/ 0 h 1491483"/>
              <a:gd name="connsiteX15" fmla="*/ 7121871 w 7121871"/>
              <a:gd name="connsiteY15" fmla="*/ 248585 h 1491483"/>
              <a:gd name="connsiteX16" fmla="*/ 7121871 w 7121871"/>
              <a:gd name="connsiteY16" fmla="*/ 571737 h 1491483"/>
              <a:gd name="connsiteX17" fmla="*/ 7121871 w 7121871"/>
              <a:gd name="connsiteY17" fmla="*/ 870032 h 1491483"/>
              <a:gd name="connsiteX18" fmla="*/ 7121871 w 7121871"/>
              <a:gd name="connsiteY18" fmla="*/ 870032 h 1491483"/>
              <a:gd name="connsiteX19" fmla="*/ 7121871 w 7121871"/>
              <a:gd name="connsiteY19" fmla="*/ 1242903 h 1491483"/>
              <a:gd name="connsiteX20" fmla="*/ 7121871 w 7121871"/>
              <a:gd name="connsiteY20" fmla="*/ 1242898 h 1491483"/>
              <a:gd name="connsiteX21" fmla="*/ 6873286 w 7121871"/>
              <a:gd name="connsiteY21" fmla="*/ 1491483 h 1491483"/>
              <a:gd name="connsiteX22" fmla="*/ 6315309 w 7121871"/>
              <a:gd name="connsiteY22" fmla="*/ 1491483 h 1491483"/>
              <a:gd name="connsiteX23" fmla="*/ 5796390 w 7121871"/>
              <a:gd name="connsiteY23" fmla="*/ 1491483 h 1491483"/>
              <a:gd name="connsiteX24" fmla="*/ 5277471 w 7121871"/>
              <a:gd name="connsiteY24" fmla="*/ 1491483 h 1491483"/>
              <a:gd name="connsiteX25" fmla="*/ 4797611 w 7121871"/>
              <a:gd name="connsiteY25" fmla="*/ 1491483 h 1491483"/>
              <a:gd name="connsiteX26" fmla="*/ 4239634 w 7121871"/>
              <a:gd name="connsiteY26" fmla="*/ 1491483 h 1491483"/>
              <a:gd name="connsiteX27" fmla="*/ 3681657 w 7121871"/>
              <a:gd name="connsiteY27" fmla="*/ 1491483 h 1491483"/>
              <a:gd name="connsiteX28" fmla="*/ 2967446 w 7121871"/>
              <a:gd name="connsiteY28" fmla="*/ 1491483 h 1491483"/>
              <a:gd name="connsiteX29" fmla="*/ 2509540 w 7121871"/>
              <a:gd name="connsiteY29" fmla="*/ 1641481 h 1491483"/>
              <a:gd name="connsiteX30" fmla="*/ 1971999 w 7121871"/>
              <a:gd name="connsiteY30" fmla="*/ 1817566 h 1491483"/>
              <a:gd name="connsiteX31" fmla="*/ 1494184 w 7121871"/>
              <a:gd name="connsiteY31" fmla="*/ 1974086 h 1491483"/>
              <a:gd name="connsiteX32" fmla="*/ 976551 w 7121871"/>
              <a:gd name="connsiteY32" fmla="*/ 2143649 h 1491483"/>
              <a:gd name="connsiteX33" fmla="*/ 1083869 w 7121871"/>
              <a:gd name="connsiteY33" fmla="*/ 1811044 h 1491483"/>
              <a:gd name="connsiteX34" fmla="*/ 1186979 w 7121871"/>
              <a:gd name="connsiteY34" fmla="*/ 1491483 h 1491483"/>
              <a:gd name="connsiteX35" fmla="*/ 708398 w 7121871"/>
              <a:gd name="connsiteY35" fmla="*/ 1491483 h 1491483"/>
              <a:gd name="connsiteX36" fmla="*/ 248585 w 7121871"/>
              <a:gd name="connsiteY36" fmla="*/ 1491483 h 1491483"/>
              <a:gd name="connsiteX37" fmla="*/ 0 w 7121871"/>
              <a:gd name="connsiteY37" fmla="*/ 1242898 h 1491483"/>
              <a:gd name="connsiteX38" fmla="*/ 0 w 7121871"/>
              <a:gd name="connsiteY38" fmla="*/ 1242903 h 1491483"/>
              <a:gd name="connsiteX39" fmla="*/ 0 w 7121871"/>
              <a:gd name="connsiteY39" fmla="*/ 870032 h 1491483"/>
              <a:gd name="connsiteX40" fmla="*/ 0 w 7121871"/>
              <a:gd name="connsiteY40" fmla="*/ 870032 h 1491483"/>
              <a:gd name="connsiteX41" fmla="*/ 0 w 7121871"/>
              <a:gd name="connsiteY41" fmla="*/ 565523 h 1491483"/>
              <a:gd name="connsiteX42" fmla="*/ 0 w 7121871"/>
              <a:gd name="connsiteY42" fmla="*/ 248585 h 149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121871" h="1491483" fill="none" extrusionOk="0">
                <a:moveTo>
                  <a:pt x="0" y="248585"/>
                </a:moveTo>
                <a:cubicBezTo>
                  <a:pt x="6666" y="124731"/>
                  <a:pt x="109044" y="6724"/>
                  <a:pt x="248585" y="0"/>
                </a:cubicBezTo>
                <a:cubicBezTo>
                  <a:pt x="356503" y="-16562"/>
                  <a:pt x="469887" y="13429"/>
                  <a:pt x="689630" y="0"/>
                </a:cubicBezTo>
                <a:cubicBezTo>
                  <a:pt x="909374" y="-13429"/>
                  <a:pt x="961573" y="15282"/>
                  <a:pt x="1186979" y="0"/>
                </a:cubicBezTo>
                <a:lnTo>
                  <a:pt x="1186979" y="0"/>
                </a:lnTo>
                <a:cubicBezTo>
                  <a:pt x="1327321" y="-55332"/>
                  <a:pt x="1468869" y="59970"/>
                  <a:pt x="1727054" y="0"/>
                </a:cubicBezTo>
                <a:cubicBezTo>
                  <a:pt x="1985239" y="-59970"/>
                  <a:pt x="2036681" y="43252"/>
                  <a:pt x="2284934" y="0"/>
                </a:cubicBezTo>
                <a:cubicBezTo>
                  <a:pt x="2533187" y="-43252"/>
                  <a:pt x="2709363" y="13653"/>
                  <a:pt x="2967446" y="0"/>
                </a:cubicBezTo>
                <a:cubicBezTo>
                  <a:pt x="3155959" y="-35265"/>
                  <a:pt x="3344873" y="17824"/>
                  <a:pt x="3486365" y="0"/>
                </a:cubicBezTo>
                <a:cubicBezTo>
                  <a:pt x="3627857" y="-17824"/>
                  <a:pt x="3837745" y="44002"/>
                  <a:pt x="3966225" y="0"/>
                </a:cubicBezTo>
                <a:cubicBezTo>
                  <a:pt x="4094705" y="-44002"/>
                  <a:pt x="4267458" y="28318"/>
                  <a:pt x="4524202" y="0"/>
                </a:cubicBezTo>
                <a:cubicBezTo>
                  <a:pt x="4780946" y="-28318"/>
                  <a:pt x="4870390" y="22429"/>
                  <a:pt x="5004063" y="0"/>
                </a:cubicBezTo>
                <a:cubicBezTo>
                  <a:pt x="5137736" y="-22429"/>
                  <a:pt x="5336039" y="44263"/>
                  <a:pt x="5522981" y="0"/>
                </a:cubicBezTo>
                <a:cubicBezTo>
                  <a:pt x="5709923" y="-44263"/>
                  <a:pt x="5820694" y="62031"/>
                  <a:pt x="6080958" y="0"/>
                </a:cubicBezTo>
                <a:cubicBezTo>
                  <a:pt x="6341222" y="-62031"/>
                  <a:pt x="6557621" y="17206"/>
                  <a:pt x="6873286" y="0"/>
                </a:cubicBezTo>
                <a:cubicBezTo>
                  <a:pt x="6997456" y="26129"/>
                  <a:pt x="7143821" y="112157"/>
                  <a:pt x="7121871" y="248585"/>
                </a:cubicBezTo>
                <a:cubicBezTo>
                  <a:pt x="7123716" y="331670"/>
                  <a:pt x="7095095" y="506816"/>
                  <a:pt x="7121871" y="571737"/>
                </a:cubicBezTo>
                <a:cubicBezTo>
                  <a:pt x="7148647" y="636658"/>
                  <a:pt x="7106004" y="808902"/>
                  <a:pt x="7121871" y="870032"/>
                </a:cubicBezTo>
                <a:lnTo>
                  <a:pt x="7121871" y="870032"/>
                </a:lnTo>
                <a:cubicBezTo>
                  <a:pt x="7132659" y="982329"/>
                  <a:pt x="7094855" y="1088513"/>
                  <a:pt x="7121871" y="1242903"/>
                </a:cubicBezTo>
                <a:lnTo>
                  <a:pt x="7121871" y="1242898"/>
                </a:lnTo>
                <a:cubicBezTo>
                  <a:pt x="7086918" y="1399924"/>
                  <a:pt x="7000971" y="1485071"/>
                  <a:pt x="6873286" y="1491483"/>
                </a:cubicBezTo>
                <a:cubicBezTo>
                  <a:pt x="6729864" y="1501642"/>
                  <a:pt x="6510126" y="1480990"/>
                  <a:pt x="6315309" y="1491483"/>
                </a:cubicBezTo>
                <a:cubicBezTo>
                  <a:pt x="6120492" y="1501976"/>
                  <a:pt x="6010346" y="1488061"/>
                  <a:pt x="5796390" y="1491483"/>
                </a:cubicBezTo>
                <a:cubicBezTo>
                  <a:pt x="5582434" y="1494905"/>
                  <a:pt x="5504575" y="1435159"/>
                  <a:pt x="5277471" y="1491483"/>
                </a:cubicBezTo>
                <a:cubicBezTo>
                  <a:pt x="5050367" y="1547807"/>
                  <a:pt x="4953153" y="1450045"/>
                  <a:pt x="4797611" y="1491483"/>
                </a:cubicBezTo>
                <a:cubicBezTo>
                  <a:pt x="4642069" y="1532921"/>
                  <a:pt x="4460244" y="1440429"/>
                  <a:pt x="4239634" y="1491483"/>
                </a:cubicBezTo>
                <a:cubicBezTo>
                  <a:pt x="4019024" y="1542537"/>
                  <a:pt x="3824174" y="1489468"/>
                  <a:pt x="3681657" y="1491483"/>
                </a:cubicBezTo>
                <a:cubicBezTo>
                  <a:pt x="3539140" y="1493498"/>
                  <a:pt x="3149273" y="1458202"/>
                  <a:pt x="2967446" y="1491483"/>
                </a:cubicBezTo>
                <a:cubicBezTo>
                  <a:pt x="2807797" y="1594978"/>
                  <a:pt x="2641219" y="1586011"/>
                  <a:pt x="2509540" y="1641481"/>
                </a:cubicBezTo>
                <a:cubicBezTo>
                  <a:pt x="2377861" y="1696951"/>
                  <a:pt x="2143397" y="1713646"/>
                  <a:pt x="1971999" y="1817566"/>
                </a:cubicBezTo>
                <a:cubicBezTo>
                  <a:pt x="1800601" y="1921486"/>
                  <a:pt x="1723115" y="1872704"/>
                  <a:pt x="1494184" y="1974086"/>
                </a:cubicBezTo>
                <a:cubicBezTo>
                  <a:pt x="1265253" y="2075468"/>
                  <a:pt x="1150376" y="2050026"/>
                  <a:pt x="976551" y="2143649"/>
                </a:cubicBezTo>
                <a:cubicBezTo>
                  <a:pt x="1007603" y="1979772"/>
                  <a:pt x="1067189" y="1919285"/>
                  <a:pt x="1083869" y="1811044"/>
                </a:cubicBezTo>
                <a:cubicBezTo>
                  <a:pt x="1100549" y="1702803"/>
                  <a:pt x="1140880" y="1635387"/>
                  <a:pt x="1186979" y="1491483"/>
                </a:cubicBezTo>
                <a:cubicBezTo>
                  <a:pt x="973778" y="1511274"/>
                  <a:pt x="879385" y="1488323"/>
                  <a:pt x="708398" y="1491483"/>
                </a:cubicBezTo>
                <a:cubicBezTo>
                  <a:pt x="537411" y="1494643"/>
                  <a:pt x="373916" y="1463355"/>
                  <a:pt x="248585" y="1491483"/>
                </a:cubicBezTo>
                <a:cubicBezTo>
                  <a:pt x="104394" y="1486265"/>
                  <a:pt x="23421" y="1400356"/>
                  <a:pt x="0" y="1242898"/>
                </a:cubicBezTo>
                <a:lnTo>
                  <a:pt x="0" y="1242903"/>
                </a:lnTo>
                <a:cubicBezTo>
                  <a:pt x="-13736" y="1139373"/>
                  <a:pt x="35579" y="980815"/>
                  <a:pt x="0" y="870032"/>
                </a:cubicBezTo>
                <a:lnTo>
                  <a:pt x="0" y="870032"/>
                </a:lnTo>
                <a:cubicBezTo>
                  <a:pt x="-11377" y="770713"/>
                  <a:pt x="31052" y="643835"/>
                  <a:pt x="0" y="565523"/>
                </a:cubicBezTo>
                <a:cubicBezTo>
                  <a:pt x="-31052" y="487211"/>
                  <a:pt x="28986" y="362254"/>
                  <a:pt x="0" y="248585"/>
                </a:cubicBezTo>
                <a:close/>
              </a:path>
              <a:path w="7121871" h="1491483" stroke="0" extrusionOk="0">
                <a:moveTo>
                  <a:pt x="0" y="248585"/>
                </a:moveTo>
                <a:cubicBezTo>
                  <a:pt x="-7161" y="109179"/>
                  <a:pt x="129298" y="13706"/>
                  <a:pt x="248585" y="0"/>
                </a:cubicBezTo>
                <a:cubicBezTo>
                  <a:pt x="387551" y="-13454"/>
                  <a:pt x="503334" y="39813"/>
                  <a:pt x="727166" y="0"/>
                </a:cubicBezTo>
                <a:cubicBezTo>
                  <a:pt x="950998" y="-39813"/>
                  <a:pt x="966927" y="50487"/>
                  <a:pt x="1186979" y="0"/>
                </a:cubicBezTo>
                <a:lnTo>
                  <a:pt x="1186979" y="0"/>
                </a:lnTo>
                <a:cubicBezTo>
                  <a:pt x="1454542" y="-67878"/>
                  <a:pt x="1607859" y="25578"/>
                  <a:pt x="1798273" y="0"/>
                </a:cubicBezTo>
                <a:cubicBezTo>
                  <a:pt x="1988687" y="-25578"/>
                  <a:pt x="2102800" y="56251"/>
                  <a:pt x="2338348" y="0"/>
                </a:cubicBezTo>
                <a:cubicBezTo>
                  <a:pt x="2573897" y="-56251"/>
                  <a:pt x="2751158" y="48392"/>
                  <a:pt x="2967446" y="0"/>
                </a:cubicBezTo>
                <a:cubicBezTo>
                  <a:pt x="3087991" y="-5992"/>
                  <a:pt x="3209077" y="5709"/>
                  <a:pt x="3408248" y="0"/>
                </a:cubicBezTo>
                <a:cubicBezTo>
                  <a:pt x="3607419" y="-5709"/>
                  <a:pt x="3656515" y="33689"/>
                  <a:pt x="3849050" y="0"/>
                </a:cubicBezTo>
                <a:cubicBezTo>
                  <a:pt x="4041585" y="-33689"/>
                  <a:pt x="4146514" y="35204"/>
                  <a:pt x="4367969" y="0"/>
                </a:cubicBezTo>
                <a:cubicBezTo>
                  <a:pt x="4589424" y="-35204"/>
                  <a:pt x="4716464" y="44260"/>
                  <a:pt x="4808771" y="0"/>
                </a:cubicBezTo>
                <a:cubicBezTo>
                  <a:pt x="4901078" y="-44260"/>
                  <a:pt x="5129330" y="33689"/>
                  <a:pt x="5405806" y="0"/>
                </a:cubicBezTo>
                <a:cubicBezTo>
                  <a:pt x="5682282" y="-33689"/>
                  <a:pt x="5828922" y="32142"/>
                  <a:pt x="6041900" y="0"/>
                </a:cubicBezTo>
                <a:cubicBezTo>
                  <a:pt x="6254878" y="-32142"/>
                  <a:pt x="6509181" y="25200"/>
                  <a:pt x="6873286" y="0"/>
                </a:cubicBezTo>
                <a:cubicBezTo>
                  <a:pt x="6999382" y="9302"/>
                  <a:pt x="7144251" y="141702"/>
                  <a:pt x="7121871" y="248585"/>
                </a:cubicBezTo>
                <a:cubicBezTo>
                  <a:pt x="7155765" y="368319"/>
                  <a:pt x="7099306" y="500808"/>
                  <a:pt x="7121871" y="565523"/>
                </a:cubicBezTo>
                <a:cubicBezTo>
                  <a:pt x="7144436" y="630238"/>
                  <a:pt x="7116160" y="754075"/>
                  <a:pt x="7121871" y="870032"/>
                </a:cubicBezTo>
                <a:lnTo>
                  <a:pt x="7121871" y="870032"/>
                </a:lnTo>
                <a:cubicBezTo>
                  <a:pt x="7123432" y="1024648"/>
                  <a:pt x="7079951" y="1097471"/>
                  <a:pt x="7121871" y="1242903"/>
                </a:cubicBezTo>
                <a:lnTo>
                  <a:pt x="7121871" y="1242898"/>
                </a:lnTo>
                <a:cubicBezTo>
                  <a:pt x="7146710" y="1405473"/>
                  <a:pt x="7034860" y="1516437"/>
                  <a:pt x="6873286" y="1491483"/>
                </a:cubicBezTo>
                <a:cubicBezTo>
                  <a:pt x="6672785" y="1555015"/>
                  <a:pt x="6413692" y="1449840"/>
                  <a:pt x="6237192" y="1491483"/>
                </a:cubicBezTo>
                <a:cubicBezTo>
                  <a:pt x="6060692" y="1533126"/>
                  <a:pt x="5875230" y="1471905"/>
                  <a:pt x="5679215" y="1491483"/>
                </a:cubicBezTo>
                <a:cubicBezTo>
                  <a:pt x="5483200" y="1511061"/>
                  <a:pt x="5338825" y="1429584"/>
                  <a:pt x="5121238" y="1491483"/>
                </a:cubicBezTo>
                <a:cubicBezTo>
                  <a:pt x="4903651" y="1553382"/>
                  <a:pt x="4776489" y="1484398"/>
                  <a:pt x="4680436" y="1491483"/>
                </a:cubicBezTo>
                <a:cubicBezTo>
                  <a:pt x="4584383" y="1498568"/>
                  <a:pt x="4403306" y="1461763"/>
                  <a:pt x="4200575" y="1491483"/>
                </a:cubicBezTo>
                <a:cubicBezTo>
                  <a:pt x="3997844" y="1521203"/>
                  <a:pt x="3904089" y="1457451"/>
                  <a:pt x="3759774" y="1491483"/>
                </a:cubicBezTo>
                <a:cubicBezTo>
                  <a:pt x="3615459" y="1525515"/>
                  <a:pt x="3133890" y="1429841"/>
                  <a:pt x="2967446" y="1491483"/>
                </a:cubicBezTo>
                <a:cubicBezTo>
                  <a:pt x="2848805" y="1577200"/>
                  <a:pt x="2549956" y="1612670"/>
                  <a:pt x="2449813" y="1661046"/>
                </a:cubicBezTo>
                <a:cubicBezTo>
                  <a:pt x="2349670" y="1709422"/>
                  <a:pt x="2116862" y="1742103"/>
                  <a:pt x="2011816" y="1804523"/>
                </a:cubicBezTo>
                <a:cubicBezTo>
                  <a:pt x="1906770" y="1866943"/>
                  <a:pt x="1618988" y="1921399"/>
                  <a:pt x="1494184" y="1974086"/>
                </a:cubicBezTo>
                <a:cubicBezTo>
                  <a:pt x="1369380" y="2026773"/>
                  <a:pt x="1190407" y="2024115"/>
                  <a:pt x="976551" y="2143649"/>
                </a:cubicBezTo>
                <a:cubicBezTo>
                  <a:pt x="965285" y="2051348"/>
                  <a:pt x="1068240" y="1990231"/>
                  <a:pt x="1081765" y="1817566"/>
                </a:cubicBezTo>
                <a:cubicBezTo>
                  <a:pt x="1095290" y="1644901"/>
                  <a:pt x="1172947" y="1592715"/>
                  <a:pt x="1186979" y="1491483"/>
                </a:cubicBezTo>
                <a:cubicBezTo>
                  <a:pt x="1032527" y="1499358"/>
                  <a:pt x="880738" y="1484176"/>
                  <a:pt x="745934" y="1491483"/>
                </a:cubicBezTo>
                <a:cubicBezTo>
                  <a:pt x="611131" y="1498790"/>
                  <a:pt x="455531" y="1472179"/>
                  <a:pt x="248585" y="1491483"/>
                </a:cubicBezTo>
                <a:cubicBezTo>
                  <a:pt x="96327" y="1494603"/>
                  <a:pt x="-162" y="1387421"/>
                  <a:pt x="0" y="1242898"/>
                </a:cubicBezTo>
                <a:lnTo>
                  <a:pt x="0" y="1242903"/>
                </a:lnTo>
                <a:cubicBezTo>
                  <a:pt x="-28310" y="1140020"/>
                  <a:pt x="1782" y="951349"/>
                  <a:pt x="0" y="870032"/>
                </a:cubicBezTo>
                <a:lnTo>
                  <a:pt x="0" y="870032"/>
                </a:lnTo>
                <a:cubicBezTo>
                  <a:pt x="-32331" y="760296"/>
                  <a:pt x="32055" y="643844"/>
                  <a:pt x="0" y="565523"/>
                </a:cubicBezTo>
                <a:cubicBezTo>
                  <a:pt x="-32055" y="487202"/>
                  <a:pt x="702" y="354072"/>
                  <a:pt x="0" y="248585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wedgeRoundRectCallout">
                    <a:avLst>
                      <a:gd name="adj1" fmla="val -36288"/>
                      <a:gd name="adj2" fmla="val 93726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3" y="200111"/>
            <a:ext cx="1117362" cy="487816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374" y="92066"/>
            <a:ext cx="844235" cy="535224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532" y="124981"/>
            <a:ext cx="1129744" cy="558800"/>
          </a:xfrm>
          <a:prstGeom prst="rect">
            <a:avLst/>
          </a:prstGeom>
        </p:spPr>
      </p:pic>
      <p:pic>
        <p:nvPicPr>
          <p:cNvPr id="19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6961" y="124981"/>
            <a:ext cx="569083" cy="760976"/>
          </a:xfrm>
          <a:prstGeom prst="rect">
            <a:avLst/>
          </a:prstGeom>
        </p:spPr>
      </p:pic>
      <p:pic>
        <p:nvPicPr>
          <p:cNvPr id="20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7356" y="188508"/>
            <a:ext cx="1048563" cy="406400"/>
          </a:xfrm>
          <a:prstGeom prst="rect">
            <a:avLst/>
          </a:prstGeom>
        </p:spPr>
      </p:pic>
      <p:pic>
        <p:nvPicPr>
          <p:cNvPr id="21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9467" y="2098157"/>
            <a:ext cx="1052533" cy="1276575"/>
          </a:xfrm>
          <a:prstGeom prst="rect">
            <a:avLst/>
          </a:prstGeom>
        </p:spPr>
      </p:pic>
      <p:pic>
        <p:nvPicPr>
          <p:cNvPr id="2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454536" y="1049117"/>
            <a:ext cx="673078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Độ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dài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bán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kính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bằng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hay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không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微软雅黑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2672191"/>
            <a:ext cx="6377732" cy="364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2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-766543"/>
            <a:ext cx="4838700" cy="3265454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8804" y="1024980"/>
            <a:ext cx="35076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9523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44855" y="2896098"/>
            <a:ext cx="872778" cy="742025"/>
            <a:chOff x="4738314" y="1422898"/>
            <a:chExt cx="872778" cy="7420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047316" y="1433887"/>
              <a:ext cx="36260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66748" y="4012073"/>
            <a:ext cx="872778" cy="742025"/>
            <a:chOff x="4760207" y="2538873"/>
            <a:chExt cx="872778" cy="74202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66748" y="5182524"/>
            <a:ext cx="872778" cy="742025"/>
            <a:chOff x="4760804" y="4104498"/>
            <a:chExt cx="872778" cy="74202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2201235" y="2907087"/>
            <a:ext cx="9643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01235" y="3992283"/>
            <a:ext cx="6194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01235" y="5077479"/>
            <a:ext cx="65594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03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7" grpId="0"/>
          <p:bldP spid="18" grpId="0"/>
          <p:bldP spid="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7" grpId="0"/>
          <p:bldP spid="18" grpId="0"/>
          <p:bldP spid="1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7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 txBox="1">
            <a:spLocks/>
          </p:cNvSpPr>
          <p:nvPr/>
        </p:nvSpPr>
        <p:spPr>
          <a:xfrm>
            <a:off x="1524000" y="239459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 smtClean="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 smtClean="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 smtClean="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  <a:endParaRPr lang="en-US" sz="9000">
              <a:solidFill>
                <a:srgbClr val="C00000"/>
              </a:solidFill>
              <a:latin typeface="UTM David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727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195868" y="278992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5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359549" y="2178159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602280" y="1317555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biệt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các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em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2764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455" y="80603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96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Hình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tròn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,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tâm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,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đường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kính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,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bán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kính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88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172" y="201376"/>
            <a:ext cx="844235" cy="535224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559" y="736600"/>
            <a:ext cx="1129744" cy="558800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3056" y="1488637"/>
            <a:ext cx="1048563" cy="406400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800" y="-296991"/>
            <a:ext cx="1938346" cy="1710881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50027" y="5120597"/>
            <a:ext cx="1968394" cy="173740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1998" y="60410"/>
            <a:ext cx="2822539" cy="2198918"/>
            <a:chOff x="1735406" y="-6677"/>
            <a:chExt cx="2822539" cy="2198918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735406" y="-6677"/>
              <a:ext cx="2822539" cy="219891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95906" y="498757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40B34A2-862A-6D15-6D5E-EF27A1B649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9776" y="2165927"/>
            <a:ext cx="4395125" cy="33966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1FFC132-8252-FA48-8B42-77710D165769}"/>
              </a:ext>
            </a:extLst>
          </p:cNvPr>
          <p:cNvSpPr txBox="1"/>
          <p:nvPr/>
        </p:nvSpPr>
        <p:spPr>
          <a:xfrm>
            <a:off x="215804" y="2259328"/>
            <a:ext cx="7282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xuyến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ABB9C2-6F64-DF27-241E-6FFB764EFB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7926" y="2875949"/>
            <a:ext cx="1968393" cy="3685502"/>
          </a:xfrm>
          <a:prstGeom prst="rect">
            <a:avLst/>
          </a:prstGeom>
        </p:spPr>
      </p:pic>
      <p:sp>
        <p:nvSpPr>
          <p:cNvPr id="20" name="Speech Bubble: Rectangle with Corners Rounded 16">
            <a:extLst>
              <a:ext uri="{FF2B5EF4-FFF2-40B4-BE49-F238E27FC236}">
                <a16:creationId xmlns:a16="http://schemas.microsoft.com/office/drawing/2014/main" id="{EDC04DA2-7FE6-5EF6-E8D5-29E1C189BF03}"/>
              </a:ext>
            </a:extLst>
          </p:cNvPr>
          <p:cNvSpPr/>
          <p:nvPr/>
        </p:nvSpPr>
        <p:spPr>
          <a:xfrm>
            <a:off x="669418" y="3093047"/>
            <a:ext cx="3405051" cy="1306858"/>
          </a:xfrm>
          <a:prstGeom prst="wedgeRoundRectCallout">
            <a:avLst>
              <a:gd name="adj1" fmla="val 73460"/>
              <a:gd name="adj2" fmla="val 6886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29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04" y="55181"/>
            <a:ext cx="1117362" cy="487816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421" y="-20945"/>
            <a:ext cx="844235" cy="535224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8689" y="0"/>
            <a:ext cx="760071" cy="10163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48292" y="5904086"/>
            <a:ext cx="1627956" cy="1436915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E42B0CDD-DDE3-4F0D-9600-AD7141A1BC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1375" y="6211484"/>
            <a:ext cx="566191" cy="52355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397A7953-4FAD-4708-81D2-6B4C97CC0807}"/>
              </a:ext>
            </a:extLst>
          </p:cNvPr>
          <p:cNvSpPr/>
          <p:nvPr/>
        </p:nvSpPr>
        <p:spPr>
          <a:xfrm>
            <a:off x="568960" y="1757680"/>
            <a:ext cx="2814320" cy="281432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7D285F-3A92-491F-9DF8-AB346C4A7A88}"/>
              </a:ext>
            </a:extLst>
          </p:cNvPr>
          <p:cNvCxnSpPr>
            <a:stCxn id="16" idx="2"/>
            <a:endCxn id="16" idx="6"/>
          </p:cNvCxnSpPr>
          <p:nvPr/>
        </p:nvCxnSpPr>
        <p:spPr>
          <a:xfrm>
            <a:off x="568960" y="3164840"/>
            <a:ext cx="281432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4E57148-1634-445C-9E4E-7A1B40942DC4}"/>
              </a:ext>
            </a:extLst>
          </p:cNvPr>
          <p:cNvCxnSpPr>
            <a:stCxn id="16" idx="7"/>
          </p:cNvCxnSpPr>
          <p:nvPr/>
        </p:nvCxnSpPr>
        <p:spPr>
          <a:xfrm flipH="1">
            <a:off x="1899920" y="2169828"/>
            <a:ext cx="1071212" cy="9950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5B6031B-648E-4F1E-BA0A-98916B056F36}"/>
              </a:ext>
            </a:extLst>
          </p:cNvPr>
          <p:cNvSpPr txBox="1"/>
          <p:nvPr/>
        </p:nvSpPr>
        <p:spPr>
          <a:xfrm>
            <a:off x="304800" y="731596"/>
            <a:ext cx="7284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041D30-0E27-437B-85A7-8AFD433ABDA1}"/>
              </a:ext>
            </a:extLst>
          </p:cNvPr>
          <p:cNvSpPr txBox="1"/>
          <p:nvPr/>
        </p:nvSpPr>
        <p:spPr>
          <a:xfrm>
            <a:off x="109104" y="2951500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13C1E0-8A21-457B-ADBA-EA94BBA85010}"/>
              </a:ext>
            </a:extLst>
          </p:cNvPr>
          <p:cNvSpPr txBox="1"/>
          <p:nvPr/>
        </p:nvSpPr>
        <p:spPr>
          <a:xfrm>
            <a:off x="1696720" y="3145137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AD0840-1CBD-4A30-B1F7-77799F534411}"/>
              </a:ext>
            </a:extLst>
          </p:cNvPr>
          <p:cNvSpPr txBox="1"/>
          <p:nvPr/>
        </p:nvSpPr>
        <p:spPr>
          <a:xfrm>
            <a:off x="3388360" y="2951500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FE2B64-C366-4E2E-B42D-7EA3093E90D5}"/>
              </a:ext>
            </a:extLst>
          </p:cNvPr>
          <p:cNvSpPr txBox="1"/>
          <p:nvPr/>
        </p:nvSpPr>
        <p:spPr>
          <a:xfrm>
            <a:off x="3030554" y="1882504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</a:p>
        </p:txBody>
      </p:sp>
      <p:sp>
        <p:nvSpPr>
          <p:cNvPr id="24" name="Rectangle: Rounded Corners 4">
            <a:extLst>
              <a:ext uri="{FF2B5EF4-FFF2-40B4-BE49-F238E27FC236}">
                <a16:creationId xmlns:a16="http://schemas.microsoft.com/office/drawing/2014/main" id="{3099E30E-657F-4B84-AB52-1CCBDE514D69}"/>
              </a:ext>
            </a:extLst>
          </p:cNvPr>
          <p:cNvSpPr/>
          <p:nvPr/>
        </p:nvSpPr>
        <p:spPr>
          <a:xfrm>
            <a:off x="3947160" y="1254815"/>
            <a:ext cx="8033686" cy="328333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/>
              <a:t>O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/>
              <a:t>OC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bán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. AB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/>
              <a:t>O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AB.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bán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</a:t>
            </a:r>
            <a:r>
              <a:rPr lang="en-US" sz="2800" dirty="0" err="1"/>
              <a:t>gấp</a:t>
            </a:r>
            <a:r>
              <a:rPr lang="en-US" sz="2800" dirty="0"/>
              <a:t> 2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bán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EB650C-E43F-4D1E-89F5-F128C4AE2143}"/>
              </a:ext>
            </a:extLst>
          </p:cNvPr>
          <p:cNvGrpSpPr/>
          <p:nvPr/>
        </p:nvGrpSpPr>
        <p:grpSpPr>
          <a:xfrm>
            <a:off x="1750508" y="4776601"/>
            <a:ext cx="5027603" cy="1690364"/>
            <a:chOff x="442151" y="5928996"/>
            <a:chExt cx="6762180" cy="1321224"/>
          </a:xfrm>
        </p:grpSpPr>
        <p:sp>
          <p:nvSpPr>
            <p:cNvPr id="26" name="Rectangle: Rounded Corners 43">
              <a:extLst>
                <a:ext uri="{FF2B5EF4-FFF2-40B4-BE49-F238E27FC236}">
                  <a16:creationId xmlns:a16="http://schemas.microsoft.com/office/drawing/2014/main" id="{21765A43-A6E8-41B4-A82D-65360173117F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712120 w 6547824"/>
                <a:gd name="connsiteY2" fmla="*/ 0 h 1321224"/>
                <a:gd name="connsiteX3" fmla="*/ 1204032 w 6547824"/>
                <a:gd name="connsiteY3" fmla="*/ 0 h 1321224"/>
                <a:gd name="connsiteX4" fmla="*/ 1803925 w 6547824"/>
                <a:gd name="connsiteY4" fmla="*/ 0 h 1321224"/>
                <a:gd name="connsiteX5" fmla="*/ 2403817 w 6547824"/>
                <a:gd name="connsiteY5" fmla="*/ 0 h 1321224"/>
                <a:gd name="connsiteX6" fmla="*/ 3039704 w 6547824"/>
                <a:gd name="connsiteY6" fmla="*/ 0 h 1321224"/>
                <a:gd name="connsiteX7" fmla="*/ 3819564 w 6547824"/>
                <a:gd name="connsiteY7" fmla="*/ 0 h 1321224"/>
                <a:gd name="connsiteX8" fmla="*/ 3819564 w 6547824"/>
                <a:gd name="connsiteY8" fmla="*/ 0 h 1321224"/>
                <a:gd name="connsiteX9" fmla="*/ 4397955 w 6547824"/>
                <a:gd name="connsiteY9" fmla="*/ 0 h 1321224"/>
                <a:gd name="connsiteX10" fmla="*/ 4894498 w 6547824"/>
                <a:gd name="connsiteY10" fmla="*/ 0 h 1321224"/>
                <a:gd name="connsiteX11" fmla="*/ 5456520 w 6547824"/>
                <a:gd name="connsiteY11" fmla="*/ 0 h 1321224"/>
                <a:gd name="connsiteX12" fmla="*/ 5865935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220204 h 1321224"/>
                <a:gd name="connsiteX16" fmla="*/ 6871831 w 6547824"/>
                <a:gd name="connsiteY16" fmla="*/ 333526 h 1321224"/>
                <a:gd name="connsiteX17" fmla="*/ 7170915 w 6547824"/>
                <a:gd name="connsiteY17" fmla="*/ 438131 h 1321224"/>
                <a:gd name="connsiteX18" fmla="*/ 6859370 w 6547824"/>
                <a:gd name="connsiteY18" fmla="*/ 494321 h 1321224"/>
                <a:gd name="connsiteX19" fmla="*/ 6547824 w 6547824"/>
                <a:gd name="connsiteY19" fmla="*/ 550510 h 1321224"/>
                <a:gd name="connsiteX20" fmla="*/ 6547824 w 6547824"/>
                <a:gd name="connsiteY20" fmla="*/ 1101016 h 1321224"/>
                <a:gd name="connsiteX21" fmla="*/ 6327616 w 6547824"/>
                <a:gd name="connsiteY21" fmla="*/ 1321224 h 1321224"/>
                <a:gd name="connsiteX22" fmla="*/ 5918201 w 6547824"/>
                <a:gd name="connsiteY22" fmla="*/ 1321224 h 1321224"/>
                <a:gd name="connsiteX23" fmla="*/ 5456520 w 6547824"/>
                <a:gd name="connsiteY23" fmla="*/ 1321224 h 1321224"/>
                <a:gd name="connsiteX24" fmla="*/ 4943607 w 6547824"/>
                <a:gd name="connsiteY24" fmla="*/ 1321224 h 1321224"/>
                <a:gd name="connsiteX25" fmla="*/ 4447064 w 6547824"/>
                <a:gd name="connsiteY25" fmla="*/ 1321224 h 1321224"/>
                <a:gd name="connsiteX26" fmla="*/ 3819564 w 6547824"/>
                <a:gd name="connsiteY26" fmla="*/ 1321224 h 1321224"/>
                <a:gd name="connsiteX27" fmla="*/ 3819564 w 6547824"/>
                <a:gd name="connsiteY27" fmla="*/ 1321224 h 1321224"/>
                <a:gd name="connsiteX28" fmla="*/ 3147684 w 6547824"/>
                <a:gd name="connsiteY28" fmla="*/ 1321224 h 1321224"/>
                <a:gd name="connsiteX29" fmla="*/ 2547792 w 6547824"/>
                <a:gd name="connsiteY29" fmla="*/ 1321224 h 1321224"/>
                <a:gd name="connsiteX30" fmla="*/ 1947899 w 6547824"/>
                <a:gd name="connsiteY30" fmla="*/ 1321224 h 1321224"/>
                <a:gd name="connsiteX31" fmla="*/ 1455987 w 6547824"/>
                <a:gd name="connsiteY31" fmla="*/ 1321224 h 1321224"/>
                <a:gd name="connsiteX32" fmla="*/ 928081 w 6547824"/>
                <a:gd name="connsiteY32" fmla="*/ 1321224 h 1321224"/>
                <a:gd name="connsiteX33" fmla="*/ 220208 w 6547824"/>
                <a:gd name="connsiteY33" fmla="*/ 1321224 h 1321224"/>
                <a:gd name="connsiteX34" fmla="*/ 0 w 6547824"/>
                <a:gd name="connsiteY34" fmla="*/ 1101016 h 1321224"/>
                <a:gd name="connsiteX35" fmla="*/ 0 w 6547824"/>
                <a:gd name="connsiteY35" fmla="*/ 550510 h 1321224"/>
                <a:gd name="connsiteX36" fmla="*/ 0 w 6547824"/>
                <a:gd name="connsiteY36" fmla="*/ 220204 h 1321224"/>
                <a:gd name="connsiteX37" fmla="*/ 0 w 6547824"/>
                <a:gd name="connsiteY37" fmla="*/ 220204 h 1321224"/>
                <a:gd name="connsiteX38" fmla="*/ 0 w 6547824"/>
                <a:gd name="connsiteY38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-763" y="132712"/>
                    <a:pt x="119770" y="1555"/>
                    <a:pt x="220208" y="0"/>
                  </a:cubicBezTo>
                  <a:cubicBezTo>
                    <a:pt x="337498" y="-40868"/>
                    <a:pt x="593257" y="25034"/>
                    <a:pt x="712120" y="0"/>
                  </a:cubicBezTo>
                  <a:cubicBezTo>
                    <a:pt x="830983" y="-25034"/>
                    <a:pt x="1010232" y="40832"/>
                    <a:pt x="1204032" y="0"/>
                  </a:cubicBezTo>
                  <a:cubicBezTo>
                    <a:pt x="1397832" y="-40832"/>
                    <a:pt x="1520800" y="52172"/>
                    <a:pt x="1803925" y="0"/>
                  </a:cubicBezTo>
                  <a:cubicBezTo>
                    <a:pt x="2087050" y="-52172"/>
                    <a:pt x="2236901" y="53491"/>
                    <a:pt x="2403817" y="0"/>
                  </a:cubicBezTo>
                  <a:cubicBezTo>
                    <a:pt x="2570733" y="-53491"/>
                    <a:pt x="2804784" y="23250"/>
                    <a:pt x="3039704" y="0"/>
                  </a:cubicBezTo>
                  <a:cubicBezTo>
                    <a:pt x="3274624" y="-23250"/>
                    <a:pt x="3500659" y="32723"/>
                    <a:pt x="3819564" y="0"/>
                  </a:cubicBezTo>
                  <a:lnTo>
                    <a:pt x="3819564" y="0"/>
                  </a:lnTo>
                  <a:cubicBezTo>
                    <a:pt x="4036857" y="-49567"/>
                    <a:pt x="4278094" y="2919"/>
                    <a:pt x="4397955" y="0"/>
                  </a:cubicBezTo>
                  <a:cubicBezTo>
                    <a:pt x="4517816" y="-2919"/>
                    <a:pt x="4682401" y="43832"/>
                    <a:pt x="4894498" y="0"/>
                  </a:cubicBezTo>
                  <a:cubicBezTo>
                    <a:pt x="5106595" y="-43832"/>
                    <a:pt x="5256191" y="5382"/>
                    <a:pt x="5456520" y="0"/>
                  </a:cubicBezTo>
                  <a:cubicBezTo>
                    <a:pt x="5659929" y="-11857"/>
                    <a:pt x="5729081" y="10076"/>
                    <a:pt x="5865935" y="0"/>
                  </a:cubicBezTo>
                  <a:cubicBezTo>
                    <a:pt x="6002789" y="-10076"/>
                    <a:pt x="6204329" y="39658"/>
                    <a:pt x="6327616" y="0"/>
                  </a:cubicBezTo>
                  <a:cubicBezTo>
                    <a:pt x="6446124" y="-7900"/>
                    <a:pt x="6579604" y="103761"/>
                    <a:pt x="6547824" y="220208"/>
                  </a:cubicBezTo>
                  <a:lnTo>
                    <a:pt x="6547824" y="220204"/>
                  </a:lnTo>
                  <a:cubicBezTo>
                    <a:pt x="6685179" y="253125"/>
                    <a:pt x="6733942" y="295482"/>
                    <a:pt x="6871831" y="333526"/>
                  </a:cubicBezTo>
                  <a:cubicBezTo>
                    <a:pt x="7009720" y="371570"/>
                    <a:pt x="7043310" y="397810"/>
                    <a:pt x="7170915" y="438131"/>
                  </a:cubicBezTo>
                  <a:cubicBezTo>
                    <a:pt x="7080988" y="476904"/>
                    <a:pt x="6934012" y="460551"/>
                    <a:pt x="6859370" y="494321"/>
                  </a:cubicBezTo>
                  <a:cubicBezTo>
                    <a:pt x="6784728" y="528091"/>
                    <a:pt x="6694702" y="513040"/>
                    <a:pt x="6547824" y="550510"/>
                  </a:cubicBezTo>
                  <a:cubicBezTo>
                    <a:pt x="6606373" y="730930"/>
                    <a:pt x="6527590" y="951968"/>
                    <a:pt x="6547824" y="1101016"/>
                  </a:cubicBezTo>
                  <a:cubicBezTo>
                    <a:pt x="6554307" y="1202877"/>
                    <a:pt x="6459237" y="1333288"/>
                    <a:pt x="6327616" y="1321224"/>
                  </a:cubicBezTo>
                  <a:cubicBezTo>
                    <a:pt x="6208985" y="1357044"/>
                    <a:pt x="6111134" y="1286725"/>
                    <a:pt x="5918201" y="1321224"/>
                  </a:cubicBezTo>
                  <a:cubicBezTo>
                    <a:pt x="5725268" y="1355723"/>
                    <a:pt x="5554320" y="1309456"/>
                    <a:pt x="5456520" y="1321224"/>
                  </a:cubicBezTo>
                  <a:cubicBezTo>
                    <a:pt x="5351512" y="1329472"/>
                    <a:pt x="5196428" y="1318925"/>
                    <a:pt x="4943607" y="1321224"/>
                  </a:cubicBezTo>
                  <a:cubicBezTo>
                    <a:pt x="4690786" y="1323523"/>
                    <a:pt x="4565747" y="1309252"/>
                    <a:pt x="4447064" y="1321224"/>
                  </a:cubicBezTo>
                  <a:cubicBezTo>
                    <a:pt x="4328381" y="1333196"/>
                    <a:pt x="4126072" y="1259920"/>
                    <a:pt x="3819564" y="1321224"/>
                  </a:cubicBezTo>
                  <a:lnTo>
                    <a:pt x="3819564" y="1321224"/>
                  </a:lnTo>
                  <a:cubicBezTo>
                    <a:pt x="3522504" y="1365727"/>
                    <a:pt x="3310491" y="1304545"/>
                    <a:pt x="3147684" y="1321224"/>
                  </a:cubicBezTo>
                  <a:cubicBezTo>
                    <a:pt x="2984877" y="1337903"/>
                    <a:pt x="2696652" y="1282143"/>
                    <a:pt x="2547792" y="1321224"/>
                  </a:cubicBezTo>
                  <a:cubicBezTo>
                    <a:pt x="2398932" y="1360305"/>
                    <a:pt x="2157681" y="1307214"/>
                    <a:pt x="1947899" y="1321224"/>
                  </a:cubicBezTo>
                  <a:cubicBezTo>
                    <a:pt x="1738117" y="1335234"/>
                    <a:pt x="1613303" y="1281671"/>
                    <a:pt x="1455987" y="1321224"/>
                  </a:cubicBezTo>
                  <a:cubicBezTo>
                    <a:pt x="1298671" y="1360777"/>
                    <a:pt x="1170342" y="1294959"/>
                    <a:pt x="928081" y="1321224"/>
                  </a:cubicBezTo>
                  <a:cubicBezTo>
                    <a:pt x="685820" y="1347489"/>
                    <a:pt x="484372" y="1284934"/>
                    <a:pt x="220208" y="1321224"/>
                  </a:cubicBezTo>
                  <a:cubicBezTo>
                    <a:pt x="94232" y="1314267"/>
                    <a:pt x="4131" y="1228791"/>
                    <a:pt x="0" y="1101016"/>
                  </a:cubicBezTo>
                  <a:cubicBezTo>
                    <a:pt x="-407" y="957636"/>
                    <a:pt x="55896" y="684754"/>
                    <a:pt x="0" y="550510"/>
                  </a:cubicBezTo>
                  <a:cubicBezTo>
                    <a:pt x="-18994" y="470266"/>
                    <a:pt x="14068" y="361453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412254" y="-63092"/>
                    <a:pt x="640004" y="68339"/>
                    <a:pt x="856094" y="0"/>
                  </a:cubicBezTo>
                  <a:cubicBezTo>
                    <a:pt x="1072184" y="-68339"/>
                    <a:pt x="1264795" y="11669"/>
                    <a:pt x="1491980" y="0"/>
                  </a:cubicBezTo>
                  <a:cubicBezTo>
                    <a:pt x="1719165" y="-11669"/>
                    <a:pt x="1915798" y="10560"/>
                    <a:pt x="2127867" y="0"/>
                  </a:cubicBezTo>
                  <a:cubicBezTo>
                    <a:pt x="2339936" y="-10560"/>
                    <a:pt x="2508058" y="62665"/>
                    <a:pt x="2799746" y="0"/>
                  </a:cubicBezTo>
                  <a:cubicBezTo>
                    <a:pt x="3091434" y="-62665"/>
                    <a:pt x="3613384" y="2530"/>
                    <a:pt x="3819564" y="0"/>
                  </a:cubicBezTo>
                  <a:lnTo>
                    <a:pt x="3819564" y="0"/>
                  </a:lnTo>
                  <a:cubicBezTo>
                    <a:pt x="4057250" y="-49132"/>
                    <a:pt x="4195076" y="8383"/>
                    <a:pt x="4365216" y="0"/>
                  </a:cubicBezTo>
                  <a:cubicBezTo>
                    <a:pt x="4535356" y="-8383"/>
                    <a:pt x="4690313" y="46971"/>
                    <a:pt x="4878129" y="0"/>
                  </a:cubicBezTo>
                  <a:cubicBezTo>
                    <a:pt x="5065945" y="-46971"/>
                    <a:pt x="5321886" y="28985"/>
                    <a:pt x="5456520" y="0"/>
                  </a:cubicBezTo>
                  <a:cubicBezTo>
                    <a:pt x="5639494" y="-4018"/>
                    <a:pt x="5748546" y="12489"/>
                    <a:pt x="5883357" y="0"/>
                  </a:cubicBezTo>
                  <a:cubicBezTo>
                    <a:pt x="6018168" y="-12489"/>
                    <a:pt x="6186444" y="7926"/>
                    <a:pt x="6327616" y="0"/>
                  </a:cubicBezTo>
                  <a:cubicBezTo>
                    <a:pt x="6467488" y="-30004"/>
                    <a:pt x="6570778" y="71832"/>
                    <a:pt x="6547824" y="220208"/>
                  </a:cubicBezTo>
                  <a:lnTo>
                    <a:pt x="6547824" y="220204"/>
                  </a:lnTo>
                  <a:cubicBezTo>
                    <a:pt x="6697744" y="264058"/>
                    <a:pt x="6716034" y="292021"/>
                    <a:pt x="6859370" y="329168"/>
                  </a:cubicBezTo>
                  <a:cubicBezTo>
                    <a:pt x="7002706" y="366315"/>
                    <a:pt x="7095891" y="422373"/>
                    <a:pt x="7170915" y="438131"/>
                  </a:cubicBezTo>
                  <a:cubicBezTo>
                    <a:pt x="7087887" y="459185"/>
                    <a:pt x="6940395" y="459581"/>
                    <a:pt x="6878062" y="490949"/>
                  </a:cubicBezTo>
                  <a:cubicBezTo>
                    <a:pt x="6815729" y="522317"/>
                    <a:pt x="6697904" y="487765"/>
                    <a:pt x="6547824" y="550510"/>
                  </a:cubicBezTo>
                  <a:cubicBezTo>
                    <a:pt x="6598252" y="773830"/>
                    <a:pt x="6543932" y="974558"/>
                    <a:pt x="6547824" y="1101016"/>
                  </a:cubicBezTo>
                  <a:cubicBezTo>
                    <a:pt x="6554689" y="1229689"/>
                    <a:pt x="6444077" y="1315017"/>
                    <a:pt x="6327616" y="1321224"/>
                  </a:cubicBezTo>
                  <a:cubicBezTo>
                    <a:pt x="6222206" y="1355104"/>
                    <a:pt x="6031110" y="1285653"/>
                    <a:pt x="5909490" y="1321224"/>
                  </a:cubicBezTo>
                  <a:cubicBezTo>
                    <a:pt x="5787870" y="1356795"/>
                    <a:pt x="5649610" y="1287334"/>
                    <a:pt x="5456520" y="1321224"/>
                  </a:cubicBezTo>
                  <a:cubicBezTo>
                    <a:pt x="5257149" y="1376287"/>
                    <a:pt x="5139042" y="1320849"/>
                    <a:pt x="4878129" y="1321224"/>
                  </a:cubicBezTo>
                  <a:cubicBezTo>
                    <a:pt x="4617216" y="1321599"/>
                    <a:pt x="4503633" y="1315694"/>
                    <a:pt x="4299738" y="1321224"/>
                  </a:cubicBezTo>
                  <a:cubicBezTo>
                    <a:pt x="4095843" y="1326754"/>
                    <a:pt x="3958757" y="1300651"/>
                    <a:pt x="3819564" y="1321224"/>
                  </a:cubicBezTo>
                  <a:lnTo>
                    <a:pt x="3819564" y="1321224"/>
                  </a:lnTo>
                  <a:cubicBezTo>
                    <a:pt x="3547927" y="1351607"/>
                    <a:pt x="3471697" y="1292733"/>
                    <a:pt x="3183678" y="1321224"/>
                  </a:cubicBezTo>
                  <a:cubicBezTo>
                    <a:pt x="2895659" y="1349715"/>
                    <a:pt x="2864631" y="1302382"/>
                    <a:pt x="2655772" y="1321224"/>
                  </a:cubicBezTo>
                  <a:cubicBezTo>
                    <a:pt x="2446913" y="1340066"/>
                    <a:pt x="2352096" y="1278156"/>
                    <a:pt x="2055880" y="1321224"/>
                  </a:cubicBezTo>
                  <a:cubicBezTo>
                    <a:pt x="1759664" y="1364292"/>
                    <a:pt x="1688389" y="1299863"/>
                    <a:pt x="1491980" y="1321224"/>
                  </a:cubicBezTo>
                  <a:cubicBezTo>
                    <a:pt x="1295571" y="1342585"/>
                    <a:pt x="1213545" y="1272836"/>
                    <a:pt x="964075" y="1321224"/>
                  </a:cubicBezTo>
                  <a:cubicBezTo>
                    <a:pt x="714605" y="1369612"/>
                    <a:pt x="379735" y="1244279"/>
                    <a:pt x="220208" y="1321224"/>
                  </a:cubicBezTo>
                  <a:cubicBezTo>
                    <a:pt x="94136" y="1312906"/>
                    <a:pt x="14359" y="1231529"/>
                    <a:pt x="0" y="1101016"/>
                  </a:cubicBezTo>
                  <a:cubicBezTo>
                    <a:pt x="-36014" y="946818"/>
                    <a:pt x="41086" y="747514"/>
                    <a:pt x="0" y="550510"/>
                  </a:cubicBezTo>
                  <a:cubicBezTo>
                    <a:pt x="-39393" y="402173"/>
                    <a:pt x="34557" y="299057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wedgeRoundRectCallout">
                      <a:avLst>
                        <a:gd name="adj1" fmla="val 59516"/>
                        <a:gd name="adj2" fmla="val -1683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99391FE3-02BA-4213-8D2F-0CAC3941CFA4}"/>
                </a:ext>
              </a:extLst>
            </p:cNvPr>
            <p:cNvSpPr/>
            <p:nvPr/>
          </p:nvSpPr>
          <p:spPr>
            <a:xfrm>
              <a:off x="442151" y="6050999"/>
              <a:ext cx="6577542" cy="1197704"/>
            </a:xfrm>
            <a:prstGeom prst="wedgeRoundRectCallout">
              <a:avLst>
                <a:gd name="adj1" fmla="val 59084"/>
                <a:gd name="adj2" fmla="val -12127"/>
                <a:gd name="adj3" fmla="val 16667"/>
              </a:avLst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Ngoài O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</a:t>
              </a:r>
              <a:r>
                <a:rPr lang="vi-VN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là bán kính, em</a:t>
              </a:r>
              <a:r>
                <a:rPr lang="vi-VN" sz="2800" strike="noStrike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h</a:t>
              </a:r>
              <a:r>
                <a:rPr lang="en-US" sz="2800" strike="noStrike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ã</a:t>
              </a:r>
              <a:r>
                <a:rPr lang="vi-VN" sz="2800" strike="noStrike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y tìm những bán kính</a:t>
              </a:r>
              <a:r>
                <a:rPr lang="vi-VN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vi-VN" sz="2800" strike="noStrike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khác trong hình.”</a:t>
              </a:r>
              <a:endPara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FD66DBA9-A7D0-4571-897D-5EE8B0DBA1A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835" y="3916618"/>
            <a:ext cx="3455774" cy="34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2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0" grpId="0"/>
      <p:bldP spid="21" grpId="0"/>
      <p:bldP spid="22" grpId="0"/>
      <p:bldP spid="23" grpId="0"/>
      <p:bldP spid="24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05" y="941249"/>
            <a:ext cx="1117362" cy="487816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947" y="406025"/>
            <a:ext cx="844235" cy="535224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2256" y="1867623"/>
            <a:ext cx="1129744" cy="558800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5260" y="354633"/>
            <a:ext cx="1131464" cy="1512990"/>
          </a:xfrm>
          <a:prstGeom prst="rect">
            <a:avLst/>
          </a:prstGeom>
        </p:spPr>
      </p:pic>
      <p:pic>
        <p:nvPicPr>
          <p:cNvPr id="8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8725" y="1243013"/>
            <a:ext cx="1048563" cy="406400"/>
          </a:xfrm>
          <a:prstGeom prst="rect">
            <a:avLst/>
          </a:prstGeom>
        </p:spPr>
      </p:pic>
      <p:pic>
        <p:nvPicPr>
          <p:cNvPr id="9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430484" y="2535174"/>
            <a:ext cx="5186973" cy="700154"/>
            <a:chOff x="442151" y="5928996"/>
            <a:chExt cx="6976534" cy="1321224"/>
          </a:xfrm>
        </p:grpSpPr>
        <p:sp>
          <p:nvSpPr>
            <p:cNvPr id="12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custGeom>
                      <a:avLst/>
                      <a:gdLst>
                        <a:gd name="connsiteX0" fmla="*/ 0 w 4868232"/>
                        <a:gd name="connsiteY0" fmla="*/ 116695 h 700154"/>
                        <a:gd name="connsiteX1" fmla="*/ 116695 w 4868232"/>
                        <a:gd name="connsiteY1" fmla="*/ 0 h 700154"/>
                        <a:gd name="connsiteX2" fmla="*/ 603353 w 4868232"/>
                        <a:gd name="connsiteY2" fmla="*/ 0 h 700154"/>
                        <a:gd name="connsiteX3" fmla="*/ 1090012 w 4868232"/>
                        <a:gd name="connsiteY3" fmla="*/ 0 h 700154"/>
                        <a:gd name="connsiteX4" fmla="*/ 1530322 w 4868232"/>
                        <a:gd name="connsiteY4" fmla="*/ 0 h 700154"/>
                        <a:gd name="connsiteX5" fmla="*/ 2016980 w 4868232"/>
                        <a:gd name="connsiteY5" fmla="*/ 0 h 700154"/>
                        <a:gd name="connsiteX6" fmla="*/ 2642684 w 4868232"/>
                        <a:gd name="connsiteY6" fmla="*/ 0 h 700154"/>
                        <a:gd name="connsiteX7" fmla="*/ 3129342 w 4868232"/>
                        <a:gd name="connsiteY7" fmla="*/ 0 h 700154"/>
                        <a:gd name="connsiteX8" fmla="*/ 3708698 w 4868232"/>
                        <a:gd name="connsiteY8" fmla="*/ 0 h 700154"/>
                        <a:gd name="connsiteX9" fmla="*/ 4241704 w 4868232"/>
                        <a:gd name="connsiteY9" fmla="*/ 0 h 700154"/>
                        <a:gd name="connsiteX10" fmla="*/ 4751537 w 4868232"/>
                        <a:gd name="connsiteY10" fmla="*/ 0 h 700154"/>
                        <a:gd name="connsiteX11" fmla="*/ 4868232 w 4868232"/>
                        <a:gd name="connsiteY11" fmla="*/ 116695 h 700154"/>
                        <a:gd name="connsiteX12" fmla="*/ 4868232 w 4868232"/>
                        <a:gd name="connsiteY12" fmla="*/ 583459 h 700154"/>
                        <a:gd name="connsiteX13" fmla="*/ 4751537 w 4868232"/>
                        <a:gd name="connsiteY13" fmla="*/ 700154 h 700154"/>
                        <a:gd name="connsiteX14" fmla="*/ 4264879 w 4868232"/>
                        <a:gd name="connsiteY14" fmla="*/ 700154 h 700154"/>
                        <a:gd name="connsiteX15" fmla="*/ 3639175 w 4868232"/>
                        <a:gd name="connsiteY15" fmla="*/ 700154 h 700154"/>
                        <a:gd name="connsiteX16" fmla="*/ 3198865 w 4868232"/>
                        <a:gd name="connsiteY16" fmla="*/ 700154 h 700154"/>
                        <a:gd name="connsiteX17" fmla="*/ 2665858 w 4868232"/>
                        <a:gd name="connsiteY17" fmla="*/ 700154 h 700154"/>
                        <a:gd name="connsiteX18" fmla="*/ 2040154 w 4868232"/>
                        <a:gd name="connsiteY18" fmla="*/ 700154 h 700154"/>
                        <a:gd name="connsiteX19" fmla="*/ 1414451 w 4868232"/>
                        <a:gd name="connsiteY19" fmla="*/ 700154 h 700154"/>
                        <a:gd name="connsiteX20" fmla="*/ 974141 w 4868232"/>
                        <a:gd name="connsiteY20" fmla="*/ 700154 h 700154"/>
                        <a:gd name="connsiteX21" fmla="*/ 116695 w 4868232"/>
                        <a:gd name="connsiteY21" fmla="*/ 700154 h 700154"/>
                        <a:gd name="connsiteX22" fmla="*/ 0 w 4868232"/>
                        <a:gd name="connsiteY22" fmla="*/ 583459 h 700154"/>
                        <a:gd name="connsiteX23" fmla="*/ 0 w 4868232"/>
                        <a:gd name="connsiteY23" fmla="*/ 116695 h 7001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4868232" h="700154" fill="none" extrusionOk="0">
                          <a:moveTo>
                            <a:pt x="0" y="116695"/>
                          </a:moveTo>
                          <a:cubicBezTo>
                            <a:pt x="-5919" y="65094"/>
                            <a:pt x="48728" y="-1563"/>
                            <a:pt x="116695" y="0"/>
                          </a:cubicBezTo>
                          <a:cubicBezTo>
                            <a:pt x="346575" y="-32172"/>
                            <a:pt x="372441" y="37456"/>
                            <a:pt x="603353" y="0"/>
                          </a:cubicBezTo>
                          <a:cubicBezTo>
                            <a:pt x="834265" y="-37456"/>
                            <a:pt x="885142" y="19020"/>
                            <a:pt x="1090012" y="0"/>
                          </a:cubicBezTo>
                          <a:cubicBezTo>
                            <a:pt x="1294882" y="-19020"/>
                            <a:pt x="1388315" y="41948"/>
                            <a:pt x="1530322" y="0"/>
                          </a:cubicBezTo>
                          <a:cubicBezTo>
                            <a:pt x="1672329" y="-41948"/>
                            <a:pt x="1912952" y="39326"/>
                            <a:pt x="2016980" y="0"/>
                          </a:cubicBezTo>
                          <a:cubicBezTo>
                            <a:pt x="2121008" y="-39326"/>
                            <a:pt x="2356667" y="69088"/>
                            <a:pt x="2642684" y="0"/>
                          </a:cubicBezTo>
                          <a:cubicBezTo>
                            <a:pt x="2928701" y="-69088"/>
                            <a:pt x="2986406" y="8543"/>
                            <a:pt x="3129342" y="0"/>
                          </a:cubicBezTo>
                          <a:cubicBezTo>
                            <a:pt x="3272278" y="-8543"/>
                            <a:pt x="3487141" y="29833"/>
                            <a:pt x="3708698" y="0"/>
                          </a:cubicBezTo>
                          <a:cubicBezTo>
                            <a:pt x="3930255" y="-29833"/>
                            <a:pt x="4107417" y="33214"/>
                            <a:pt x="4241704" y="0"/>
                          </a:cubicBezTo>
                          <a:cubicBezTo>
                            <a:pt x="4375991" y="-33214"/>
                            <a:pt x="4575495" y="10243"/>
                            <a:pt x="4751537" y="0"/>
                          </a:cubicBezTo>
                          <a:cubicBezTo>
                            <a:pt x="4823290" y="3281"/>
                            <a:pt x="4886363" y="51654"/>
                            <a:pt x="4868232" y="116695"/>
                          </a:cubicBezTo>
                          <a:cubicBezTo>
                            <a:pt x="4891929" y="231626"/>
                            <a:pt x="4857630" y="480931"/>
                            <a:pt x="4868232" y="583459"/>
                          </a:cubicBezTo>
                          <a:cubicBezTo>
                            <a:pt x="4879484" y="654006"/>
                            <a:pt x="4825649" y="697937"/>
                            <a:pt x="4751537" y="700154"/>
                          </a:cubicBezTo>
                          <a:cubicBezTo>
                            <a:pt x="4539383" y="743895"/>
                            <a:pt x="4494601" y="674652"/>
                            <a:pt x="4264879" y="700154"/>
                          </a:cubicBezTo>
                          <a:cubicBezTo>
                            <a:pt x="4035157" y="725656"/>
                            <a:pt x="3892780" y="693429"/>
                            <a:pt x="3639175" y="700154"/>
                          </a:cubicBezTo>
                          <a:cubicBezTo>
                            <a:pt x="3385570" y="706879"/>
                            <a:pt x="3322887" y="678401"/>
                            <a:pt x="3198865" y="700154"/>
                          </a:cubicBezTo>
                          <a:cubicBezTo>
                            <a:pt x="3074843" y="721907"/>
                            <a:pt x="2864629" y="639948"/>
                            <a:pt x="2665858" y="700154"/>
                          </a:cubicBezTo>
                          <a:cubicBezTo>
                            <a:pt x="2467087" y="760360"/>
                            <a:pt x="2257199" y="692231"/>
                            <a:pt x="2040154" y="700154"/>
                          </a:cubicBezTo>
                          <a:cubicBezTo>
                            <a:pt x="1823109" y="708077"/>
                            <a:pt x="1692505" y="664718"/>
                            <a:pt x="1414451" y="700154"/>
                          </a:cubicBezTo>
                          <a:cubicBezTo>
                            <a:pt x="1136397" y="735590"/>
                            <a:pt x="1123699" y="679713"/>
                            <a:pt x="974141" y="700154"/>
                          </a:cubicBezTo>
                          <a:cubicBezTo>
                            <a:pt x="824583" y="720595"/>
                            <a:pt x="418801" y="678182"/>
                            <a:pt x="116695" y="700154"/>
                          </a:cubicBezTo>
                          <a:cubicBezTo>
                            <a:pt x="37802" y="700139"/>
                            <a:pt x="-2358" y="650775"/>
                            <a:pt x="0" y="583459"/>
                          </a:cubicBezTo>
                          <a:cubicBezTo>
                            <a:pt x="-24709" y="433120"/>
                            <a:pt x="511" y="264387"/>
                            <a:pt x="0" y="116695"/>
                          </a:cubicBezTo>
                          <a:close/>
                        </a:path>
                        <a:path w="4868232" h="700154" stroke="0" extrusionOk="0">
                          <a:moveTo>
                            <a:pt x="0" y="116695"/>
                          </a:moveTo>
                          <a:cubicBezTo>
                            <a:pt x="-5791" y="50535"/>
                            <a:pt x="55684" y="2617"/>
                            <a:pt x="116695" y="0"/>
                          </a:cubicBezTo>
                          <a:cubicBezTo>
                            <a:pt x="289744" y="-68373"/>
                            <a:pt x="443978" y="56076"/>
                            <a:pt x="742399" y="0"/>
                          </a:cubicBezTo>
                          <a:cubicBezTo>
                            <a:pt x="1040820" y="-56076"/>
                            <a:pt x="1155031" y="17009"/>
                            <a:pt x="1368102" y="0"/>
                          </a:cubicBezTo>
                          <a:cubicBezTo>
                            <a:pt x="1581173" y="-17009"/>
                            <a:pt x="1700385" y="33879"/>
                            <a:pt x="1993806" y="0"/>
                          </a:cubicBezTo>
                          <a:cubicBezTo>
                            <a:pt x="2287227" y="-33879"/>
                            <a:pt x="2508378" y="62164"/>
                            <a:pt x="2665858" y="0"/>
                          </a:cubicBezTo>
                          <a:cubicBezTo>
                            <a:pt x="2823338" y="-62164"/>
                            <a:pt x="3053282" y="47436"/>
                            <a:pt x="3152517" y="0"/>
                          </a:cubicBezTo>
                          <a:cubicBezTo>
                            <a:pt x="3251752" y="-47436"/>
                            <a:pt x="3479091" y="29060"/>
                            <a:pt x="3731872" y="0"/>
                          </a:cubicBezTo>
                          <a:cubicBezTo>
                            <a:pt x="3984654" y="-29060"/>
                            <a:pt x="4396905" y="64897"/>
                            <a:pt x="4751537" y="0"/>
                          </a:cubicBezTo>
                          <a:cubicBezTo>
                            <a:pt x="4820321" y="7325"/>
                            <a:pt x="4866070" y="44358"/>
                            <a:pt x="4868232" y="116695"/>
                          </a:cubicBezTo>
                          <a:cubicBezTo>
                            <a:pt x="4869983" y="233391"/>
                            <a:pt x="4838833" y="460879"/>
                            <a:pt x="4868232" y="583459"/>
                          </a:cubicBezTo>
                          <a:cubicBezTo>
                            <a:pt x="4870457" y="653413"/>
                            <a:pt x="4814657" y="707008"/>
                            <a:pt x="4751537" y="700154"/>
                          </a:cubicBezTo>
                          <a:cubicBezTo>
                            <a:pt x="4461361" y="776778"/>
                            <a:pt x="4223577" y="654245"/>
                            <a:pt x="4079485" y="700154"/>
                          </a:cubicBezTo>
                          <a:cubicBezTo>
                            <a:pt x="3935393" y="746063"/>
                            <a:pt x="3718203" y="651425"/>
                            <a:pt x="3592827" y="700154"/>
                          </a:cubicBezTo>
                          <a:cubicBezTo>
                            <a:pt x="3467451" y="748883"/>
                            <a:pt x="3125125" y="623469"/>
                            <a:pt x="2920774" y="700154"/>
                          </a:cubicBezTo>
                          <a:cubicBezTo>
                            <a:pt x="2716423" y="776839"/>
                            <a:pt x="2541085" y="695034"/>
                            <a:pt x="2248722" y="700154"/>
                          </a:cubicBezTo>
                          <a:cubicBezTo>
                            <a:pt x="1956359" y="705274"/>
                            <a:pt x="1956225" y="653000"/>
                            <a:pt x="1715715" y="700154"/>
                          </a:cubicBezTo>
                          <a:cubicBezTo>
                            <a:pt x="1475205" y="747308"/>
                            <a:pt x="1340737" y="650355"/>
                            <a:pt x="1043663" y="700154"/>
                          </a:cubicBezTo>
                          <a:cubicBezTo>
                            <a:pt x="746589" y="749953"/>
                            <a:pt x="472282" y="669053"/>
                            <a:pt x="116695" y="700154"/>
                          </a:cubicBezTo>
                          <a:cubicBezTo>
                            <a:pt x="61219" y="709288"/>
                            <a:pt x="11838" y="660072"/>
                            <a:pt x="0" y="583459"/>
                          </a:cubicBezTo>
                          <a:cubicBezTo>
                            <a:pt x="-23788" y="377425"/>
                            <a:pt x="38019" y="221084"/>
                            <a:pt x="0" y="116695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42151" y="6050999"/>
              <a:ext cx="6976534" cy="1103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tròn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55" y="3779081"/>
            <a:ext cx="3455774" cy="3455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E4F028-3A41-49FB-9C98-06429C3423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543" y="2237970"/>
            <a:ext cx="5982064" cy="3455774"/>
          </a:xfrm>
          <a:prstGeom prst="rect">
            <a:avLst/>
          </a:prstGeom>
        </p:spPr>
      </p:pic>
      <p:pic>
        <p:nvPicPr>
          <p:cNvPr id="16" name="图片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945">
            <a:off x="129275" y="-85246"/>
            <a:ext cx="9932988" cy="47498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30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ách vẽ hình tròn 3cm bằng compa">
            <a:hlinkClick r:id="" action="ppaction://media"/>
            <a:extLst>
              <a:ext uri="{FF2B5EF4-FFF2-40B4-BE49-F238E27FC236}">
                <a16:creationId xmlns:a16="http://schemas.microsoft.com/office/drawing/2014/main" id="{5521BDD1-B3ED-4FD3-A3FF-FCB72DF715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9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 dirty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 dirty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 dirty="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21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206090" y="-143423"/>
            <a:ext cx="2822539" cy="2198918"/>
            <a:chOff x="1953208" y="67717"/>
            <a:chExt cx="2822539" cy="2198918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829211" y="682181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EA46D39-21CC-4FB0-B354-47EFA0E8D250}"/>
              </a:ext>
            </a:extLst>
          </p:cNvPr>
          <p:cNvSpPr txBox="1"/>
          <p:nvPr/>
        </p:nvSpPr>
        <p:spPr>
          <a:xfrm>
            <a:off x="303673" y="1870335"/>
            <a:ext cx="281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Bài</a:t>
            </a:r>
            <a:r>
              <a:rPr lang="en-US" sz="3200" b="1" dirty="0">
                <a:solidFill>
                  <a:srgbClr val="002060"/>
                </a:solidFill>
              </a:rPr>
              <a:t> 1: Đ - S?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9839F0-2D20-B2C6-FAAD-75D72E6E7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3989" y="1314612"/>
            <a:ext cx="3434338" cy="28436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4143A0-7461-4B08-0196-2012FCDF5326}"/>
              </a:ext>
            </a:extLst>
          </p:cNvPr>
          <p:cNvSpPr txBox="1"/>
          <p:nvPr/>
        </p:nvSpPr>
        <p:spPr>
          <a:xfrm>
            <a:off x="220983" y="2430022"/>
            <a:ext cx="8603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Cho C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tâm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của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hình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tròn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hình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bên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DF7C92-7583-405A-B968-3637A7F2E066}"/>
              </a:ext>
            </a:extLst>
          </p:cNvPr>
          <p:cNvSpPr txBox="1"/>
          <p:nvPr/>
        </p:nvSpPr>
        <p:spPr>
          <a:xfrm>
            <a:off x="220982" y="3074595"/>
            <a:ext cx="7124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a) DE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đường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kính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của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hình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tròn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114855-279D-CCCB-2018-948C7BC3DA0A}"/>
              </a:ext>
            </a:extLst>
          </p:cNvPr>
          <p:cNvSpPr txBox="1"/>
          <p:nvPr/>
        </p:nvSpPr>
        <p:spPr>
          <a:xfrm>
            <a:off x="295403" y="3934810"/>
            <a:ext cx="7124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b) MN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đường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kính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của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hình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tròn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369735-511B-18DC-7244-B38E6E089517}"/>
              </a:ext>
            </a:extLst>
          </p:cNvPr>
          <p:cNvSpPr txBox="1"/>
          <p:nvPr/>
        </p:nvSpPr>
        <p:spPr>
          <a:xfrm>
            <a:off x="-66064" y="4734434"/>
            <a:ext cx="7124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c) CD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bán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kính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của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hình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tròn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5" name="Rectangle: Rounded Corners 17">
            <a:extLst>
              <a:ext uri="{FF2B5EF4-FFF2-40B4-BE49-F238E27FC236}">
                <a16:creationId xmlns:a16="http://schemas.microsoft.com/office/drawing/2014/main" id="{348DB109-96FE-C775-31BD-7C7764FAF3F6}"/>
              </a:ext>
            </a:extLst>
          </p:cNvPr>
          <p:cNvSpPr/>
          <p:nvPr/>
        </p:nvSpPr>
        <p:spPr>
          <a:xfrm>
            <a:off x="7437736" y="3158954"/>
            <a:ext cx="574091" cy="4607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ectangle: Rounded Corners 18">
            <a:extLst>
              <a:ext uri="{FF2B5EF4-FFF2-40B4-BE49-F238E27FC236}">
                <a16:creationId xmlns:a16="http://schemas.microsoft.com/office/drawing/2014/main" id="{7E62A543-9B67-7D3A-DA97-D66665F00654}"/>
              </a:ext>
            </a:extLst>
          </p:cNvPr>
          <p:cNvSpPr/>
          <p:nvPr/>
        </p:nvSpPr>
        <p:spPr>
          <a:xfrm>
            <a:off x="7419982" y="4021022"/>
            <a:ext cx="574091" cy="4607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: Rounded Corners 19">
            <a:extLst>
              <a:ext uri="{FF2B5EF4-FFF2-40B4-BE49-F238E27FC236}">
                <a16:creationId xmlns:a16="http://schemas.microsoft.com/office/drawing/2014/main" id="{58ABA2E2-13B1-7EBB-B2FD-1AE7AF856509}"/>
              </a:ext>
            </a:extLst>
          </p:cNvPr>
          <p:cNvSpPr/>
          <p:nvPr/>
        </p:nvSpPr>
        <p:spPr>
          <a:xfrm>
            <a:off x="7419982" y="4827190"/>
            <a:ext cx="574091" cy="4607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: Rounded Corners 20">
            <a:extLst>
              <a:ext uri="{FF2B5EF4-FFF2-40B4-BE49-F238E27FC236}">
                <a16:creationId xmlns:a16="http://schemas.microsoft.com/office/drawing/2014/main" id="{281086FD-BD2C-7755-C2BE-EC2B3286A435}"/>
              </a:ext>
            </a:extLst>
          </p:cNvPr>
          <p:cNvSpPr/>
          <p:nvPr/>
        </p:nvSpPr>
        <p:spPr>
          <a:xfrm>
            <a:off x="7439204" y="3158954"/>
            <a:ext cx="574091" cy="4607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9" name="Rectangle: Rounded Corners 21">
            <a:extLst>
              <a:ext uri="{FF2B5EF4-FFF2-40B4-BE49-F238E27FC236}">
                <a16:creationId xmlns:a16="http://schemas.microsoft.com/office/drawing/2014/main" id="{29CD2976-6A4E-DF3A-0462-61ADB6A73670}"/>
              </a:ext>
            </a:extLst>
          </p:cNvPr>
          <p:cNvSpPr/>
          <p:nvPr/>
        </p:nvSpPr>
        <p:spPr>
          <a:xfrm>
            <a:off x="7419982" y="4021022"/>
            <a:ext cx="574091" cy="4607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0" name="Rectangle: Rounded Corners 22">
            <a:extLst>
              <a:ext uri="{FF2B5EF4-FFF2-40B4-BE49-F238E27FC236}">
                <a16:creationId xmlns:a16="http://schemas.microsoft.com/office/drawing/2014/main" id="{74915328-044B-7436-DA0D-8A09B898F1FA}"/>
              </a:ext>
            </a:extLst>
          </p:cNvPr>
          <p:cNvSpPr/>
          <p:nvPr/>
        </p:nvSpPr>
        <p:spPr>
          <a:xfrm>
            <a:off x="7419982" y="4827190"/>
            <a:ext cx="574091" cy="4607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28932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1158" y="6467"/>
            <a:ext cx="1117362" cy="487816"/>
          </a:xfrm>
          <a:prstGeom prst="rect">
            <a:avLst/>
          </a:prstGeom>
        </p:spPr>
      </p:pic>
      <p:pic>
        <p:nvPicPr>
          <p:cNvPr id="2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454" y="-82020"/>
            <a:ext cx="844235" cy="535224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188" y="-93808"/>
            <a:ext cx="1129744" cy="558800"/>
          </a:xfrm>
          <a:prstGeom prst="rect">
            <a:avLst/>
          </a:prstGeom>
        </p:spPr>
      </p:pic>
      <p:pic>
        <p:nvPicPr>
          <p:cNvPr id="23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65" y="-159301"/>
            <a:ext cx="776219" cy="1037958"/>
          </a:xfrm>
          <a:prstGeom prst="rect">
            <a:avLst/>
          </a:prstGeom>
        </p:spPr>
      </p:pic>
      <p:pic>
        <p:nvPicPr>
          <p:cNvPr id="24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3437" y="1051961"/>
            <a:ext cx="1048563" cy="406400"/>
          </a:xfrm>
          <a:prstGeom prst="rect">
            <a:avLst/>
          </a:prstGeom>
        </p:spPr>
      </p:pic>
      <p:pic>
        <p:nvPicPr>
          <p:cNvPr id="25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9082" y="5516675"/>
            <a:ext cx="1052533" cy="1276575"/>
          </a:xfrm>
          <a:prstGeom prst="rect">
            <a:avLst/>
          </a:prstGeom>
        </p:spPr>
      </p:pic>
      <p:pic>
        <p:nvPicPr>
          <p:cNvPr id="26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27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20665" y="774122"/>
            <a:ext cx="10530144" cy="2113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2: Cho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đoạn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thẳng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CD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tròn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3 cm.</a:t>
            </a:r>
          </a:p>
          <a:p>
            <a:pPr marL="514350" lvl="0" indent="-514350">
              <a:lnSpc>
                <a:spcPct val="120000"/>
              </a:lnSpc>
              <a:buAutoNum type="alphaLcParenR"/>
              <a:defRPr/>
            </a:pP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Hãy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biết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bán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kính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đó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.</a:t>
            </a:r>
          </a:p>
          <a:p>
            <a:pPr marL="342900" lvl="0" indent="-342900">
              <a:lnSpc>
                <a:spcPct val="120000"/>
              </a:lnSpc>
              <a:buAutoNum type="alphaLcParenR"/>
              <a:defRPr/>
            </a:pP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Hãy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kính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tròn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+mj-lt"/>
              <a:ea typeface="微软雅黑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45565" y="2946509"/>
            <a:ext cx="1840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u="sng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Bài</a:t>
            </a:r>
            <a:r>
              <a:rPr lang="en-US" sz="2800" b="1" u="sng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giải</a:t>
            </a:r>
            <a:r>
              <a:rPr lang="en-US" sz="2800" b="1" u="sng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: 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24546" y="3525165"/>
            <a:ext cx="7453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bán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kính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tròn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3cm.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812258E-B20C-BC81-5047-D6F6AA57D7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7870" y="1427706"/>
            <a:ext cx="3484130" cy="284363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552D679-0DEA-706D-E190-E1C09D3664D6}"/>
              </a:ext>
            </a:extLst>
          </p:cNvPr>
          <p:cNvSpPr/>
          <p:nvPr/>
        </p:nvSpPr>
        <p:spPr>
          <a:xfrm>
            <a:off x="2604490" y="5498455"/>
            <a:ext cx="2561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3 + 3 = 6 (cm)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DE645E-EA07-B4E2-74EE-E1D8520DA141}"/>
              </a:ext>
            </a:extLst>
          </p:cNvPr>
          <p:cNvSpPr/>
          <p:nvPr/>
        </p:nvSpPr>
        <p:spPr>
          <a:xfrm>
            <a:off x="1024546" y="4156935"/>
            <a:ext cx="72739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b)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Vì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bán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kính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CD = CN,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mà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C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trung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kính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MN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nên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CD = CN = CM.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79BA8E3-AE77-9D37-24D0-0560D3C4E5EE}"/>
              </a:ext>
            </a:extLst>
          </p:cNvPr>
          <p:cNvSpPr/>
          <p:nvPr/>
        </p:nvSpPr>
        <p:spPr>
          <a:xfrm>
            <a:off x="1024546" y="5072361"/>
            <a:ext cx="7453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Vậy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kính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tròn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9C0AC90-C6AA-AF99-4B62-1A720487D90E}"/>
              </a:ext>
            </a:extLst>
          </p:cNvPr>
          <p:cNvSpPr/>
          <p:nvPr/>
        </p:nvSpPr>
        <p:spPr>
          <a:xfrm>
            <a:off x="3560827" y="6039263"/>
            <a:ext cx="2561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Đáp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: 6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36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412</Words>
  <Application>Microsoft Office PowerPoint</Application>
  <PresentationFormat>Widescreen</PresentationFormat>
  <Paragraphs>64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微软雅黑</vt:lpstr>
      <vt:lpstr>宋体</vt:lpstr>
      <vt:lpstr>Arial</vt:lpstr>
      <vt:lpstr>Calibri</vt:lpstr>
      <vt:lpstr>Calibri Light</vt:lpstr>
      <vt:lpstr>Cambria</vt:lpstr>
      <vt:lpstr>Coiny</vt:lpstr>
      <vt:lpstr>等线</vt:lpstr>
      <vt:lpstr>Fujiyama</vt:lpstr>
      <vt:lpstr>Tahoma</vt:lpstr>
      <vt:lpstr>Times New Roman</vt:lpstr>
      <vt:lpstr>UTM Alexander</vt:lpstr>
      <vt:lpstr>UTM Davida</vt:lpstr>
      <vt:lpstr>UTM HelvetIns</vt:lpstr>
      <vt:lpstr>Verdana</vt:lpstr>
      <vt:lpstr>方正少儿简体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</cp:revision>
  <dcterms:created xsi:type="dcterms:W3CDTF">2022-04-17T00:48:35Z</dcterms:created>
  <dcterms:modified xsi:type="dcterms:W3CDTF">2023-07-20T07:37:21Z</dcterms:modified>
</cp:coreProperties>
</file>