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C599"/>
    <a:srgbClr val="F1F8E8"/>
    <a:srgbClr val="4472C4"/>
    <a:srgbClr val="00803E"/>
    <a:srgbClr val="E39719"/>
    <a:srgbClr val="A65A2B"/>
    <a:srgbClr val="A95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6DE7-347A-4773-BE85-047D6656B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CDEED-6BA0-4000-9124-04DCAE2F5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F00DA-84C4-423C-BD9C-E68DC9EA8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D4CFC-CBBE-4112-9F49-F712D774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0EBAA-5702-4B2C-BE53-048C79210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34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31A73-E4F2-477D-9BF2-66FC31D05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C178FF-5A4A-47C4-8BF8-91FFDD18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4CBE6-E920-450B-9E15-414E25DE1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5C230-BCE1-475E-B2D0-3E18DB83A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092B8-A0A3-49FA-8EC2-AB553A6C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8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F6BAD6-027F-4983-9420-F3131F9FF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6426FE-4EB8-421A-BE34-153B2584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F5296-9376-4D66-AEC3-9CA8DE0D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7F8FD-40A1-4EDE-A6D9-844DBA1FD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0F844-F66F-4DB2-B4D3-93FF31CB9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0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F4DB7-3C3C-4E22-99AD-A344ADE1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CC4B-6F1F-4160-8E29-DE6C8C54B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C6952-B6A6-4ED8-A47C-504AA12BB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BB107-5B50-43FC-89F2-872F4BC4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59150-56B8-4B31-86B3-F6E6A0281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64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BF132-CDC1-44B5-B7AF-35FD2FCE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50864-DE22-4EE2-9D5E-52860CC31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76861-0D2F-4CFB-B2A5-3792AEA6F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9591B-2302-480D-8C76-4D04AB5D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9BCAF-FA42-40F1-A84F-347C32EF9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05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D5BD-0F3F-44C3-8402-10C2CF41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CF337-3172-4E51-A456-366394205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F055A-B70D-472D-8434-D7F3F8DBC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41CDB-D64F-4081-A385-8732BBDD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10CA51-1F23-42FB-A8F1-F142EB62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839CF-8E51-4D4B-BBC8-0D4747CCE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2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64E8D-B8F3-4417-92D5-C0735FA7B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D330D-2752-4CB4-8EF5-7B086B391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66A56-DC42-4E40-9DB2-DFE80D403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6540F-406F-41CA-B6E4-D0AC5CFDC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2CCA1B-A8D8-4D0F-85D9-B7F1B580E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3CE101-0204-4E13-A2B4-2D6223DAA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E5E530-DEE3-48D8-952E-9DD253A2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E7DEA-F992-42F0-93BC-35E3E900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9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1DC33-3E4C-46E7-A3F0-B96170A7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14845-8286-4E49-BC4E-247B4CC72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62254-B769-4F72-8BE9-6B33C4F52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D38BE-7EB6-4A7D-858F-9999A1FF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3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B36718-3BA7-419B-A8A8-746310B0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D3B62-034B-49FD-829E-4DAA13382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87F6A-79B8-43C1-9EEB-B4441B8E5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5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C03D-34D1-4650-A2F9-3D271BECD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FE24A-0E99-4456-8130-B4B32C424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E5120-BB69-43B0-8472-9D59937CC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EC23C-5A84-4262-91E2-48C774186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C1A06-A92B-44FE-A6DF-9872A29EF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5F379-F3B3-44D3-BFBC-F14806F81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5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C33CA-02B1-4767-B3A3-239D1FF32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C65FB-EA38-4571-86A0-3DE1EED9E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22880-E025-4D19-9512-030591A74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1BBD4-321B-46D9-82CE-C9A99FBD6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7B48D-AD05-417E-BCAB-A53FABDBD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DA98B-50E9-44D2-A6BC-575E4594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7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5EBDB-D324-4758-9B2A-219B4A27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5826-05C6-4B55-B73E-1034265CD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A25F0-C970-483E-92EA-3C1546021E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C3EF3-4AD5-49BC-BDFE-29D39B563B2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0F523-04A7-4E0B-B5FB-3A47B36DC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2E590-FEF7-4A6E-AB3D-FF79DA93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3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noProof="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96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HÌNH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TRÒN, TÂM,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noProof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ĐƯỜNG KÍNH, BÁN KÍNH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12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85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96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Hình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tròn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,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tâm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,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đường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kính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,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bán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kính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8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C771B-2652-4C30-BDD8-9A5C9A2C1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KHỞI ĐỘNG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F35CFB-84CD-474C-AD75-FB339EB08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259" y="1309025"/>
            <a:ext cx="5282117" cy="3525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E3732D-67DF-4533-A8A8-BB1E192F8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179" y="1442934"/>
            <a:ext cx="3933825" cy="1628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69EFC6-99E9-4207-BF09-D9963E259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835" y="970514"/>
            <a:ext cx="1981200" cy="3724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1C14A4-7CFA-4C51-8BEB-B86693AC4DF0}"/>
              </a:ext>
            </a:extLst>
          </p:cNvPr>
          <p:cNvSpPr txBox="1"/>
          <p:nvPr/>
        </p:nvSpPr>
        <p:spPr>
          <a:xfrm>
            <a:off x="6186114" y="3429000"/>
            <a:ext cx="33489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sz="2400" b="1" dirty="0"/>
              <a:t>-  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yếu</a:t>
            </a:r>
            <a:r>
              <a:rPr lang="en-US" sz="2400" b="1" dirty="0"/>
              <a:t> </a:t>
            </a:r>
            <a:r>
              <a:rPr lang="en-US" sz="2400" b="1" dirty="0" err="1"/>
              <a:t>tố</a:t>
            </a:r>
            <a:r>
              <a:rPr lang="en-US" sz="2400" b="1" dirty="0"/>
              <a:t>: </a:t>
            </a:r>
            <a:r>
              <a:rPr lang="en-US" sz="2400" b="1" dirty="0" err="1"/>
              <a:t>đỉnh</a:t>
            </a:r>
            <a:r>
              <a:rPr lang="en-US" sz="2400" b="1" dirty="0"/>
              <a:t>, </a:t>
            </a:r>
            <a:r>
              <a:rPr lang="en-US" sz="2400" b="1" dirty="0" err="1"/>
              <a:t>góc</a:t>
            </a:r>
            <a:r>
              <a:rPr lang="en-US" sz="2400" b="1" dirty="0"/>
              <a:t>, </a:t>
            </a:r>
            <a:r>
              <a:rPr lang="en-US" sz="2400" b="1" dirty="0" err="1"/>
              <a:t>cạnh</a:t>
            </a:r>
            <a:r>
              <a:rPr lang="en-US" sz="2400" b="1" dirty="0"/>
              <a:t>, ….</a:t>
            </a:r>
          </a:p>
          <a:p>
            <a:r>
              <a:rPr lang="en-US" sz="2400" b="1" dirty="0"/>
              <a:t>  -   </a:t>
            </a:r>
            <a:r>
              <a:rPr lang="en-US" sz="2400" b="1" dirty="0" err="1"/>
              <a:t>Vậy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những</a:t>
            </a:r>
            <a:r>
              <a:rPr lang="en-US" sz="2400" b="1" dirty="0"/>
              <a:t> </a:t>
            </a:r>
            <a:r>
              <a:rPr lang="en-US" sz="2400" b="1" dirty="0" err="1"/>
              <a:t>yếu</a:t>
            </a:r>
            <a:r>
              <a:rPr lang="en-US" sz="2400" b="1" dirty="0"/>
              <a:t> </a:t>
            </a:r>
            <a:r>
              <a:rPr lang="en-US" sz="2400" b="1" dirty="0" err="1"/>
              <a:t>tố</a:t>
            </a:r>
            <a:r>
              <a:rPr lang="en-US" sz="2400" b="1" dirty="0"/>
              <a:t>  t</a:t>
            </a:r>
            <a:r>
              <a:rPr lang="vi-VN" sz="2400" b="1" dirty="0"/>
              <a:t>ư</a:t>
            </a:r>
            <a:r>
              <a:rPr lang="en-US" sz="2400" b="1" dirty="0" err="1"/>
              <a:t>ơng</a:t>
            </a:r>
            <a:r>
              <a:rPr lang="en-US" sz="2400" b="1" dirty="0"/>
              <a:t> </a:t>
            </a:r>
            <a:r>
              <a:rPr lang="en-US" sz="2400" b="1" dirty="0" err="1"/>
              <a:t>tự</a:t>
            </a:r>
            <a:r>
              <a:rPr lang="en-US" sz="2400" b="1" dirty="0"/>
              <a:t> </a:t>
            </a:r>
            <a:r>
              <a:rPr lang="en-US" sz="2400" b="1" dirty="0" err="1"/>
              <a:t>nào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329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2BD59-BB44-4C58-915B-FE317B72D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560"/>
            <a:ext cx="10515600" cy="72684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C00000"/>
                </a:solidFill>
              </a:rPr>
              <a:t>Khám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phá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03581-D73F-4A2E-9E94-3C737AE6A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876013"/>
          </a:xfrm>
        </p:spPr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en-US" sz="2000" b="1" dirty="0" err="1"/>
              <a:t>Tâm</a:t>
            </a:r>
            <a:r>
              <a:rPr lang="en-US" sz="2000" b="1" dirty="0"/>
              <a:t>, </a:t>
            </a:r>
            <a:r>
              <a:rPr lang="en-US" sz="2000" b="1" dirty="0" err="1"/>
              <a:t>bán</a:t>
            </a:r>
            <a:r>
              <a:rPr lang="en-US" sz="2000" b="1" dirty="0"/>
              <a:t> </a:t>
            </a:r>
            <a:r>
              <a:rPr lang="en-US" sz="2000" b="1" dirty="0" err="1"/>
              <a:t>kính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đ</a:t>
            </a:r>
            <a:r>
              <a:rPr lang="vi-VN" sz="2000" b="1" dirty="0"/>
              <a:t>ư</a:t>
            </a:r>
            <a:r>
              <a:rPr lang="en-US" sz="2000" b="1" dirty="0" err="1"/>
              <a:t>ờng</a:t>
            </a:r>
            <a:r>
              <a:rPr lang="en-US" sz="2000" b="1" dirty="0"/>
              <a:t> </a:t>
            </a:r>
            <a:r>
              <a:rPr lang="en-US" sz="2000" b="1" dirty="0" err="1"/>
              <a:t>kính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tròn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     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bên</a:t>
            </a:r>
            <a:r>
              <a:rPr lang="en-US" sz="2000" dirty="0"/>
              <a:t>:</a:t>
            </a:r>
          </a:p>
          <a:p>
            <a:r>
              <a:rPr lang="en-US" sz="2000" dirty="0"/>
              <a:t>O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tâm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tròn</a:t>
            </a:r>
            <a:r>
              <a:rPr lang="en-US" sz="2000" dirty="0"/>
              <a:t>; </a:t>
            </a:r>
          </a:p>
          <a:p>
            <a:r>
              <a:rPr lang="en-US" sz="2000" dirty="0"/>
              <a:t>OC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bán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, AB </a:t>
            </a:r>
            <a:r>
              <a:rPr lang="en-US" sz="2000" dirty="0" err="1"/>
              <a:t>là</a:t>
            </a:r>
            <a:r>
              <a:rPr lang="en-US" sz="2000" dirty="0"/>
              <a:t> đ</a:t>
            </a:r>
            <a:r>
              <a:rPr lang="vi-VN" sz="2000" dirty="0"/>
              <a:t>ư</a:t>
            </a:r>
            <a:r>
              <a:rPr lang="en-US" sz="2000" dirty="0" err="1"/>
              <a:t>ờng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tròn</a:t>
            </a:r>
            <a:r>
              <a:rPr lang="en-US" sz="2000" dirty="0"/>
              <a:t>. </a:t>
            </a:r>
          </a:p>
          <a:p>
            <a:pPr marL="0" indent="0">
              <a:buNone/>
            </a:pPr>
            <a:r>
              <a:rPr lang="en-US" sz="2000" dirty="0"/>
              <a:t>     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tròn</a:t>
            </a:r>
            <a:r>
              <a:rPr lang="en-US" sz="2000" dirty="0"/>
              <a:t> </a:t>
            </a:r>
            <a:r>
              <a:rPr lang="en-US" sz="2000" dirty="0" err="1"/>
              <a:t>bên</a:t>
            </a:r>
            <a:r>
              <a:rPr lang="en-US" sz="2000" dirty="0"/>
              <a:t>:</a:t>
            </a:r>
          </a:p>
          <a:p>
            <a:r>
              <a:rPr lang="en-US" sz="2000" dirty="0"/>
              <a:t>O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trung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đ</a:t>
            </a:r>
            <a:r>
              <a:rPr lang="vi-VN" sz="2000" dirty="0"/>
              <a:t>ư</a:t>
            </a:r>
            <a:r>
              <a:rPr lang="en-US" sz="2000" dirty="0" err="1"/>
              <a:t>ờng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AB;</a:t>
            </a:r>
          </a:p>
          <a:p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bán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;</a:t>
            </a:r>
          </a:p>
          <a:p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đ</a:t>
            </a:r>
            <a:r>
              <a:rPr lang="vi-VN" sz="2000" dirty="0"/>
              <a:t>ư</a:t>
            </a:r>
            <a:r>
              <a:rPr lang="en-US" sz="2000" dirty="0" err="1"/>
              <a:t>ờng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gấp</a:t>
            </a:r>
            <a:r>
              <a:rPr lang="en-US" sz="2000" dirty="0"/>
              <a:t> 2 </a:t>
            </a:r>
            <a:r>
              <a:rPr lang="en-US" sz="2000" dirty="0" err="1"/>
              <a:t>lần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bán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b="1" dirty="0"/>
              <a:t>b) </a:t>
            </a:r>
            <a:r>
              <a:rPr lang="en-US" sz="2000" b="1" dirty="0" err="1"/>
              <a:t>Vẽ</a:t>
            </a:r>
            <a:r>
              <a:rPr lang="en-US" sz="2000" b="1" dirty="0"/>
              <a:t> </a:t>
            </a:r>
            <a:r>
              <a:rPr lang="en-US" sz="2000" b="1" dirty="0" err="1"/>
              <a:t>đường</a:t>
            </a:r>
            <a:r>
              <a:rPr lang="en-US" sz="2000" b="1" dirty="0"/>
              <a:t> </a:t>
            </a:r>
            <a:r>
              <a:rPr lang="en-US" sz="2000" b="1" dirty="0" err="1"/>
              <a:t>tròn</a:t>
            </a: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BC2E3-32D0-44F1-BE60-B17EA28AB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732" y="984263"/>
            <a:ext cx="2550132" cy="2229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48432A-A8C5-4D92-9CD2-AB2CFA574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280" y="4214819"/>
            <a:ext cx="1452107" cy="20342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59F3D6-19C8-4E76-876E-97D9AF69F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369" y="3663854"/>
            <a:ext cx="4400431" cy="26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2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703C2-F1C7-4B8A-993C-AF265E08E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278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3.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A486E7-7A71-4043-853F-ACB1573E6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9902" y="1075693"/>
            <a:ext cx="4580285" cy="6107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03758-8CAC-47AB-A410-C47F7BCA42F7}"/>
              </a:ext>
            </a:extLst>
          </p:cNvPr>
          <p:cNvSpPr txBox="1"/>
          <p:nvPr/>
        </p:nvSpPr>
        <p:spPr>
          <a:xfrm>
            <a:off x="5796500" y="3673502"/>
            <a:ext cx="580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  <a:p>
            <a:r>
              <a:rPr lang="en-US" dirty="0"/>
              <a:t>O   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0E48DA-9F87-4424-A30A-66E7887A84DB}"/>
              </a:ext>
            </a:extLst>
          </p:cNvPr>
          <p:cNvSpPr/>
          <p:nvPr/>
        </p:nvSpPr>
        <p:spPr>
          <a:xfrm>
            <a:off x="5957514" y="3882227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9B98C3-C2C6-471C-94C2-9D46FB9B8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0" y="1565280"/>
            <a:ext cx="17907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 dirty="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21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7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 txBox="1">
            <a:spLocks/>
          </p:cNvSpPr>
          <p:nvPr/>
        </p:nvSpPr>
        <p:spPr>
          <a:xfrm>
            <a:off x="1524000" y="239459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 smtClean="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 smtClean="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 smtClean="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  <a:endParaRPr lang="en-US" sz="9000">
              <a:solidFill>
                <a:srgbClr val="C0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27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195868" y="278992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5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359549" y="2178159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602280" y="1317555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biệt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các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em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2764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191</Words>
  <Application>Microsoft Office PowerPoint</Application>
  <PresentationFormat>Widescreen</PresentationFormat>
  <Paragraphs>30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</vt:lpstr>
      <vt:lpstr>Calibri Light</vt:lpstr>
      <vt:lpstr>Fujiyama</vt:lpstr>
      <vt:lpstr>Tahoma</vt:lpstr>
      <vt:lpstr>UTM Alexander</vt:lpstr>
      <vt:lpstr>UTM Davida</vt:lpstr>
      <vt:lpstr>UTM HelvetIns</vt:lpstr>
      <vt:lpstr>Verdana</vt:lpstr>
      <vt:lpstr>方正少儿简体</vt:lpstr>
      <vt:lpstr>Office Theme</vt:lpstr>
      <vt:lpstr>PowerPoint Presentation</vt:lpstr>
      <vt:lpstr>PowerPoint Presentation</vt:lpstr>
      <vt:lpstr>KHỞI ĐỘNG</vt:lpstr>
      <vt:lpstr>Khám phá</vt:lpstr>
      <vt:lpstr>Bài 3.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created xsi:type="dcterms:W3CDTF">2022-04-17T00:48:35Z</dcterms:created>
  <dcterms:modified xsi:type="dcterms:W3CDTF">2023-06-07T05:28:51Z</dcterms:modified>
</cp:coreProperties>
</file>