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61" r:id="rId4"/>
    <p:sldId id="257" r:id="rId5"/>
    <p:sldId id="258" r:id="rId6"/>
    <p:sldId id="266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AC599"/>
    <a:srgbClr val="F1F8E8"/>
    <a:srgbClr val="4472C4"/>
    <a:srgbClr val="00803E"/>
    <a:srgbClr val="E39719"/>
    <a:srgbClr val="A65A2B"/>
    <a:srgbClr val="A95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50" d="100"/>
          <a:sy n="50" d="100"/>
        </p:scale>
        <p:origin x="1843" y="8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76E3F-74ED-4759-8066-98CAD6EDA519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048D9-C00D-4EE2-8C22-BB5CC1C0A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16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76DE7-347A-4773-BE85-047D6656B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CDEED-6BA0-4000-9124-04DCAE2F5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F00DA-84C4-423C-BD9C-E68DC9EA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D4CFC-CBBE-4112-9F49-F712D774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0EBAA-5702-4B2C-BE53-048C79210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3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1A73-E4F2-477D-9BF2-66FC31D05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178FF-5A4A-47C4-8BF8-91FFDD184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4CBE6-E920-450B-9E15-414E25DE1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5C230-BCE1-475E-B2D0-3E18DB83A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092B8-A0A3-49FA-8EC2-AB553A6C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8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F6BAD6-027F-4983-9420-F3131F9FF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6426FE-4EB8-421A-BE34-153B25846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F5296-9376-4D66-AEC3-9CA8DE0D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7F8FD-40A1-4EDE-A6D9-844DBA1FD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0F844-F66F-4DB2-B4D3-93FF31CB9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F4DB7-3C3C-4E22-99AD-A344ADE1E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1CC4B-6F1F-4160-8E29-DE6C8C54B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C6952-B6A6-4ED8-A47C-504AA12B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BB107-5B50-43FC-89F2-872F4BC46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59150-56B8-4B31-86B3-F6E6A028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6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F132-CDC1-44B5-B7AF-35FD2FCE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50864-DE22-4EE2-9D5E-52860CC31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376861-0D2F-4CFB-B2A5-3792AEA6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9591B-2302-480D-8C76-4D04AB5DB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9BCAF-FA42-40F1-A84F-347C32EF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3D5BD-0F3F-44C3-8402-10C2CF413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CF337-3172-4E51-A456-366394205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5F055A-B70D-472D-8434-D7F3F8DBC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741CDB-D64F-4081-A385-8732BBDDF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10CA51-1F23-42FB-A8F1-F142EB62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839CF-8E51-4D4B-BBC8-0D4747CC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72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64E8D-B8F3-4417-92D5-C0735FA7B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D330D-2752-4CB4-8EF5-7B086B391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66A56-DC42-4E40-9DB2-DFE80D403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56540F-406F-41CA-B6E4-D0AC5CFDC7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2CCA1B-A8D8-4D0F-85D9-B7F1B580E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3CE101-0204-4E13-A2B4-2D6223DAA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E5E530-DEE3-48D8-952E-9DD253A2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0E7DEA-F992-42F0-93BC-35E3E900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93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DC33-3E4C-46E7-A3F0-B96170A71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14845-8286-4E49-BC4E-247B4CC72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62254-B769-4F72-8BE9-6B33C4F5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D38BE-7EB6-4A7D-858F-9999A1FFB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3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B36718-3BA7-419B-A8A8-746310B0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9D3B62-034B-49FD-829E-4DAA1338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87F6A-79B8-43C1-9EEB-B4441B8E5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5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9C03D-34D1-4650-A2F9-3D271BECD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FE24A-0E99-4456-8130-B4B32C424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E5120-BB69-43B0-8472-9D59937CC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EC23C-5A84-4262-91E2-48C774186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C1A06-A92B-44FE-A6DF-9872A29EF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5F379-F3B3-44D3-BFBC-F14806F8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5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33CA-02B1-4767-B3A3-239D1FF32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3C65FB-EA38-4571-86A0-3DE1EED9EC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22880-E025-4D19-9512-030591A74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1BBD4-321B-46D9-82CE-C9A99FBD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C3EF3-4AD5-49BC-BDFE-29D39B563B2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7B48D-AD05-417E-BCAB-A53FABDB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DA98B-50E9-44D2-A6BC-575E4594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7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A5EBDB-D324-4758-9B2A-219B4A270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5826-05C6-4B55-B73E-1034265CD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A25F0-C970-483E-92EA-3C1546021E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C3EF3-4AD5-49BC-BDFE-29D39B563B2B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0F523-04A7-4E0B-B5FB-3A47B36DC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2E590-FEF7-4A6E-AB3D-FF79DA930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463FE-C8E1-4070-9086-823B76A56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3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6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 dirty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noProof="0" dirty="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97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</a:t>
            </a:r>
            <a:r>
              <a:rPr kumimoji="0" lang="en-US" altLang="zh-CN" sz="6000" b="0" i="0" u="none" strike="noStrike" kern="800" cap="none" spc="0" normalizeH="0" noProof="0" dirty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TẬP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7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b="1" dirty="0" err="1" smtClean="0">
                <a:solidFill>
                  <a:prstClr val="black"/>
                </a:solidFill>
                <a:latin typeface="Calibri" panose="020F0502020204030204"/>
              </a:rPr>
              <a:t>hai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dirty="0" smtClean="0">
                <a:solidFill>
                  <a:prstClr val="black"/>
                </a:solidFill>
                <a:latin typeface="Calibri" panose="020F0502020204030204"/>
              </a:rPr>
              <a:t>13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85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97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015658" y="1044160"/>
            <a:ext cx="5941911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</a:p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lang="zh-CN" altLang="en-US" sz="800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621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3BF8E3F-9BE6-26A0-EE4A-629771104BA7}"/>
              </a:ext>
            </a:extLst>
          </p:cNvPr>
          <p:cNvSpPr/>
          <p:nvPr/>
        </p:nvSpPr>
        <p:spPr>
          <a:xfrm>
            <a:off x="1126809" y="326359"/>
            <a:ext cx="1075508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u="sng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u="sng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các </a:t>
            </a:r>
            <a:r>
              <a:rPr lang="en-US" sz="4000" b="1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cap="none" spc="0" dirty="0">
                <a:ln w="0">
                  <a:solidFill>
                    <a:schemeClr val="bg1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đây: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B94387A-0E5D-B56F-4944-79F1E82A2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9132" y="910441"/>
            <a:ext cx="3999323" cy="350550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EBADEDA-DB43-5149-B2A0-9A2E6F184F83}"/>
              </a:ext>
            </a:extLst>
          </p:cNvPr>
          <p:cNvSpPr txBox="1"/>
          <p:nvPr/>
        </p:nvSpPr>
        <p:spPr>
          <a:xfrm>
            <a:off x="2018079" y="3185671"/>
            <a:ext cx="63572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O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6C49DE-A9E7-6268-E14E-1DB4B9589664}"/>
              </a:ext>
            </a:extLst>
          </p:cNvPr>
          <p:cNvSpPr txBox="1"/>
          <p:nvPr/>
        </p:nvSpPr>
        <p:spPr>
          <a:xfrm>
            <a:off x="2366602" y="4062798"/>
            <a:ext cx="73342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MN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B9F40A-7859-F9B0-1869-F248085054E9}"/>
              </a:ext>
            </a:extLst>
          </p:cNvPr>
          <p:cNvSpPr txBox="1"/>
          <p:nvPr/>
        </p:nvSpPr>
        <p:spPr>
          <a:xfrm>
            <a:off x="2491150" y="5311665"/>
            <a:ext cx="72097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OD, OE, OM,ON.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29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EE01229-1785-7318-657F-6490AD302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94128" y="1662228"/>
            <a:ext cx="2576236" cy="159821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98FE493F-2784-930E-082B-602D783EF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771" y="4762955"/>
            <a:ext cx="5258254" cy="197360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7885063-ECF7-6E7A-53A3-CF23962B6EB1}"/>
              </a:ext>
            </a:extLst>
          </p:cNvPr>
          <p:cNvSpPr txBox="1"/>
          <p:nvPr/>
        </p:nvSpPr>
        <p:spPr>
          <a:xfrm>
            <a:off x="352243" y="137458"/>
            <a:ext cx="16270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4E3F49-783C-945C-7ED9-1654EBB5C6C6}"/>
              </a:ext>
            </a:extLst>
          </p:cNvPr>
          <p:cNvSpPr txBox="1"/>
          <p:nvPr/>
        </p:nvSpPr>
        <p:spPr>
          <a:xfrm>
            <a:off x="1165757" y="777234"/>
            <a:ext cx="11173643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82m.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m.</a:t>
            </a:r>
            <a:endParaRPr lang="en-US" sz="3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A6104C-429C-061A-0DAF-01C59590DC75}"/>
              </a:ext>
            </a:extLst>
          </p:cNvPr>
          <p:cNvSpPr txBox="1"/>
          <p:nvPr/>
        </p:nvSpPr>
        <p:spPr>
          <a:xfrm>
            <a:off x="2313577" y="3260438"/>
            <a:ext cx="906263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82m.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sen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 smtClean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700" b="1" i="0" u="none" strike="noStrike" kern="1200" cap="none" spc="0" normalizeH="0" baseline="0" noProof="0" dirty="0" smtClean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3700" b="1" i="0" u="none" strike="noStrike" kern="1200" cap="none" spc="0" normalizeH="0" baseline="0" noProof="0" dirty="0">
                <a:ln w="0">
                  <a:solidFill>
                    <a:prstClr val="white"/>
                  </a:solidFill>
                </a:ln>
                <a:solidFill>
                  <a:schemeClr val="accent1">
                    <a:lumMod val="5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m.</a:t>
            </a:r>
            <a:endParaRPr lang="en-US" sz="3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8" name="Rectangle: Rounded Corners 14">
            <a:extLst>
              <a:ext uri="{FF2B5EF4-FFF2-40B4-BE49-F238E27FC236}">
                <a16:creationId xmlns:a16="http://schemas.microsoft.com/office/drawing/2014/main" id="{2E287D1E-96B8-F6FF-FE85-67560BCFD5DE}"/>
              </a:ext>
            </a:extLst>
          </p:cNvPr>
          <p:cNvSpPr/>
          <p:nvPr/>
        </p:nvSpPr>
        <p:spPr>
          <a:xfrm>
            <a:off x="7912174" y="1444150"/>
            <a:ext cx="522514" cy="4361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?</a:t>
            </a:r>
          </a:p>
        </p:txBody>
      </p:sp>
      <p:sp>
        <p:nvSpPr>
          <p:cNvPr id="49" name="Rectangle: Rounded Corners 15">
            <a:extLst>
              <a:ext uri="{FF2B5EF4-FFF2-40B4-BE49-F238E27FC236}">
                <a16:creationId xmlns:a16="http://schemas.microsoft.com/office/drawing/2014/main" id="{53A99A2E-400F-CFA3-CF11-9EAE37FD9246}"/>
              </a:ext>
            </a:extLst>
          </p:cNvPr>
          <p:cNvSpPr/>
          <p:nvPr/>
        </p:nvSpPr>
        <p:spPr>
          <a:xfrm>
            <a:off x="7911000" y="1444150"/>
            <a:ext cx="522514" cy="4361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41</a:t>
            </a:r>
          </a:p>
        </p:txBody>
      </p:sp>
      <p:sp>
        <p:nvSpPr>
          <p:cNvPr id="50" name="Rectangle: Rounded Corners 17">
            <a:extLst>
              <a:ext uri="{FF2B5EF4-FFF2-40B4-BE49-F238E27FC236}">
                <a16:creationId xmlns:a16="http://schemas.microsoft.com/office/drawing/2014/main" id="{D8828FC6-D98C-B2EF-5833-0466F2D4ECB4}"/>
              </a:ext>
            </a:extLst>
          </p:cNvPr>
          <p:cNvSpPr/>
          <p:nvPr/>
        </p:nvSpPr>
        <p:spPr>
          <a:xfrm>
            <a:off x="10158449" y="3973016"/>
            <a:ext cx="423797" cy="4361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?</a:t>
            </a:r>
          </a:p>
        </p:txBody>
      </p:sp>
      <p:sp>
        <p:nvSpPr>
          <p:cNvPr id="51" name="Rectangle: Rounded Corners 16">
            <a:extLst>
              <a:ext uri="{FF2B5EF4-FFF2-40B4-BE49-F238E27FC236}">
                <a16:creationId xmlns:a16="http://schemas.microsoft.com/office/drawing/2014/main" id="{283D0EDF-5824-C680-AFEF-6FC85E382977}"/>
              </a:ext>
            </a:extLst>
          </p:cNvPr>
          <p:cNvSpPr/>
          <p:nvPr/>
        </p:nvSpPr>
        <p:spPr>
          <a:xfrm>
            <a:off x="10139390" y="3973016"/>
            <a:ext cx="498130" cy="4361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164</a:t>
            </a:r>
          </a:p>
        </p:txBody>
      </p:sp>
    </p:spTree>
    <p:extLst>
      <p:ext uri="{BB962C8B-B14F-4D97-AF65-F5344CB8AC3E}">
        <p14:creationId xmlns:p14="http://schemas.microsoft.com/office/powerpoint/2010/main" val="123232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97F392-C726-CD86-26EB-87F8BCD7B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70"/>
          <a:stretch/>
        </p:blipFill>
        <p:spPr>
          <a:xfrm>
            <a:off x="388620" y="548005"/>
            <a:ext cx="7912100" cy="5446599"/>
          </a:xfrm>
          <a:prstGeom prst="rect">
            <a:avLst/>
          </a:prstGeom>
        </p:spPr>
      </p:pic>
      <p:sp>
        <p:nvSpPr>
          <p:cNvPr id="20" name="Rectangle: Rounded Corners 9">
            <a:extLst>
              <a:ext uri="{FF2B5EF4-FFF2-40B4-BE49-F238E27FC236}">
                <a16:creationId xmlns:a16="http://schemas.microsoft.com/office/drawing/2014/main" id="{15F262D3-C5AB-79D7-DB58-6CC6DB98A86F}"/>
              </a:ext>
            </a:extLst>
          </p:cNvPr>
          <p:cNvSpPr/>
          <p:nvPr/>
        </p:nvSpPr>
        <p:spPr>
          <a:xfrm>
            <a:off x="7357291" y="2185851"/>
            <a:ext cx="508000" cy="595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Đ</a:t>
            </a:r>
          </a:p>
        </p:txBody>
      </p:sp>
      <p:sp>
        <p:nvSpPr>
          <p:cNvPr id="21" name="Rectangle: Rounded Corners 11">
            <a:extLst>
              <a:ext uri="{FF2B5EF4-FFF2-40B4-BE49-F238E27FC236}">
                <a16:creationId xmlns:a16="http://schemas.microsoft.com/office/drawing/2014/main" id="{20CC7A3F-636A-8BB7-1340-3C458671D59B}"/>
              </a:ext>
            </a:extLst>
          </p:cNvPr>
          <p:cNvSpPr/>
          <p:nvPr/>
        </p:nvSpPr>
        <p:spPr>
          <a:xfrm>
            <a:off x="7371804" y="3078027"/>
            <a:ext cx="508000" cy="595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</a:t>
            </a:r>
          </a:p>
        </p:txBody>
      </p:sp>
      <p:sp>
        <p:nvSpPr>
          <p:cNvPr id="22" name="Rectangle: Rounded Corners 12">
            <a:extLst>
              <a:ext uri="{FF2B5EF4-FFF2-40B4-BE49-F238E27FC236}">
                <a16:creationId xmlns:a16="http://schemas.microsoft.com/office/drawing/2014/main" id="{1A025258-324F-601A-BE77-4E4CDAD7706C}"/>
              </a:ext>
            </a:extLst>
          </p:cNvPr>
          <p:cNvSpPr/>
          <p:nvPr/>
        </p:nvSpPr>
        <p:spPr>
          <a:xfrm>
            <a:off x="7371805" y="3963625"/>
            <a:ext cx="508000" cy="595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sp>
        <p:nvSpPr>
          <p:cNvPr id="23" name="Rectangle: Rounded Corners 13">
            <a:extLst>
              <a:ext uri="{FF2B5EF4-FFF2-40B4-BE49-F238E27FC236}">
                <a16:creationId xmlns:a16="http://schemas.microsoft.com/office/drawing/2014/main" id="{B66E2984-4395-0352-2F84-8AB7D047E25D}"/>
              </a:ext>
            </a:extLst>
          </p:cNvPr>
          <p:cNvSpPr/>
          <p:nvPr/>
        </p:nvSpPr>
        <p:spPr>
          <a:xfrm>
            <a:off x="7386319" y="4849223"/>
            <a:ext cx="508000" cy="5950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7C50B79-9050-AC0C-FDDE-ECB6902FF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856" y="1246020"/>
            <a:ext cx="4279763" cy="3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0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7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7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23945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Chúc các em</a:t>
            </a:r>
            <a:b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học tốt</a:t>
            </a:r>
            <a:endParaRPr lang="en-US" sz="900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2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0;p20"/>
          <p:cNvPicPr preferRelativeResize="0"/>
          <p:nvPr/>
        </p:nvPicPr>
        <p:blipFill rotWithShape="1">
          <a:blip r:embed="rId2">
            <a:alphaModFix/>
          </a:blip>
          <a:srcRect l="6027" t="45612" r="46939" b="16614"/>
          <a:stretch/>
        </p:blipFill>
        <p:spPr>
          <a:xfrm>
            <a:off x="195868" y="278992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5" name="Google Shape;251;p20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52;p20"/>
          <p:cNvPicPr preferRelativeResize="0"/>
          <p:nvPr/>
        </p:nvPicPr>
        <p:blipFill rotWithShape="1">
          <a:blip r:embed="rId4">
            <a:alphaModFix/>
          </a:blip>
          <a:srcRect l="27294" t="7312" r="32213" b="28913"/>
          <a:stretch/>
        </p:blipFill>
        <p:spPr>
          <a:xfrm>
            <a:off x="359549" y="2178159"/>
            <a:ext cx="3080825" cy="4575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602280" y="1317555"/>
            <a:ext cx="520460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Tạm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biệt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các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 </a:t>
            </a:r>
            <a:r>
              <a:rPr lang="en-US" sz="8800" b="1" dirty="0" err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em</a:t>
            </a:r>
            <a:r>
              <a:rPr lang="en-US" sz="8800" b="1" dirty="0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27648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153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Calibri</vt:lpstr>
      <vt:lpstr>Calibri Light</vt:lpstr>
      <vt:lpstr>Fujiyama</vt:lpstr>
      <vt:lpstr>Tahoma</vt:lpstr>
      <vt:lpstr>Times New Roman</vt:lpstr>
      <vt:lpstr>UTM Alexander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</cp:revision>
  <dcterms:created xsi:type="dcterms:W3CDTF">2022-04-17T00:48:35Z</dcterms:created>
  <dcterms:modified xsi:type="dcterms:W3CDTF">2023-07-20T07:47:44Z</dcterms:modified>
</cp:coreProperties>
</file>