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media/audio3.wav" ContentType="audio/wav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0" r:id="rId3"/>
    <p:sldId id="267" r:id="rId4"/>
    <p:sldId id="268" r:id="rId5"/>
    <p:sldId id="269" r:id="rId6"/>
    <p:sldId id="270" r:id="rId7"/>
    <p:sldId id="271" r:id="rId8"/>
    <p:sldId id="284" r:id="rId9"/>
    <p:sldId id="272" r:id="rId10"/>
    <p:sldId id="273" r:id="rId11"/>
    <p:sldId id="261" r:id="rId12"/>
    <p:sldId id="277" r:id="rId13"/>
    <p:sldId id="278" r:id="rId14"/>
    <p:sldId id="285" r:id="rId15"/>
    <p:sldId id="280" r:id="rId16"/>
    <p:sldId id="286" r:id="rId17"/>
    <p:sldId id="287" r:id="rId18"/>
    <p:sldId id="262" r:id="rId19"/>
    <p:sldId id="263" r:id="rId20"/>
    <p:sldId id="26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AC599"/>
    <a:srgbClr val="F1F8E8"/>
    <a:srgbClr val="4472C4"/>
    <a:srgbClr val="00803E"/>
    <a:srgbClr val="E39719"/>
    <a:srgbClr val="A65A2B"/>
    <a:srgbClr val="A95E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>
        <p:scale>
          <a:sx n="50" d="100"/>
          <a:sy n="50" d="100"/>
        </p:scale>
        <p:origin x="1843" y="8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176E3F-74ED-4759-8066-98CAD6EDA51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048D9-C00D-4EE2-8C22-BB5CC1C0A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816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76DE7-347A-4773-BE85-047D6656B8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ECDEED-6BA0-4000-9124-04DCAE2F5A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0F00DA-84C4-423C-BD9C-E68DC9EA8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D4CFC-CBBE-4112-9F49-F712D7746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0EBAA-5702-4B2C-BE53-048C79210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634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31A73-E4F2-477D-9BF2-66FC31D05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C178FF-5A4A-47C4-8BF8-91FFDD1846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74CBE6-E920-450B-9E15-414E25DE1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5C230-BCE1-475E-B2D0-3E18DB83A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092B8-A0A3-49FA-8EC2-AB553A6C1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886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F6BAD6-027F-4983-9420-F3131F9FF1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6426FE-4EB8-421A-BE34-153B25846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F5296-9376-4D66-AEC3-9CA8DE0D1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87F8FD-40A1-4EDE-A6D9-844DBA1FD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0F844-F66F-4DB2-B4D3-93FF31CB9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04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F4DB7-3C3C-4E22-99AD-A344ADE1E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1CC4B-6F1F-4160-8E29-DE6C8C54BF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C6952-B6A6-4ED8-A47C-504AA12BB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BB107-5B50-43FC-89F2-872F4BC46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059150-56B8-4B31-86B3-F6E6A0281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664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BF132-CDC1-44B5-B7AF-35FD2FCE8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050864-DE22-4EE2-9D5E-52860CC31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376861-0D2F-4CFB-B2A5-3792AEA6F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9591B-2302-480D-8C76-4D04AB5D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D9BCAF-FA42-40F1-A84F-347C32EF9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505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D5BD-0F3F-44C3-8402-10C2CF413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CF337-3172-4E51-A456-3663942059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5F055A-B70D-472D-8434-D7F3F8DBC5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741CDB-D64F-4081-A385-8732BBDDF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10CA51-1F23-42FB-A8F1-F142EB623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0839CF-8E51-4D4B-BBC8-0D4747CCE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727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64E8D-B8F3-4417-92D5-C0735FA7B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2D330D-2752-4CB4-8EF5-7B086B391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966A56-DC42-4E40-9DB2-DFE80D4031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56540F-406F-41CA-B6E4-D0AC5CFDC7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2CCA1B-A8D8-4D0F-85D9-B7F1B580EA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3CE101-0204-4E13-A2B4-2D6223DAA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E5E530-DEE3-48D8-952E-9DD253A24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0E7DEA-F992-42F0-93BC-35E3E900F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893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1DC33-3E4C-46E7-A3F0-B96170A71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A14845-8286-4E49-BC4E-247B4CC72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62254-B769-4F72-8BE9-6B33C4F52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AD38BE-7EB6-4A7D-858F-9999A1FFB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735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B36718-3BA7-419B-A8A8-746310B08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9D3B62-034B-49FD-829E-4DAA13382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787F6A-79B8-43C1-9EEB-B4441B8E5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957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9C03D-34D1-4650-A2F9-3D271BECD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FE24A-0E99-4456-8130-B4B32C424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BE5120-BB69-43B0-8472-9D59937CC3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0EC23C-5A84-4262-91E2-48C774186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3C1A06-A92B-44FE-A6DF-9872A29EF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45F379-F3B3-44D3-BFBC-F14806F81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54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C33CA-02B1-4767-B3A3-239D1FF32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3C65FB-EA38-4571-86A0-3DE1EED9EC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222880-E025-4D19-9512-030591A74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01BBD4-321B-46D9-82CE-C9A99FBD6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A7B48D-AD05-417E-BCAB-A53FABDBD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8DA98B-50E9-44D2-A6BC-575E4594A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279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A5EBDB-D324-4758-9B2A-219B4A270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905826-05C6-4B55-B73E-1034265CD9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A25F0-C970-483E-92EA-3C1546021E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C3EF3-4AD5-49BC-BDFE-29D39B563B2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90F523-04A7-4E0B-B5FB-3A47B36DC9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2E590-FEF7-4A6E-AB3D-FF79DA930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730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9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slide" Target="slide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slide" Target="slide8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slide" Target="slide9.xml"/><Relationship Id="rId4" Type="http://schemas.openxmlformats.org/officeDocument/2006/relationships/slide" Target="slide5.xml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slide" Target="slide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slide" Target="slide4.xm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slide" Target="slide4.xml"/><Relationship Id="rId5" Type="http://schemas.openxmlformats.org/officeDocument/2006/relationships/image" Target="../media/image11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" Target="slide4.xml"/><Relationship Id="rId5" Type="http://schemas.openxmlformats.org/officeDocument/2006/relationships/image" Target="../media/image11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2187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noProof="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99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Calibri" panose="020F0502020204030204"/>
              </a:rPr>
              <a:t>hai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dirty="0" smtClean="0">
                <a:solidFill>
                  <a:prstClr val="black"/>
                </a:solidFill>
                <a:latin typeface="Calibri" panose="020F0502020204030204"/>
              </a:rPr>
              <a:t>15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85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680E695-DB3D-E7FF-7211-CA08F0540D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31978"/>
          <a:stretch/>
        </p:blipFill>
        <p:spPr>
          <a:xfrm>
            <a:off x="-6350" y="1829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7461EC-3DDF-97FC-0755-B31586BFB4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-8798918" y="3429000"/>
            <a:ext cx="3462855" cy="23230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E51385-918B-354C-76A8-E1F5091E292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3672851" y="4414001"/>
            <a:ext cx="2370241" cy="24095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439B1E-29A1-A071-CAC7-744DD7A6914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-3550491" y="8321040"/>
            <a:ext cx="2808112" cy="187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43355B-C0AC-6D1C-F9B8-A82701E0CA0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1" b="65601"/>
          <a:stretch/>
        </p:blipFill>
        <p:spPr>
          <a:xfrm>
            <a:off x="-9150750" y="6553961"/>
            <a:ext cx="4952129" cy="3310126"/>
          </a:xfrm>
          <a:prstGeom prst="rect">
            <a:avLst/>
          </a:prstGeom>
        </p:spPr>
      </p:pic>
      <p:grpSp>
        <p:nvGrpSpPr>
          <p:cNvPr id="14" name="组合 12">
            <a:extLst>
              <a:ext uri="{FF2B5EF4-FFF2-40B4-BE49-F238E27FC236}">
                <a16:creationId xmlns:a16="http://schemas.microsoft.com/office/drawing/2014/main" id="{8470AD2B-CBFE-44AB-4364-B7E9F5FBDD1A}"/>
              </a:ext>
            </a:extLst>
          </p:cNvPr>
          <p:cNvGrpSpPr/>
          <p:nvPr/>
        </p:nvGrpSpPr>
        <p:grpSpPr>
          <a:xfrm>
            <a:off x="522742" y="1986222"/>
            <a:ext cx="11146515" cy="2576253"/>
            <a:chOff x="2078964" y="1673038"/>
            <a:chExt cx="8032746" cy="81182638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15" name="PA-文本框 54">
              <a:extLst>
                <a:ext uri="{FF2B5EF4-FFF2-40B4-BE49-F238E27FC236}">
                  <a16:creationId xmlns:a16="http://schemas.microsoft.com/office/drawing/2014/main" id="{E55A02B3-32E3-60F8-6945-F27177076FAB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9"/>
              <a:ext cx="8030366" cy="80498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思源黑体 CN" panose="020B0500000000000000" pitchFamily="34" charset="-122"/>
                </a:rPr>
                <a:t>ĐƯA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思源黑体 CN" panose="020B0500000000000000" pitchFamily="34" charset="-122"/>
                </a:rPr>
                <a:t>THÀNH CÔNG!</a:t>
              </a:r>
              <a:endParaRPr kumimoji="0" lang="zh-CN" altLang="en-US" sz="80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字魂156号-萌趣苏打饼" panose="00000500000000000000" pitchFamily="2" charset="-122"/>
                <a:cs typeface="Tahoma" panose="020B0604030504040204" pitchFamily="34" charset="0"/>
                <a:sym typeface="思源黑体 CN" panose="020B0500000000000000" pitchFamily="34" charset="-122"/>
              </a:endParaRPr>
            </a:p>
          </p:txBody>
        </p:sp>
        <p:sp>
          <p:nvSpPr>
            <p:cNvPr id="16" name="PA-文本框 54">
              <a:extLst>
                <a:ext uri="{FF2B5EF4-FFF2-40B4-BE49-F238E27FC236}">
                  <a16:creationId xmlns:a16="http://schemas.microsoft.com/office/drawing/2014/main" id="{144FF45D-1489-3BBD-B313-C9D308334F3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78964" y="1673038"/>
              <a:ext cx="8030366" cy="80498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思源黑体 CN" panose="020B0500000000000000" pitchFamily="34" charset="-122"/>
                </a:rPr>
                <a:t>ĐƯA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思源黑体 CN" panose="020B0500000000000000" pitchFamily="34" charset="-122"/>
                </a:rPr>
                <a:t>THÀNH CÔNG!</a:t>
              </a:r>
              <a:endParaRPr kumimoji="0" lang="zh-CN" altLang="en-US" sz="8000" b="0" i="0" u="none" strike="noStrike" kern="1200" cap="none" spc="-300" normalizeH="0" baseline="0" noProof="0" dirty="0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Tahoma" panose="020B0604030504040204" pitchFamily="34" charset="0"/>
                <a:ea typeface="字魂156号-萌趣苏打饼" panose="00000500000000000000" pitchFamily="2" charset="-122"/>
                <a:cs typeface="Tahoma" panose="020B0604030504040204" pitchFamily="34" charset="0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8074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0.91875 -0.3458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37" y="-17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0.80573 -0.51504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6" y="-25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0.79062 -0.80833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31" y="-40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0.7724 -0.4463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20" y="-22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015658" y="1044160"/>
            <a:ext cx="5941911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defRPr/>
            </a:pPr>
            <a:r>
              <a:rPr lang="en-US" altLang="zh-CN" sz="8000" kern="800" dirty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</a:p>
          <a:p>
            <a:pPr algn="ctr" defTabSz="914354">
              <a:defRPr/>
            </a:pPr>
            <a:r>
              <a:rPr lang="en-US" altLang="zh-CN" sz="8000" kern="800" dirty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8000" kern="800" dirty="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621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916E0068-60F6-BB04-FC3D-2215A68F2D9C}"/>
              </a:ext>
            </a:extLst>
          </p:cNvPr>
          <p:cNvGrpSpPr/>
          <p:nvPr/>
        </p:nvGrpSpPr>
        <p:grpSpPr>
          <a:xfrm>
            <a:off x="979770" y="563490"/>
            <a:ext cx="841938" cy="923330"/>
            <a:chOff x="1164145" y="703535"/>
            <a:chExt cx="841938" cy="923330"/>
          </a:xfrm>
        </p:grpSpPr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id="{5BC4C217-5CD8-64CF-AAD7-B91A71324B01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9477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17" name="PA-文本框 54">
              <a:extLst>
                <a:ext uri="{FF2B5EF4-FFF2-40B4-BE49-F238E27FC236}">
                  <a16:creationId xmlns:a16="http://schemas.microsoft.com/office/drawing/2014/main" id="{35CE0AEA-C41C-7B48-D5D2-E826BBF8C98F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64145" y="7035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1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18" name="Speech Bubble: Rectangle with Corners Rounded 13">
            <a:extLst>
              <a:ext uri="{FF2B5EF4-FFF2-40B4-BE49-F238E27FC236}">
                <a16:creationId xmlns:a16="http://schemas.microsoft.com/office/drawing/2014/main" id="{9EC8B767-2636-FA72-5D65-AA550A98F317}"/>
              </a:ext>
            </a:extLst>
          </p:cNvPr>
          <p:cNvSpPr/>
          <p:nvPr/>
        </p:nvSpPr>
        <p:spPr>
          <a:xfrm>
            <a:off x="1439152" y="1499300"/>
            <a:ext cx="9527829" cy="4229101"/>
          </a:xfrm>
          <a:custGeom>
            <a:avLst/>
            <a:gdLst>
              <a:gd name="connsiteX0" fmla="*/ 0 w 9527829"/>
              <a:gd name="connsiteY0" fmla="*/ 704864 h 4229101"/>
              <a:gd name="connsiteX1" fmla="*/ 704864 w 9527829"/>
              <a:gd name="connsiteY1" fmla="*/ 0 h 4229101"/>
              <a:gd name="connsiteX2" fmla="*/ 1137587 w 9527829"/>
              <a:gd name="connsiteY2" fmla="*/ 0 h 4229101"/>
              <a:gd name="connsiteX3" fmla="*/ 1587972 w 9527829"/>
              <a:gd name="connsiteY3" fmla="*/ 0 h 4229101"/>
              <a:gd name="connsiteX4" fmla="*/ 1587972 w 9527829"/>
              <a:gd name="connsiteY4" fmla="*/ 0 h 4229101"/>
              <a:gd name="connsiteX5" fmla="*/ 2135822 w 9527829"/>
              <a:gd name="connsiteY5" fmla="*/ 0 h 4229101"/>
              <a:gd name="connsiteX6" fmla="*/ 2683672 w 9527829"/>
              <a:gd name="connsiteY6" fmla="*/ 0 h 4229101"/>
              <a:gd name="connsiteX7" fmla="*/ 3302981 w 9527829"/>
              <a:gd name="connsiteY7" fmla="*/ 0 h 4229101"/>
              <a:gd name="connsiteX8" fmla="*/ 3969929 w 9527829"/>
              <a:gd name="connsiteY8" fmla="*/ 0 h 4229101"/>
              <a:gd name="connsiteX9" fmla="*/ 4606216 w 9527829"/>
              <a:gd name="connsiteY9" fmla="*/ 0 h 4229101"/>
              <a:gd name="connsiteX10" fmla="*/ 5242503 w 9527829"/>
              <a:gd name="connsiteY10" fmla="*/ 0 h 4229101"/>
              <a:gd name="connsiteX11" fmla="*/ 5781729 w 9527829"/>
              <a:gd name="connsiteY11" fmla="*/ 0 h 4229101"/>
              <a:gd name="connsiteX12" fmla="*/ 6320955 w 9527829"/>
              <a:gd name="connsiteY12" fmla="*/ 0 h 4229101"/>
              <a:gd name="connsiteX13" fmla="*/ 6860182 w 9527829"/>
              <a:gd name="connsiteY13" fmla="*/ 0 h 4229101"/>
              <a:gd name="connsiteX14" fmla="*/ 7302347 w 9527829"/>
              <a:gd name="connsiteY14" fmla="*/ 0 h 4229101"/>
              <a:gd name="connsiteX15" fmla="*/ 7890104 w 9527829"/>
              <a:gd name="connsiteY15" fmla="*/ 0 h 4229101"/>
              <a:gd name="connsiteX16" fmla="*/ 8283739 w 9527829"/>
              <a:gd name="connsiteY16" fmla="*/ 0 h 4229101"/>
              <a:gd name="connsiteX17" fmla="*/ 8822965 w 9527829"/>
              <a:gd name="connsiteY17" fmla="*/ 0 h 4229101"/>
              <a:gd name="connsiteX18" fmla="*/ 9527829 w 9527829"/>
              <a:gd name="connsiteY18" fmla="*/ 704864 h 4229101"/>
              <a:gd name="connsiteX19" fmla="*/ 9527829 w 9527829"/>
              <a:gd name="connsiteY19" fmla="*/ 1309856 h 4229101"/>
              <a:gd name="connsiteX20" fmla="*/ 9527829 w 9527829"/>
              <a:gd name="connsiteY20" fmla="*/ 1914848 h 4229101"/>
              <a:gd name="connsiteX21" fmla="*/ 9527829 w 9527829"/>
              <a:gd name="connsiteY21" fmla="*/ 2466976 h 4229101"/>
              <a:gd name="connsiteX22" fmla="*/ 9527829 w 9527829"/>
              <a:gd name="connsiteY22" fmla="*/ 2466976 h 4229101"/>
              <a:gd name="connsiteX23" fmla="*/ 9527829 w 9527829"/>
              <a:gd name="connsiteY23" fmla="*/ 2995614 h 4229101"/>
              <a:gd name="connsiteX24" fmla="*/ 9527829 w 9527829"/>
              <a:gd name="connsiteY24" fmla="*/ 3524251 h 4229101"/>
              <a:gd name="connsiteX25" fmla="*/ 9527829 w 9527829"/>
              <a:gd name="connsiteY25" fmla="*/ 3524237 h 4229101"/>
              <a:gd name="connsiteX26" fmla="*/ 8822965 w 9527829"/>
              <a:gd name="connsiteY26" fmla="*/ 4229101 h 4229101"/>
              <a:gd name="connsiteX27" fmla="*/ 8332269 w 9527829"/>
              <a:gd name="connsiteY27" fmla="*/ 4229101 h 4229101"/>
              <a:gd name="connsiteX28" fmla="*/ 7890104 w 9527829"/>
              <a:gd name="connsiteY28" fmla="*/ 4229101 h 4229101"/>
              <a:gd name="connsiteX29" fmla="*/ 7496468 w 9527829"/>
              <a:gd name="connsiteY29" fmla="*/ 4229101 h 4229101"/>
              <a:gd name="connsiteX30" fmla="*/ 6908712 w 9527829"/>
              <a:gd name="connsiteY30" fmla="*/ 4229101 h 4229101"/>
              <a:gd name="connsiteX31" fmla="*/ 6272425 w 9527829"/>
              <a:gd name="connsiteY31" fmla="*/ 4229101 h 4229101"/>
              <a:gd name="connsiteX32" fmla="*/ 5830259 w 9527829"/>
              <a:gd name="connsiteY32" fmla="*/ 4229101 h 4229101"/>
              <a:gd name="connsiteX33" fmla="*/ 5436624 w 9527829"/>
              <a:gd name="connsiteY33" fmla="*/ 4229101 h 4229101"/>
              <a:gd name="connsiteX34" fmla="*/ 4945928 w 9527829"/>
              <a:gd name="connsiteY34" fmla="*/ 4229101 h 4229101"/>
              <a:gd name="connsiteX35" fmla="*/ 3969929 w 9527829"/>
              <a:gd name="connsiteY35" fmla="*/ 4229101 h 4229101"/>
              <a:gd name="connsiteX36" fmla="*/ 3398259 w 9527829"/>
              <a:gd name="connsiteY36" fmla="*/ 4229101 h 4229101"/>
              <a:gd name="connsiteX37" fmla="*/ 2802770 w 9527829"/>
              <a:gd name="connsiteY37" fmla="*/ 4229101 h 4229101"/>
              <a:gd name="connsiteX38" fmla="*/ 2207281 w 9527829"/>
              <a:gd name="connsiteY38" fmla="*/ 4229101 h 4229101"/>
              <a:gd name="connsiteX39" fmla="*/ 1587972 w 9527829"/>
              <a:gd name="connsiteY39" fmla="*/ 4229101 h 4229101"/>
              <a:gd name="connsiteX40" fmla="*/ 1587972 w 9527829"/>
              <a:gd name="connsiteY40" fmla="*/ 4229101 h 4229101"/>
              <a:gd name="connsiteX41" fmla="*/ 1146418 w 9527829"/>
              <a:gd name="connsiteY41" fmla="*/ 4229101 h 4229101"/>
              <a:gd name="connsiteX42" fmla="*/ 704864 w 9527829"/>
              <a:gd name="connsiteY42" fmla="*/ 4229101 h 4229101"/>
              <a:gd name="connsiteX43" fmla="*/ 0 w 9527829"/>
              <a:gd name="connsiteY43" fmla="*/ 3524237 h 4229101"/>
              <a:gd name="connsiteX44" fmla="*/ 0 w 9527829"/>
              <a:gd name="connsiteY44" fmla="*/ 3524251 h 4229101"/>
              <a:gd name="connsiteX45" fmla="*/ -459289 w 9527829"/>
              <a:gd name="connsiteY45" fmla="*/ 3522743 h 4229101"/>
              <a:gd name="connsiteX46" fmla="*/ -918578 w 9527829"/>
              <a:gd name="connsiteY46" fmla="*/ 3521234 h 4229101"/>
              <a:gd name="connsiteX47" fmla="*/ -621571 w 9527829"/>
              <a:gd name="connsiteY47" fmla="*/ 3180357 h 4229101"/>
              <a:gd name="connsiteX48" fmla="*/ -342936 w 9527829"/>
              <a:gd name="connsiteY48" fmla="*/ 2860566 h 4229101"/>
              <a:gd name="connsiteX49" fmla="*/ 0 w 9527829"/>
              <a:gd name="connsiteY49" fmla="*/ 2466976 h 4229101"/>
              <a:gd name="connsiteX50" fmla="*/ 0 w 9527829"/>
              <a:gd name="connsiteY50" fmla="*/ 1844363 h 4229101"/>
              <a:gd name="connsiteX51" fmla="*/ 0 w 9527829"/>
              <a:gd name="connsiteY51" fmla="*/ 1256992 h 4229101"/>
              <a:gd name="connsiteX52" fmla="*/ 0 w 9527829"/>
              <a:gd name="connsiteY52" fmla="*/ 704864 h 4229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9527829" h="4229101" fill="none" extrusionOk="0">
                <a:moveTo>
                  <a:pt x="0" y="704864"/>
                </a:moveTo>
                <a:cubicBezTo>
                  <a:pt x="-17178" y="313965"/>
                  <a:pt x="315776" y="17256"/>
                  <a:pt x="704864" y="0"/>
                </a:cubicBezTo>
                <a:cubicBezTo>
                  <a:pt x="900706" y="-37541"/>
                  <a:pt x="953182" y="6455"/>
                  <a:pt x="1137587" y="0"/>
                </a:cubicBezTo>
                <a:cubicBezTo>
                  <a:pt x="1321992" y="-6455"/>
                  <a:pt x="1479297" y="11084"/>
                  <a:pt x="1587972" y="0"/>
                </a:cubicBezTo>
                <a:lnTo>
                  <a:pt x="1587972" y="0"/>
                </a:lnTo>
                <a:cubicBezTo>
                  <a:pt x="1774996" y="-7820"/>
                  <a:pt x="2011621" y="64496"/>
                  <a:pt x="2135822" y="0"/>
                </a:cubicBezTo>
                <a:cubicBezTo>
                  <a:pt x="2260023" y="-64496"/>
                  <a:pt x="2464364" y="34119"/>
                  <a:pt x="2683672" y="0"/>
                </a:cubicBezTo>
                <a:cubicBezTo>
                  <a:pt x="2902980" y="-34119"/>
                  <a:pt x="3077387" y="63189"/>
                  <a:pt x="3302981" y="0"/>
                </a:cubicBezTo>
                <a:cubicBezTo>
                  <a:pt x="3528575" y="-63189"/>
                  <a:pt x="3824147" y="44421"/>
                  <a:pt x="3969929" y="0"/>
                </a:cubicBezTo>
                <a:cubicBezTo>
                  <a:pt x="4097826" y="-51540"/>
                  <a:pt x="4394699" y="58350"/>
                  <a:pt x="4606216" y="0"/>
                </a:cubicBezTo>
                <a:cubicBezTo>
                  <a:pt x="4817733" y="-58350"/>
                  <a:pt x="5022066" y="7669"/>
                  <a:pt x="5242503" y="0"/>
                </a:cubicBezTo>
                <a:cubicBezTo>
                  <a:pt x="5462940" y="-7669"/>
                  <a:pt x="5550007" y="52951"/>
                  <a:pt x="5781729" y="0"/>
                </a:cubicBezTo>
                <a:cubicBezTo>
                  <a:pt x="6013451" y="-52951"/>
                  <a:pt x="6106353" y="63577"/>
                  <a:pt x="6320955" y="0"/>
                </a:cubicBezTo>
                <a:cubicBezTo>
                  <a:pt x="6535557" y="-63577"/>
                  <a:pt x="6732919" y="21487"/>
                  <a:pt x="6860182" y="0"/>
                </a:cubicBezTo>
                <a:cubicBezTo>
                  <a:pt x="6987445" y="-21487"/>
                  <a:pt x="7143636" y="30592"/>
                  <a:pt x="7302347" y="0"/>
                </a:cubicBezTo>
                <a:cubicBezTo>
                  <a:pt x="7461059" y="-30592"/>
                  <a:pt x="7677296" y="28226"/>
                  <a:pt x="7890104" y="0"/>
                </a:cubicBezTo>
                <a:cubicBezTo>
                  <a:pt x="8102912" y="-28226"/>
                  <a:pt x="8203553" y="44637"/>
                  <a:pt x="8283739" y="0"/>
                </a:cubicBezTo>
                <a:cubicBezTo>
                  <a:pt x="8363926" y="-44637"/>
                  <a:pt x="8684024" y="25582"/>
                  <a:pt x="8822965" y="0"/>
                </a:cubicBezTo>
                <a:cubicBezTo>
                  <a:pt x="9185212" y="63194"/>
                  <a:pt x="9564222" y="364808"/>
                  <a:pt x="9527829" y="704864"/>
                </a:cubicBezTo>
                <a:cubicBezTo>
                  <a:pt x="9570379" y="863888"/>
                  <a:pt x="9520608" y="1141593"/>
                  <a:pt x="9527829" y="1309856"/>
                </a:cubicBezTo>
                <a:cubicBezTo>
                  <a:pt x="9535050" y="1478119"/>
                  <a:pt x="9471017" y="1689224"/>
                  <a:pt x="9527829" y="1914848"/>
                </a:cubicBezTo>
                <a:cubicBezTo>
                  <a:pt x="9584641" y="2140472"/>
                  <a:pt x="9468006" y="2268321"/>
                  <a:pt x="9527829" y="2466976"/>
                </a:cubicBezTo>
                <a:lnTo>
                  <a:pt x="9527829" y="2466976"/>
                </a:lnTo>
                <a:cubicBezTo>
                  <a:pt x="9571883" y="2618793"/>
                  <a:pt x="9472801" y="2804124"/>
                  <a:pt x="9527829" y="2995614"/>
                </a:cubicBezTo>
                <a:cubicBezTo>
                  <a:pt x="9582857" y="3187104"/>
                  <a:pt x="9489861" y="3271605"/>
                  <a:pt x="9527829" y="3524251"/>
                </a:cubicBezTo>
                <a:cubicBezTo>
                  <a:pt x="9527828" y="3524244"/>
                  <a:pt x="9527829" y="3524239"/>
                  <a:pt x="9527829" y="3524237"/>
                </a:cubicBezTo>
                <a:cubicBezTo>
                  <a:pt x="9590805" y="4009883"/>
                  <a:pt x="9206269" y="4234915"/>
                  <a:pt x="8822965" y="4229101"/>
                </a:cubicBezTo>
                <a:cubicBezTo>
                  <a:pt x="8626021" y="4239829"/>
                  <a:pt x="8493975" y="4179475"/>
                  <a:pt x="8332269" y="4229101"/>
                </a:cubicBezTo>
                <a:cubicBezTo>
                  <a:pt x="8170563" y="4278727"/>
                  <a:pt x="8096822" y="4193370"/>
                  <a:pt x="7890104" y="4229101"/>
                </a:cubicBezTo>
                <a:cubicBezTo>
                  <a:pt x="7683386" y="4264832"/>
                  <a:pt x="7682400" y="4203800"/>
                  <a:pt x="7496468" y="4229101"/>
                </a:cubicBezTo>
                <a:cubicBezTo>
                  <a:pt x="7310536" y="4254402"/>
                  <a:pt x="7158639" y="4201664"/>
                  <a:pt x="6908712" y="4229101"/>
                </a:cubicBezTo>
                <a:cubicBezTo>
                  <a:pt x="6658785" y="4256538"/>
                  <a:pt x="6542299" y="4169403"/>
                  <a:pt x="6272425" y="4229101"/>
                </a:cubicBezTo>
                <a:cubicBezTo>
                  <a:pt x="6002551" y="4288799"/>
                  <a:pt x="6006220" y="4226918"/>
                  <a:pt x="5830259" y="4229101"/>
                </a:cubicBezTo>
                <a:cubicBezTo>
                  <a:pt x="5654298" y="4231284"/>
                  <a:pt x="5548387" y="4185886"/>
                  <a:pt x="5436624" y="4229101"/>
                </a:cubicBezTo>
                <a:cubicBezTo>
                  <a:pt x="5324862" y="4272316"/>
                  <a:pt x="5096264" y="4213346"/>
                  <a:pt x="4945928" y="4229101"/>
                </a:cubicBezTo>
                <a:cubicBezTo>
                  <a:pt x="4795592" y="4244856"/>
                  <a:pt x="4275291" y="4183960"/>
                  <a:pt x="3969929" y="4229101"/>
                </a:cubicBezTo>
                <a:cubicBezTo>
                  <a:pt x="3792275" y="4267771"/>
                  <a:pt x="3561989" y="4199424"/>
                  <a:pt x="3398259" y="4229101"/>
                </a:cubicBezTo>
                <a:cubicBezTo>
                  <a:pt x="3234529" y="4258778"/>
                  <a:pt x="3070376" y="4161232"/>
                  <a:pt x="2802770" y="4229101"/>
                </a:cubicBezTo>
                <a:cubicBezTo>
                  <a:pt x="2535164" y="4296970"/>
                  <a:pt x="2484918" y="4202745"/>
                  <a:pt x="2207281" y="4229101"/>
                </a:cubicBezTo>
                <a:cubicBezTo>
                  <a:pt x="1929644" y="4255457"/>
                  <a:pt x="1736944" y="4224732"/>
                  <a:pt x="1587972" y="4229101"/>
                </a:cubicBezTo>
                <a:lnTo>
                  <a:pt x="1587972" y="4229101"/>
                </a:lnTo>
                <a:cubicBezTo>
                  <a:pt x="1423217" y="4235266"/>
                  <a:pt x="1332251" y="4193563"/>
                  <a:pt x="1146418" y="4229101"/>
                </a:cubicBezTo>
                <a:cubicBezTo>
                  <a:pt x="960585" y="4264639"/>
                  <a:pt x="873554" y="4209720"/>
                  <a:pt x="704864" y="4229101"/>
                </a:cubicBezTo>
                <a:cubicBezTo>
                  <a:pt x="274606" y="4262197"/>
                  <a:pt x="-62875" y="3908191"/>
                  <a:pt x="0" y="3524237"/>
                </a:cubicBezTo>
                <a:cubicBezTo>
                  <a:pt x="1" y="3524241"/>
                  <a:pt x="-1" y="3524247"/>
                  <a:pt x="0" y="3524251"/>
                </a:cubicBezTo>
                <a:cubicBezTo>
                  <a:pt x="-214346" y="3571867"/>
                  <a:pt x="-336864" y="3498950"/>
                  <a:pt x="-459289" y="3522743"/>
                </a:cubicBezTo>
                <a:cubicBezTo>
                  <a:pt x="-581714" y="3546536"/>
                  <a:pt x="-803789" y="3485856"/>
                  <a:pt x="-918578" y="3521234"/>
                </a:cubicBezTo>
                <a:cubicBezTo>
                  <a:pt x="-851560" y="3421293"/>
                  <a:pt x="-703116" y="3305944"/>
                  <a:pt x="-621571" y="3180357"/>
                </a:cubicBezTo>
                <a:cubicBezTo>
                  <a:pt x="-540026" y="3054770"/>
                  <a:pt x="-428463" y="3026564"/>
                  <a:pt x="-342936" y="2860566"/>
                </a:cubicBezTo>
                <a:cubicBezTo>
                  <a:pt x="-257409" y="2694568"/>
                  <a:pt x="-142376" y="2646848"/>
                  <a:pt x="0" y="2466976"/>
                </a:cubicBezTo>
                <a:cubicBezTo>
                  <a:pt x="-57319" y="2329014"/>
                  <a:pt x="73253" y="2024080"/>
                  <a:pt x="0" y="1844363"/>
                </a:cubicBezTo>
                <a:cubicBezTo>
                  <a:pt x="-73253" y="1664646"/>
                  <a:pt x="15630" y="1403282"/>
                  <a:pt x="0" y="1256992"/>
                </a:cubicBezTo>
                <a:cubicBezTo>
                  <a:pt x="-15630" y="1110702"/>
                  <a:pt x="37680" y="854286"/>
                  <a:pt x="0" y="704864"/>
                </a:cubicBezTo>
                <a:close/>
              </a:path>
              <a:path w="9527829" h="4229101" stroke="0" extrusionOk="0">
                <a:moveTo>
                  <a:pt x="0" y="704864"/>
                </a:moveTo>
                <a:cubicBezTo>
                  <a:pt x="60828" y="277928"/>
                  <a:pt x="369803" y="-21182"/>
                  <a:pt x="704864" y="0"/>
                </a:cubicBezTo>
                <a:cubicBezTo>
                  <a:pt x="925889" y="-3522"/>
                  <a:pt x="1003565" y="15705"/>
                  <a:pt x="1164080" y="0"/>
                </a:cubicBezTo>
                <a:cubicBezTo>
                  <a:pt x="1324595" y="-15705"/>
                  <a:pt x="1481190" y="33259"/>
                  <a:pt x="1587972" y="0"/>
                </a:cubicBezTo>
                <a:lnTo>
                  <a:pt x="1587972" y="0"/>
                </a:lnTo>
                <a:cubicBezTo>
                  <a:pt x="1705201" y="-25568"/>
                  <a:pt x="1994709" y="27758"/>
                  <a:pt x="2135822" y="0"/>
                </a:cubicBezTo>
                <a:cubicBezTo>
                  <a:pt x="2276935" y="-27758"/>
                  <a:pt x="2580704" y="5236"/>
                  <a:pt x="2707492" y="0"/>
                </a:cubicBezTo>
                <a:cubicBezTo>
                  <a:pt x="2834280" y="-5236"/>
                  <a:pt x="3103150" y="28408"/>
                  <a:pt x="3279161" y="0"/>
                </a:cubicBezTo>
                <a:cubicBezTo>
                  <a:pt x="3455172" y="-28408"/>
                  <a:pt x="3721860" y="63646"/>
                  <a:pt x="3969929" y="0"/>
                </a:cubicBezTo>
                <a:cubicBezTo>
                  <a:pt x="4229293" y="-63592"/>
                  <a:pt x="4265459" y="44939"/>
                  <a:pt x="4557686" y="0"/>
                </a:cubicBezTo>
                <a:cubicBezTo>
                  <a:pt x="4849913" y="-44939"/>
                  <a:pt x="4949430" y="57560"/>
                  <a:pt x="5048381" y="0"/>
                </a:cubicBezTo>
                <a:cubicBezTo>
                  <a:pt x="5147333" y="-57560"/>
                  <a:pt x="5311894" y="39722"/>
                  <a:pt x="5442017" y="0"/>
                </a:cubicBezTo>
                <a:cubicBezTo>
                  <a:pt x="5572140" y="-39722"/>
                  <a:pt x="5754562" y="32722"/>
                  <a:pt x="5884182" y="0"/>
                </a:cubicBezTo>
                <a:cubicBezTo>
                  <a:pt x="6013802" y="-32722"/>
                  <a:pt x="6264555" y="37661"/>
                  <a:pt x="6520469" y="0"/>
                </a:cubicBezTo>
                <a:cubicBezTo>
                  <a:pt x="6776383" y="-37661"/>
                  <a:pt x="6932469" y="60660"/>
                  <a:pt x="7156756" y="0"/>
                </a:cubicBezTo>
                <a:cubicBezTo>
                  <a:pt x="7381043" y="-60660"/>
                  <a:pt x="7656888" y="30691"/>
                  <a:pt x="7793043" y="0"/>
                </a:cubicBezTo>
                <a:cubicBezTo>
                  <a:pt x="7929198" y="-30691"/>
                  <a:pt x="8073126" y="43209"/>
                  <a:pt x="8235208" y="0"/>
                </a:cubicBezTo>
                <a:cubicBezTo>
                  <a:pt x="8397290" y="-43209"/>
                  <a:pt x="8603599" y="36525"/>
                  <a:pt x="8822965" y="0"/>
                </a:cubicBezTo>
                <a:cubicBezTo>
                  <a:pt x="9222313" y="-23753"/>
                  <a:pt x="9497175" y="223238"/>
                  <a:pt x="9527829" y="704864"/>
                </a:cubicBezTo>
                <a:cubicBezTo>
                  <a:pt x="9545625" y="898012"/>
                  <a:pt x="9466074" y="1040392"/>
                  <a:pt x="9527829" y="1239371"/>
                </a:cubicBezTo>
                <a:cubicBezTo>
                  <a:pt x="9589584" y="1438350"/>
                  <a:pt x="9480522" y="1640927"/>
                  <a:pt x="9527829" y="1844363"/>
                </a:cubicBezTo>
                <a:cubicBezTo>
                  <a:pt x="9575136" y="2047799"/>
                  <a:pt x="9509082" y="2307718"/>
                  <a:pt x="9527829" y="2466976"/>
                </a:cubicBezTo>
                <a:lnTo>
                  <a:pt x="9527829" y="2466976"/>
                </a:lnTo>
                <a:cubicBezTo>
                  <a:pt x="9555258" y="2659171"/>
                  <a:pt x="9507625" y="2859026"/>
                  <a:pt x="9527829" y="2974468"/>
                </a:cubicBezTo>
                <a:cubicBezTo>
                  <a:pt x="9548033" y="3089910"/>
                  <a:pt x="9494410" y="3352267"/>
                  <a:pt x="9527829" y="3524251"/>
                </a:cubicBezTo>
                <a:cubicBezTo>
                  <a:pt x="9527828" y="3524243"/>
                  <a:pt x="9527829" y="3524243"/>
                  <a:pt x="9527829" y="3524237"/>
                </a:cubicBezTo>
                <a:cubicBezTo>
                  <a:pt x="9539450" y="3889501"/>
                  <a:pt x="9256184" y="4133512"/>
                  <a:pt x="8822965" y="4229101"/>
                </a:cubicBezTo>
                <a:cubicBezTo>
                  <a:pt x="8571912" y="4267007"/>
                  <a:pt x="8514463" y="4176625"/>
                  <a:pt x="8235208" y="4229101"/>
                </a:cubicBezTo>
                <a:cubicBezTo>
                  <a:pt x="7955953" y="4281577"/>
                  <a:pt x="7852760" y="4220713"/>
                  <a:pt x="7647452" y="4229101"/>
                </a:cubicBezTo>
                <a:cubicBezTo>
                  <a:pt x="7442144" y="4237489"/>
                  <a:pt x="7341154" y="4207818"/>
                  <a:pt x="7205286" y="4229101"/>
                </a:cubicBezTo>
                <a:cubicBezTo>
                  <a:pt x="7069418" y="4250384"/>
                  <a:pt x="6872500" y="4157270"/>
                  <a:pt x="6568999" y="4229101"/>
                </a:cubicBezTo>
                <a:cubicBezTo>
                  <a:pt x="6265498" y="4300932"/>
                  <a:pt x="6217544" y="4192880"/>
                  <a:pt x="5981243" y="4229101"/>
                </a:cubicBezTo>
                <a:cubicBezTo>
                  <a:pt x="5744942" y="4265322"/>
                  <a:pt x="5656491" y="4220401"/>
                  <a:pt x="5344956" y="4229101"/>
                </a:cubicBezTo>
                <a:cubicBezTo>
                  <a:pt x="5033421" y="4237801"/>
                  <a:pt x="5013935" y="4228786"/>
                  <a:pt x="4854260" y="4229101"/>
                </a:cubicBezTo>
                <a:cubicBezTo>
                  <a:pt x="4694585" y="4229416"/>
                  <a:pt x="4160747" y="4125597"/>
                  <a:pt x="3969929" y="4229101"/>
                </a:cubicBezTo>
                <a:cubicBezTo>
                  <a:pt x="3713668" y="4267609"/>
                  <a:pt x="3557191" y="4196913"/>
                  <a:pt x="3445898" y="4229101"/>
                </a:cubicBezTo>
                <a:cubicBezTo>
                  <a:pt x="3334605" y="4261289"/>
                  <a:pt x="3143940" y="4187226"/>
                  <a:pt x="2874229" y="4229101"/>
                </a:cubicBezTo>
                <a:cubicBezTo>
                  <a:pt x="2604518" y="4270976"/>
                  <a:pt x="2437561" y="4199507"/>
                  <a:pt x="2278740" y="4229101"/>
                </a:cubicBezTo>
                <a:cubicBezTo>
                  <a:pt x="2119919" y="4258695"/>
                  <a:pt x="1735258" y="4149474"/>
                  <a:pt x="1587972" y="4229101"/>
                </a:cubicBezTo>
                <a:lnTo>
                  <a:pt x="1587972" y="4229101"/>
                </a:lnTo>
                <a:cubicBezTo>
                  <a:pt x="1401556" y="4235286"/>
                  <a:pt x="1368540" y="4186070"/>
                  <a:pt x="1172911" y="4229101"/>
                </a:cubicBezTo>
                <a:cubicBezTo>
                  <a:pt x="977282" y="4272132"/>
                  <a:pt x="925882" y="4209599"/>
                  <a:pt x="704864" y="4229101"/>
                </a:cubicBezTo>
                <a:cubicBezTo>
                  <a:pt x="385059" y="4177687"/>
                  <a:pt x="-10723" y="3954153"/>
                  <a:pt x="0" y="3524237"/>
                </a:cubicBezTo>
                <a:cubicBezTo>
                  <a:pt x="0" y="3524245"/>
                  <a:pt x="0" y="3524249"/>
                  <a:pt x="0" y="3524251"/>
                </a:cubicBezTo>
                <a:cubicBezTo>
                  <a:pt x="-146455" y="3547371"/>
                  <a:pt x="-237088" y="3489323"/>
                  <a:pt x="-440917" y="3522803"/>
                </a:cubicBezTo>
                <a:cubicBezTo>
                  <a:pt x="-644746" y="3556283"/>
                  <a:pt x="-787814" y="3473756"/>
                  <a:pt x="-918578" y="3521234"/>
                </a:cubicBezTo>
                <a:cubicBezTo>
                  <a:pt x="-782667" y="3358607"/>
                  <a:pt x="-718206" y="3332870"/>
                  <a:pt x="-630757" y="3190900"/>
                </a:cubicBezTo>
                <a:cubicBezTo>
                  <a:pt x="-543308" y="3048930"/>
                  <a:pt x="-362499" y="2963980"/>
                  <a:pt x="-315378" y="2828938"/>
                </a:cubicBezTo>
                <a:cubicBezTo>
                  <a:pt x="-268257" y="2693896"/>
                  <a:pt x="-103018" y="2619683"/>
                  <a:pt x="0" y="2466976"/>
                </a:cubicBezTo>
                <a:cubicBezTo>
                  <a:pt x="-40560" y="2320263"/>
                  <a:pt x="38334" y="2006449"/>
                  <a:pt x="0" y="1844363"/>
                </a:cubicBezTo>
                <a:cubicBezTo>
                  <a:pt x="-38334" y="1682277"/>
                  <a:pt x="31793" y="1414748"/>
                  <a:pt x="0" y="1292235"/>
                </a:cubicBezTo>
                <a:cubicBezTo>
                  <a:pt x="-31793" y="1169722"/>
                  <a:pt x="25161" y="868536"/>
                  <a:pt x="0" y="704864"/>
                </a:cubicBezTo>
                <a:close/>
              </a:path>
            </a:pathLst>
          </a:custGeom>
          <a:ln w="57150">
            <a:solidFill>
              <a:srgbClr val="FF99FF"/>
            </a:solidFill>
            <a:prstDash val="lgDashDot"/>
            <a:extLst>
              <a:ext uri="{C807C97D-BFC1-408E-A445-0C87EB9F89A2}">
                <ask:lineSketchStyleProps xmlns="" xmlns:ask="http://schemas.microsoft.com/office/drawing/2018/sketchyshapes" sd="2081909329">
                  <a:prstGeom prst="wedgeRoundRectCallout">
                    <a:avLst>
                      <a:gd name="adj1" fmla="val -59641"/>
                      <a:gd name="adj2" fmla="val 33262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2675033-EB31-4720-860E-A6EF972901F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5799"/>
            <a:ext cx="1744138" cy="22383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C8FAD7A-DF63-C3CF-6747-699CE78FA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1708" y="699710"/>
            <a:ext cx="1680916" cy="6015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33157DB-273A-9D43-47C7-0F69BE0DB2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9152" y="1464821"/>
            <a:ext cx="9773078" cy="4016597"/>
          </a:xfrm>
          <a:prstGeom prst="rect">
            <a:avLst/>
          </a:prstGeom>
        </p:spPr>
      </p:pic>
      <p:sp>
        <p:nvSpPr>
          <p:cNvPr id="22" name="Rectangle: Rounded Corners 6">
            <a:extLst>
              <a:ext uri="{FF2B5EF4-FFF2-40B4-BE49-F238E27FC236}">
                <a16:creationId xmlns:a16="http://schemas.microsoft.com/office/drawing/2014/main" id="{386E8822-BD4A-F195-3A7E-FC9A29FEED24}"/>
              </a:ext>
            </a:extLst>
          </p:cNvPr>
          <p:cNvSpPr/>
          <p:nvPr/>
        </p:nvSpPr>
        <p:spPr>
          <a:xfrm>
            <a:off x="3834581" y="2229932"/>
            <a:ext cx="501445" cy="734494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/>
              <a:t>&gt;</a:t>
            </a:r>
          </a:p>
        </p:txBody>
      </p:sp>
      <p:sp>
        <p:nvSpPr>
          <p:cNvPr id="23" name="Rectangle: Rounded Corners 15">
            <a:extLst>
              <a:ext uri="{FF2B5EF4-FFF2-40B4-BE49-F238E27FC236}">
                <a16:creationId xmlns:a16="http://schemas.microsoft.com/office/drawing/2014/main" id="{C3E3D620-23F2-2710-B690-4A1044A3F75C}"/>
              </a:ext>
            </a:extLst>
          </p:cNvPr>
          <p:cNvSpPr/>
          <p:nvPr/>
        </p:nvSpPr>
        <p:spPr>
          <a:xfrm>
            <a:off x="3834581" y="3265364"/>
            <a:ext cx="501445" cy="734494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/>
              <a:t>&lt;</a:t>
            </a:r>
          </a:p>
        </p:txBody>
      </p:sp>
      <p:sp>
        <p:nvSpPr>
          <p:cNvPr id="24" name="Rectangle: Rounded Corners 16">
            <a:extLst>
              <a:ext uri="{FF2B5EF4-FFF2-40B4-BE49-F238E27FC236}">
                <a16:creationId xmlns:a16="http://schemas.microsoft.com/office/drawing/2014/main" id="{4BA10880-7C8E-744D-9B51-9F6D26A2CBC7}"/>
              </a:ext>
            </a:extLst>
          </p:cNvPr>
          <p:cNvSpPr/>
          <p:nvPr/>
        </p:nvSpPr>
        <p:spPr>
          <a:xfrm>
            <a:off x="8308259" y="2216377"/>
            <a:ext cx="501445" cy="734494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/>
              <a:t>&lt;</a:t>
            </a:r>
          </a:p>
        </p:txBody>
      </p:sp>
      <p:sp>
        <p:nvSpPr>
          <p:cNvPr id="25" name="Rectangle: Rounded Corners 17">
            <a:extLst>
              <a:ext uri="{FF2B5EF4-FFF2-40B4-BE49-F238E27FC236}">
                <a16:creationId xmlns:a16="http://schemas.microsoft.com/office/drawing/2014/main" id="{6572A7A2-1F54-740D-F97B-0102494B4C26}"/>
              </a:ext>
            </a:extLst>
          </p:cNvPr>
          <p:cNvSpPr/>
          <p:nvPr/>
        </p:nvSpPr>
        <p:spPr>
          <a:xfrm>
            <a:off x="8308259" y="3300701"/>
            <a:ext cx="501445" cy="734494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26162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 animBg="1"/>
      <p:bldP spid="22" grpId="0" animBg="1"/>
      <p:bldP spid="23" grpId="0" animBg="1"/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8BC2814-DC77-211B-D0D5-3A010E664CB7}"/>
              </a:ext>
            </a:extLst>
          </p:cNvPr>
          <p:cNvGrpSpPr/>
          <p:nvPr/>
        </p:nvGrpSpPr>
        <p:grpSpPr>
          <a:xfrm>
            <a:off x="1111085" y="1099698"/>
            <a:ext cx="2875133" cy="923330"/>
            <a:chOff x="1229072" y="966348"/>
            <a:chExt cx="2875133" cy="92333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C73273D-EE00-9228-B1B2-694449A0291B}"/>
                </a:ext>
              </a:extLst>
            </p:cNvPr>
            <p:cNvGrpSpPr/>
            <p:nvPr/>
          </p:nvGrpSpPr>
          <p:grpSpPr>
            <a:xfrm>
              <a:off x="1229072" y="966348"/>
              <a:ext cx="841938" cy="923330"/>
              <a:chOff x="1183809" y="702655"/>
              <a:chExt cx="841938" cy="923330"/>
            </a:xfrm>
          </p:grpSpPr>
          <p:sp>
            <p:nvSpPr>
              <p:cNvPr id="18" name="Flowchart: Connector 17">
                <a:extLst>
                  <a:ext uri="{FF2B5EF4-FFF2-40B4-BE49-F238E27FC236}">
                    <a16:creationId xmlns:a16="http://schemas.microsoft.com/office/drawing/2014/main" id="{5DA7E16F-4BDF-6D89-79B8-9E0A2CF266F0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9" name="PA-文本框 54">
                <a:extLst>
                  <a:ext uri="{FF2B5EF4-FFF2-40B4-BE49-F238E27FC236}">
                    <a16:creationId xmlns:a16="http://schemas.microsoft.com/office/drawing/2014/main" id="{E738B65F-C9FE-F243-952D-33AF558C44B5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183809" y="702655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0" i="0" u="none" strike="noStrike" kern="1200" cap="none" spc="-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VN-Cookies" panose="02040603050506020204" pitchFamily="18" charset="0"/>
                    <a:ea typeface="字魂156号-萌趣苏打饼" panose="00000500000000000000" pitchFamily="2" charset="-122"/>
                    <a:cs typeface="+mn-cs"/>
                    <a:sym typeface="思源黑体 CN" panose="020B0500000000000000" pitchFamily="34" charset="-122"/>
                  </a:rPr>
                  <a:t>2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CF31F68-0D30-65A5-EB14-398DFAE5823D}"/>
                </a:ext>
              </a:extLst>
            </p:cNvPr>
            <p:cNvSpPr txBox="1"/>
            <p:nvPr/>
          </p:nvSpPr>
          <p:spPr>
            <a:xfrm>
              <a:off x="3535037" y="1112873"/>
              <a:ext cx="5691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0">
            <a:extLst>
              <a:ext uri="{FF2B5EF4-FFF2-40B4-BE49-F238E27FC236}">
                <a16:creationId xmlns:a16="http://schemas.microsoft.com/office/drawing/2014/main" id="{23839FF6-582B-494C-92A6-63A054AC1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9410" y="3746212"/>
            <a:ext cx="80134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các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6001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5661023-4FCB-D66B-D041-9ECA4E70FA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9410" y="1266932"/>
            <a:ext cx="9449938" cy="2194108"/>
          </a:xfrm>
          <a:prstGeom prst="rect">
            <a:avLst/>
          </a:prstGeom>
        </p:spPr>
      </p:pic>
      <p:sp>
        <p:nvSpPr>
          <p:cNvPr id="22" name="Rectangle 10">
            <a:extLst>
              <a:ext uri="{FF2B5EF4-FFF2-40B4-BE49-F238E27FC236}">
                <a16:creationId xmlns:a16="http://schemas.microsoft.com/office/drawing/2014/main" id="{FB28B321-C8C9-3FAF-D88A-6B60BFC96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3023" y="4616159"/>
            <a:ext cx="80134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các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3607</a:t>
            </a:r>
          </a:p>
        </p:txBody>
      </p:sp>
    </p:spTree>
    <p:extLst>
      <p:ext uri="{BB962C8B-B14F-4D97-AF65-F5344CB8AC3E}">
        <p14:creationId xmlns:p14="http://schemas.microsoft.com/office/powerpoint/2010/main" val="366065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84E3507-09F5-89BA-39DF-DBFF6E330CEB}"/>
              </a:ext>
            </a:extLst>
          </p:cNvPr>
          <p:cNvGrpSpPr/>
          <p:nvPr/>
        </p:nvGrpSpPr>
        <p:grpSpPr>
          <a:xfrm>
            <a:off x="656958" y="1127596"/>
            <a:ext cx="841938" cy="923330"/>
            <a:chOff x="1164145" y="741983"/>
            <a:chExt cx="841938" cy="92333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98252A8D-19C7-3730-7171-6FB634BE485A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9477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4AD18D3A-4092-406F-B32E-36239D39F788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64145" y="741983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5" name="图片 3">
            <a:extLst>
              <a:ext uri="{FF2B5EF4-FFF2-40B4-BE49-F238E27FC236}">
                <a16:creationId xmlns:a16="http://schemas.microsoft.com/office/drawing/2014/main" id="{F34837F3-5E42-7A23-9C33-D3C4471B0E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293" y="3567536"/>
            <a:ext cx="3036129" cy="30361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6AA6C4-6AF7-9C53-0410-6CFFC7AD03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8896" y="1335854"/>
            <a:ext cx="9767959" cy="1532789"/>
          </a:xfrm>
          <a:prstGeom prst="rect">
            <a:avLst/>
          </a:prstGeom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C2EBEE83-6F82-CDC6-047A-4738F1A10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8526" y="3253324"/>
            <a:ext cx="801346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indent="-514350">
              <a:buAutoNum type="alphaLcParenR"/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782; 3452; 4067; 4820.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DB82D2EE-FEA6-4E28-4D21-28AA1317B6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8525" y="4455722"/>
            <a:ext cx="801346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Các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9043; 8739; 8716; 8710.</a:t>
            </a:r>
          </a:p>
        </p:txBody>
      </p:sp>
    </p:spTree>
    <p:extLst>
      <p:ext uri="{BB962C8B-B14F-4D97-AF65-F5344CB8AC3E}">
        <p14:creationId xmlns:p14="http://schemas.microsoft.com/office/powerpoint/2010/main" val="15345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8000" kern="800" dirty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lang="zh-CN" altLang="en-US" sz="8000" kern="800" dirty="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785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6313BA8-AA7A-4BF4-B8A7-05CF0973D9FC}"/>
              </a:ext>
            </a:extLst>
          </p:cNvPr>
          <p:cNvGrpSpPr/>
          <p:nvPr/>
        </p:nvGrpSpPr>
        <p:grpSpPr>
          <a:xfrm>
            <a:off x="532173" y="401212"/>
            <a:ext cx="841938" cy="923330"/>
            <a:chOff x="1164145" y="741983"/>
            <a:chExt cx="841938" cy="92333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E7BDD75B-4C87-CF07-47B4-4A2BF2F341E4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9477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47FAC6D8-8104-0D45-A344-7D0A5B939A3C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64145" y="741983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4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320814B-754A-6265-451A-2A774CA46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4111" y="1136259"/>
            <a:ext cx="9878908" cy="3772822"/>
          </a:xfrm>
          <a:prstGeom prst="rect">
            <a:avLst/>
          </a:prstGeom>
        </p:spPr>
      </p:pic>
      <p:sp>
        <p:nvSpPr>
          <p:cNvPr id="6" name="Rectangle 10">
            <a:extLst>
              <a:ext uri="{FF2B5EF4-FFF2-40B4-BE49-F238E27FC236}">
                <a16:creationId xmlns:a16="http://schemas.microsoft.com/office/drawing/2014/main" id="{B302634D-FC46-2128-5C1E-2FEBBC3C2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8408" y="551484"/>
            <a:ext cx="80134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đây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D2BB55-2F2D-F91F-ED50-BFF102C2A7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4111" y="4949582"/>
            <a:ext cx="10011644" cy="119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83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6313BA8-AA7A-4BF4-B8A7-05CF0973D9FC}"/>
              </a:ext>
            </a:extLst>
          </p:cNvPr>
          <p:cNvGrpSpPr/>
          <p:nvPr/>
        </p:nvGrpSpPr>
        <p:grpSpPr>
          <a:xfrm>
            <a:off x="532173" y="401212"/>
            <a:ext cx="841938" cy="923330"/>
            <a:chOff x="1164145" y="741983"/>
            <a:chExt cx="841938" cy="92333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E7BDD75B-4C87-CF07-47B4-4A2BF2F341E4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9477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47FAC6D8-8104-0D45-A344-7D0A5B939A3C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64145" y="741983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4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320814B-754A-6265-451A-2A774CA46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4111" y="1136259"/>
            <a:ext cx="9878908" cy="3081780"/>
          </a:xfrm>
          <a:prstGeom prst="rect">
            <a:avLst/>
          </a:prstGeom>
        </p:spPr>
      </p:pic>
      <p:sp>
        <p:nvSpPr>
          <p:cNvPr id="6" name="Rectangle 10">
            <a:extLst>
              <a:ext uri="{FF2B5EF4-FFF2-40B4-BE49-F238E27FC236}">
                <a16:creationId xmlns:a16="http://schemas.microsoft.com/office/drawing/2014/main" id="{B302634D-FC46-2128-5C1E-2FEBBC3C2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8408" y="551484"/>
            <a:ext cx="80134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đây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3A7853F9-A894-6108-F705-776D3E48B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5117" y="4171892"/>
            <a:ext cx="1001790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Mau.  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B6D244D6-7602-374E-8D91-B215F547C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5117" y="5126060"/>
            <a:ext cx="1001790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ngắn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Buôn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Thuật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27949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7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kern="800" noProof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vi-VN" sz="4000" b="1">
                <a:solidFill>
                  <a:srgbClr val="002060"/>
                </a:solidFill>
                <a:sym typeface="+mn-ea"/>
              </a:rPr>
              <a:t>1. </a:t>
            </a:r>
          </a:p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en-US" sz="4000" b="1">
                <a:solidFill>
                  <a:srgbClr val="002060"/>
                </a:solidFill>
                <a:sym typeface="+mn-ea"/>
              </a:rPr>
              <a:t>2. </a:t>
            </a:r>
            <a:endParaRPr lang="vi-VN" alt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97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7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 txBox="1">
            <a:spLocks/>
          </p:cNvSpPr>
          <p:nvPr/>
        </p:nvSpPr>
        <p:spPr>
          <a:xfrm>
            <a:off x="1524000" y="2394590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5000"/>
              </a:lnSpc>
              <a:spcBef>
                <a:spcPts val="0"/>
              </a:spcBef>
            </a:pPr>
            <a:r>
              <a:rPr lang="en-US" sz="9000" smtClean="0">
                <a:solidFill>
                  <a:srgbClr val="C00000"/>
                </a:solidFill>
                <a:latin typeface="UTM Davida" panose="02040603050506020204" pitchFamily="18" charset="0"/>
              </a:rPr>
              <a:t>Chúc các em</a:t>
            </a:r>
            <a:br>
              <a:rPr lang="en-US" sz="9000" smtClean="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9000" smtClean="0">
                <a:solidFill>
                  <a:srgbClr val="C00000"/>
                </a:solidFill>
                <a:latin typeface="UTM Davida" panose="02040603050506020204" pitchFamily="18" charset="0"/>
              </a:rPr>
              <a:t>học tốt</a:t>
            </a:r>
            <a:endParaRPr lang="en-US" sz="9000">
              <a:solidFill>
                <a:srgbClr val="C00000"/>
              </a:solidFill>
              <a:latin typeface="UTM David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727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455" y="80603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99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Luyện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tập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88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50;p20"/>
          <p:cNvPicPr preferRelativeResize="0"/>
          <p:nvPr/>
        </p:nvPicPr>
        <p:blipFill rotWithShape="1">
          <a:blip r:embed="rId2">
            <a:alphaModFix/>
          </a:blip>
          <a:srcRect l="6027" t="45612" r="46939" b="16614"/>
          <a:stretch/>
        </p:blipFill>
        <p:spPr>
          <a:xfrm>
            <a:off x="195868" y="278992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5" name="Google Shape;251;p20"/>
          <p:cNvPicPr preferRelativeResize="0"/>
          <p:nvPr/>
        </p:nvPicPr>
        <p:blipFill rotWithShape="1">
          <a:blip r:embed="rId3">
            <a:alphaModFix/>
          </a:blip>
          <a:srcRect r="7135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52;p20"/>
          <p:cNvPicPr preferRelativeResize="0"/>
          <p:nvPr/>
        </p:nvPicPr>
        <p:blipFill rotWithShape="1">
          <a:blip r:embed="rId4">
            <a:alphaModFix/>
          </a:blip>
          <a:srcRect l="27294" t="7312" r="32213" b="28913"/>
          <a:stretch/>
        </p:blipFill>
        <p:spPr>
          <a:xfrm>
            <a:off x="359549" y="2178159"/>
            <a:ext cx="3080825" cy="45752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602280" y="1317555"/>
            <a:ext cx="5204608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 err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Tạm</a:t>
            </a:r>
            <a:r>
              <a:rPr lang="en-US" sz="8800" b="1" dirty="0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 </a:t>
            </a:r>
            <a:r>
              <a:rPr lang="en-US" sz="8800" b="1" dirty="0" err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biệt</a:t>
            </a:r>
            <a:r>
              <a:rPr lang="en-US" sz="8800" b="1" dirty="0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 </a:t>
            </a:r>
            <a:r>
              <a:rPr lang="en-US" sz="8800" b="1" dirty="0" err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các</a:t>
            </a:r>
            <a:r>
              <a:rPr lang="en-US" sz="8800" b="1" dirty="0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 </a:t>
            </a:r>
            <a:r>
              <a:rPr lang="en-US" sz="8800" b="1" dirty="0" err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em</a:t>
            </a:r>
            <a:r>
              <a:rPr lang="en-US" sz="8800" b="1" dirty="0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2764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30"/>
          <p:cNvPicPr>
            <a:picLocks noChangeAspect="1"/>
          </p:cNvPicPr>
          <p:nvPr/>
        </p:nvPicPr>
        <p:blipFill rotWithShape="1">
          <a:blip r:embed="rId3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1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14" name="图片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15" name="图片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rot="20626478" flipH="1">
            <a:off x="-160109" y="998557"/>
            <a:ext cx="3619500" cy="49720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70D088-5A65-4C21-9AE5-56D737696E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3289" y="327358"/>
            <a:ext cx="5974598" cy="543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5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A4187F1-D503-7AD4-285D-F3253FC0B4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319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组合 12">
            <a:extLst>
              <a:ext uri="{FF2B5EF4-FFF2-40B4-BE49-F238E27FC236}">
                <a16:creationId xmlns:a16="http://schemas.microsoft.com/office/drawing/2014/main" id="{D5D16095-D829-A889-7CEB-974998E1ED0F}"/>
              </a:ext>
            </a:extLst>
          </p:cNvPr>
          <p:cNvGrpSpPr/>
          <p:nvPr/>
        </p:nvGrpSpPr>
        <p:grpSpPr>
          <a:xfrm>
            <a:off x="207540" y="1982450"/>
            <a:ext cx="11155404" cy="1446550"/>
            <a:chOff x="2081344" y="2215357"/>
            <a:chExt cx="8039152" cy="45583545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19" name="PA-文本框 54">
              <a:extLst>
                <a:ext uri="{FF2B5EF4-FFF2-40B4-BE49-F238E27FC236}">
                  <a16:creationId xmlns:a16="http://schemas.microsoft.com/office/drawing/2014/main" id="{057E440A-B486-0B8F-9067-3AE2A8E95C7F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45057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8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ĐƯA THUYỀN VỀ CẢNG</a:t>
              </a:r>
              <a:endParaRPr kumimoji="0" lang="zh-CN" altLang="en-US" sz="88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  <p:sp>
          <p:nvSpPr>
            <p:cNvPr id="20" name="PA-文本框 54">
              <a:extLst>
                <a:ext uri="{FF2B5EF4-FFF2-40B4-BE49-F238E27FC236}">
                  <a16:creationId xmlns:a16="http://schemas.microsoft.com/office/drawing/2014/main" id="{C8211590-38B3-3EE8-C11D-D69C9C83C422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90130" y="2215357"/>
              <a:ext cx="8030366" cy="45583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ĐƯA THUYỀN VỀ CẢNG</a:t>
              </a:r>
              <a:endParaRPr kumimoji="0" lang="zh-CN" altLang="en-US" sz="8800" b="0" i="0" u="none" strike="noStrike" kern="1200" cap="none" spc="-300" normalizeH="0" baseline="0" noProof="0" dirty="0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21" name="Picture 20">
            <a:hlinkClick r:id="rId5" action="ppaction://hlinksldjump"/>
            <a:extLst>
              <a:ext uri="{FF2B5EF4-FFF2-40B4-BE49-F238E27FC236}">
                <a16:creationId xmlns:a16="http://schemas.microsoft.com/office/drawing/2014/main" id="{B7FA5989-364C-001D-E999-D55106D4B3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2295" y="3680334"/>
            <a:ext cx="265808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34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6C24050-FC43-7162-4722-993F96F4F2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04" r="24528" b="4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68D568-B960-C9A3-A2D7-0C3F8E851B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441880" y="321275"/>
            <a:ext cx="3462855" cy="23230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54DDBE3-EE90-8407-9655-A68735FE31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4114800" y="94733"/>
            <a:ext cx="2730843" cy="27761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C5EB97-CB8F-A087-95F1-62D6E86927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-1170" r="-1206" b="67357"/>
          <a:stretch/>
        </p:blipFill>
        <p:spPr>
          <a:xfrm flipH="1">
            <a:off x="2436430" y="3878858"/>
            <a:ext cx="3249827" cy="2318950"/>
          </a:xfrm>
          <a:prstGeom prst="rect">
            <a:avLst/>
          </a:prstGeom>
        </p:spPr>
      </p:pic>
      <p:pic>
        <p:nvPicPr>
          <p:cNvPr id="18" name="Picture 17">
            <a:hlinkClick r:id="rId4" action="ppaction://hlinksldjump"/>
            <a:extLst>
              <a:ext uri="{FF2B5EF4-FFF2-40B4-BE49-F238E27FC236}">
                <a16:creationId xmlns:a16="http://schemas.microsoft.com/office/drawing/2014/main" id="{BC896769-1754-C469-EC6A-BA12B18CC6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553" y="1482809"/>
            <a:ext cx="1072989" cy="1286367"/>
          </a:xfrm>
          <a:prstGeom prst="rect">
            <a:avLst/>
          </a:prstGeom>
        </p:spPr>
      </p:pic>
      <p:pic>
        <p:nvPicPr>
          <p:cNvPr id="19" name="Picture 18">
            <a:hlinkClick r:id="rId6" action="ppaction://hlinksldjump"/>
            <a:extLst>
              <a:ext uri="{FF2B5EF4-FFF2-40B4-BE49-F238E27FC236}">
                <a16:creationId xmlns:a16="http://schemas.microsoft.com/office/drawing/2014/main" id="{70C8335E-6C33-CF58-120E-1A039233F3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9549" y="1997044"/>
            <a:ext cx="1072989" cy="1286367"/>
          </a:xfrm>
          <a:prstGeom prst="rect">
            <a:avLst/>
          </a:prstGeom>
        </p:spPr>
      </p:pic>
      <p:pic>
        <p:nvPicPr>
          <p:cNvPr id="20" name="Picture 19">
            <a:hlinkClick r:id="rId8" action="ppaction://hlinksldjump"/>
            <a:extLst>
              <a:ext uri="{FF2B5EF4-FFF2-40B4-BE49-F238E27FC236}">
                <a16:creationId xmlns:a16="http://schemas.microsoft.com/office/drawing/2014/main" id="{2459B7B2-D1A1-EE94-D8D1-EAC86016D5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9029" y="4770330"/>
            <a:ext cx="1072989" cy="1286367"/>
          </a:xfrm>
          <a:prstGeom prst="rect">
            <a:avLst/>
          </a:prstGeom>
        </p:spPr>
      </p:pic>
      <p:pic>
        <p:nvPicPr>
          <p:cNvPr id="21" name="Picture 20">
            <a:hlinkClick r:id="rId10" action="ppaction://hlinksldjump"/>
            <a:extLst>
              <a:ext uri="{FF2B5EF4-FFF2-40B4-BE49-F238E27FC236}">
                <a16:creationId xmlns:a16="http://schemas.microsoft.com/office/drawing/2014/main" id="{F14D3786-DAFD-7A60-00B2-6F6A796F27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51363" y="5736285"/>
            <a:ext cx="1859441" cy="117663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7BEC82-15AC-4DBA-9ACE-ACAFEA264F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6438900" y="3145052"/>
            <a:ext cx="3118021" cy="2084174"/>
          </a:xfrm>
          <a:prstGeom prst="rect">
            <a:avLst/>
          </a:prstGeom>
        </p:spPr>
      </p:pic>
      <p:pic>
        <p:nvPicPr>
          <p:cNvPr id="23" name="Picture 22">
            <a:hlinkClick r:id="rId12" action="ppaction://hlinksldjump"/>
            <a:extLst>
              <a:ext uri="{FF2B5EF4-FFF2-40B4-BE49-F238E27FC236}">
                <a16:creationId xmlns:a16="http://schemas.microsoft.com/office/drawing/2014/main" id="{4A9428FF-DA38-4116-A89B-78296502526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70660" y="4476258"/>
            <a:ext cx="107298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29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5C7DB5AB-AD27-2504-DB31-04F81931BD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147870" y="4540794"/>
            <a:ext cx="3462855" cy="2323071"/>
          </a:xfrm>
          <a:prstGeom prst="rect">
            <a:avLst/>
          </a:prstGeom>
        </p:spPr>
      </p:pic>
      <p:sp>
        <p:nvSpPr>
          <p:cNvPr id="41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531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0" spc="-300" noProof="0" smtClean="0">
                <a:solidFill>
                  <a:srgbClr val="E35F56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So sánh hai số 654 và 5 460</a:t>
            </a:r>
            <a:endParaRPr kumimoji="0" lang="zh-CN" altLang="en-US" sz="4800" b="1" i="0" u="none" strike="noStrike" kern="1200" cap="none" spc="-30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12F2B2A-DCE7-1F33-5791-309289792D43}"/>
              </a:ext>
            </a:extLst>
          </p:cNvPr>
          <p:cNvGrpSpPr/>
          <p:nvPr/>
        </p:nvGrpSpPr>
        <p:grpSpPr>
          <a:xfrm>
            <a:off x="2157706" y="2413911"/>
            <a:ext cx="8453144" cy="2608803"/>
            <a:chOff x="1108416" y="4554145"/>
            <a:chExt cx="5124211" cy="1371634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873BB41-BA51-EB0E-A99F-DC508CF6A43A}"/>
                </a:ext>
              </a:extLst>
            </p:cNvPr>
            <p:cNvGrpSpPr/>
            <p:nvPr/>
          </p:nvGrpSpPr>
          <p:grpSpPr>
            <a:xfrm>
              <a:off x="1108416" y="4554145"/>
              <a:ext cx="5124211" cy="1371634"/>
              <a:chOff x="1153352" y="404137"/>
              <a:chExt cx="10870885" cy="4944813"/>
            </a:xfrm>
          </p:grpSpPr>
          <p:sp>
            <p:nvSpPr>
              <p:cNvPr id="45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76E917C7-0C5B-BF62-2C40-96EB2DBDC0A8}"/>
                  </a:ext>
                </a:extLst>
              </p:cNvPr>
              <p:cNvSpPr/>
              <p:nvPr/>
            </p:nvSpPr>
            <p:spPr>
              <a:xfrm>
                <a:off x="1153352" y="404137"/>
                <a:ext cx="10870885" cy="4944813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solidFill>
                <a:srgbClr val="47C6F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思源黑体 CN"/>
                  <a:cs typeface="+mn-cs"/>
                </a:endParaRPr>
              </a:p>
            </p:txBody>
          </p:sp>
          <p:sp>
            <p:nvSpPr>
              <p:cNvPr id="46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EF09D5DD-4BAD-2362-9D10-84A5C6C4407C}"/>
                  </a:ext>
                </a:extLst>
              </p:cNvPr>
              <p:cNvSpPr/>
              <p:nvPr/>
            </p:nvSpPr>
            <p:spPr>
              <a:xfrm>
                <a:off x="1153352" y="684743"/>
                <a:ext cx="10800569" cy="4579056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ED7D31">
                      <a:lumMod val="20000"/>
                      <a:lumOff val="80000"/>
                    </a:srgbClr>
                  </a:gs>
                  <a:gs pos="37000">
                    <a:sysClr val="window" lastClr="FFFFFF"/>
                  </a:gs>
                </a:gsLst>
                <a:lin ang="2700000" scaled="1"/>
                <a:tileRect/>
              </a:gradFill>
              <a:ln w="12700" cap="flat" cmpd="sng" algn="ctr">
                <a:solidFill>
                  <a:srgbClr val="00206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思源黑体 CN"/>
                  <a:cs typeface="+mn-cs"/>
                </a:endParaRPr>
              </a:p>
            </p:txBody>
          </p:sp>
        </p:grpSp>
        <p:sp>
          <p:nvSpPr>
            <p:cNvPr id="44" name="Rectangle 6">
              <a:extLst>
                <a:ext uri="{FF2B5EF4-FFF2-40B4-BE49-F238E27FC236}">
                  <a16:creationId xmlns:a16="http://schemas.microsoft.com/office/drawing/2014/main" id="{E0A30A46-BE6B-089F-769C-922369804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8712" y="4953979"/>
              <a:ext cx="4450474" cy="404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zh-CN" sz="4400" spc="-300">
                  <a:solidFill>
                    <a:srgbClr val="E35F56"/>
                  </a:solidFill>
                  <a:latin typeface="Arial" panose="020B0604020202020204" pitchFamily="34" charset="0"/>
                  <a:ea typeface="Vogue-ExtraBold" panose="020B0500000000000000" pitchFamily="34" charset="0"/>
                  <a:cs typeface="Arial" panose="020B0604020202020204" pitchFamily="34" charset="0"/>
                  <a:sym typeface="思源黑体 CN" panose="020B0500000000000000" pitchFamily="34" charset="-122"/>
                </a:rPr>
                <a:t>654 &lt;</a:t>
              </a:r>
              <a:r>
                <a:rPr lang="en-US" altLang="zh-CN" sz="4400" spc="-300" smtClean="0">
                  <a:solidFill>
                    <a:srgbClr val="E35F56"/>
                  </a:solidFill>
                  <a:latin typeface="Arial" panose="020B0604020202020204" pitchFamily="34" charset="0"/>
                  <a:ea typeface="Vogue-ExtraBold" panose="020B0500000000000000" pitchFamily="34" charset="0"/>
                  <a:cs typeface="Arial" panose="020B0604020202020204" pitchFamily="34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4400" spc="-300">
                  <a:solidFill>
                    <a:srgbClr val="E35F56"/>
                  </a:solidFill>
                  <a:latin typeface="Arial" panose="020B0604020202020204" pitchFamily="34" charset="0"/>
                  <a:ea typeface="Vogue-ExtraBold" panose="020B0500000000000000" pitchFamily="34" charset="0"/>
                  <a:cs typeface="Arial" panose="020B0604020202020204" pitchFamily="34" charset="0"/>
                  <a:sym typeface="思源黑体 CN" panose="020B0500000000000000" pitchFamily="34" charset="-122"/>
                </a:rPr>
                <a:t>5 460</a:t>
              </a:r>
              <a:endParaRPr lang="zh-CN" altLang="en-US" sz="4400" b="1" spc="-300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endParaRPr>
            </a:p>
          </p:txBody>
        </p:sp>
      </p:grpSp>
      <p:pic>
        <p:nvPicPr>
          <p:cNvPr id="47" name="Picture 46">
            <a:hlinkClick r:id="rId5" action="ppaction://hlinksldjump"/>
            <a:extLst>
              <a:ext uri="{FF2B5EF4-FFF2-40B4-BE49-F238E27FC236}">
                <a16:creationId xmlns:a16="http://schemas.microsoft.com/office/drawing/2014/main" id="{D4BA3F19-C9A8-998B-768E-613649B31B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B15A3FD-52F4-35D5-3757-E32287D7A8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907" y="5725744"/>
            <a:ext cx="107298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4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C609F4C-11DC-2885-EA6F-536C7A9DC490}"/>
              </a:ext>
            </a:extLst>
          </p:cNvPr>
          <p:cNvGrpSpPr/>
          <p:nvPr/>
        </p:nvGrpSpPr>
        <p:grpSpPr>
          <a:xfrm>
            <a:off x="2250161" y="2650644"/>
            <a:ext cx="7798714" cy="2619943"/>
            <a:chOff x="1122603" y="2520411"/>
            <a:chExt cx="5016485" cy="140249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76F74C2-BC45-2C7C-9BA4-85CFA23EE3D6}"/>
                </a:ext>
              </a:extLst>
            </p:cNvPr>
            <p:cNvGrpSpPr/>
            <p:nvPr/>
          </p:nvGrpSpPr>
          <p:grpSpPr>
            <a:xfrm>
              <a:off x="1122603" y="2520411"/>
              <a:ext cx="5016485" cy="1402498"/>
              <a:chOff x="1183450" y="577127"/>
              <a:chExt cx="10642347" cy="5056080"/>
            </a:xfrm>
          </p:grpSpPr>
          <p:sp>
            <p:nvSpPr>
              <p:cNvPr id="27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EDF237B8-5D1D-F23B-6507-AE20398A0508}"/>
                  </a:ext>
                </a:extLst>
              </p:cNvPr>
              <p:cNvSpPr/>
              <p:nvPr/>
            </p:nvSpPr>
            <p:spPr>
              <a:xfrm>
                <a:off x="1309418" y="577127"/>
                <a:ext cx="10516379" cy="5056080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solidFill>
                <a:srgbClr val="FF346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思源黑体 CN"/>
                  <a:cs typeface="+mn-cs"/>
                </a:endParaRPr>
              </a:p>
            </p:txBody>
          </p:sp>
          <p:sp>
            <p:nvSpPr>
              <p:cNvPr id="28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03C778A5-5107-981D-1734-542BEAF87D8A}"/>
                  </a:ext>
                </a:extLst>
              </p:cNvPr>
              <p:cNvSpPr/>
              <p:nvPr/>
            </p:nvSpPr>
            <p:spPr>
              <a:xfrm>
                <a:off x="1183450" y="630896"/>
                <a:ext cx="10448355" cy="4864077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ED7D31">
                      <a:lumMod val="20000"/>
                      <a:lumOff val="80000"/>
                    </a:srgbClr>
                  </a:gs>
                  <a:gs pos="37000">
                    <a:sysClr val="window" lastClr="FFFFFF"/>
                  </a:gs>
                </a:gsLst>
                <a:lin ang="2700000" scaled="1"/>
                <a:tileRect/>
              </a:gradFill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思源黑体 CN"/>
                  <a:cs typeface="+mn-cs"/>
                </a:endParaRPr>
              </a:p>
            </p:txBody>
          </p:sp>
        </p:grpSp>
        <p:sp>
          <p:nvSpPr>
            <p:cNvPr id="26" name="Rectangle 33">
              <a:extLst>
                <a:ext uri="{FF2B5EF4-FFF2-40B4-BE49-F238E27FC236}">
                  <a16:creationId xmlns:a16="http://schemas.microsoft.com/office/drawing/2014/main" id="{7F7D599F-6531-E282-2743-A05978DA8B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8199" y="2709247"/>
              <a:ext cx="4288084" cy="444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lvl="0" algn="ctr">
                <a:defRPr/>
              </a:pPr>
              <a:r>
                <a:rPr lang="en-US" altLang="zh-CN" sz="4800" spc="-300">
                  <a:solidFill>
                    <a:srgbClr val="E35F56"/>
                  </a:solidFill>
                  <a:latin typeface="Arial" panose="020B0604020202020204" pitchFamily="34" charset="0"/>
                  <a:ea typeface="Vogue-ExtraBold" panose="020B0500000000000000" pitchFamily="34" charset="0"/>
                  <a:sym typeface="思源黑体 CN" panose="020B0500000000000000" pitchFamily="34" charset="-122"/>
                </a:rPr>
                <a:t>3 143 &gt;</a:t>
              </a:r>
              <a:r>
                <a:rPr lang="en-US" altLang="zh-CN" sz="4800" spc="-300" smtClean="0">
                  <a:solidFill>
                    <a:srgbClr val="E35F56"/>
                  </a:solidFill>
                  <a:latin typeface="Arial" panose="020B0604020202020204" pitchFamily="34" charset="0"/>
                  <a:ea typeface="Vogue-ExtraBold" panose="020B0500000000000000" pitchFamily="34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4800" spc="-300">
                  <a:solidFill>
                    <a:srgbClr val="E35F56"/>
                  </a:solidFill>
                  <a:latin typeface="Arial" panose="020B0604020202020204" pitchFamily="34" charset="0"/>
                  <a:ea typeface="Vogue-ExtraBold" panose="020B0500000000000000" pitchFamily="34" charset="0"/>
                  <a:sym typeface="思源黑体 CN" panose="020B0500000000000000" pitchFamily="34" charset="-122"/>
                </a:rPr>
                <a:t>1 427</a:t>
              </a:r>
              <a:endParaRPr lang="vi-VN" altLang="zh-CN" sz="4800" b="1" spc="-300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Vogue-ExtraBold" panose="020B0500000000000000" pitchFamily="34" charset="0"/>
                <a:sym typeface="思源黑体 CN" panose="020B0500000000000000" pitchFamily="34" charset="-122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DF006EF8-DE78-837B-500C-470A375DC3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289116" y="4121913"/>
            <a:ext cx="2730843" cy="2776153"/>
          </a:xfrm>
          <a:prstGeom prst="rect">
            <a:avLst/>
          </a:prstGeom>
        </p:spPr>
      </p:pic>
      <p:sp>
        <p:nvSpPr>
          <p:cNvPr id="30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531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-300" normalizeH="0" baseline="0" noProof="0" smtClean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So sánh</a:t>
            </a:r>
            <a:r>
              <a:rPr kumimoji="0" lang="en-US" altLang="zh-CN" sz="4800" b="0" i="0" u="none" strike="noStrike" kern="1200" cap="none" spc="-300" normalizeH="0" noProof="0" smtClean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hai số 3 143 và 1 427</a:t>
            </a:r>
            <a:endParaRPr kumimoji="0" lang="vi-VN" altLang="zh-CN" sz="4800" b="1" i="0" u="none" strike="noStrike" kern="1200" cap="none" spc="-30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55E6CBA-6554-7865-9895-96BE8999B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2816" y="5892766"/>
            <a:ext cx="1072989" cy="1286367"/>
          </a:xfrm>
          <a:prstGeom prst="rect">
            <a:avLst/>
          </a:prstGeom>
        </p:spPr>
      </p:pic>
      <p:pic>
        <p:nvPicPr>
          <p:cNvPr id="32" name="Picture 31">
            <a:hlinkClick r:id="rId6" action="ppaction://hlinksldjump"/>
            <a:extLst>
              <a:ext uri="{FF2B5EF4-FFF2-40B4-BE49-F238E27FC236}">
                <a16:creationId xmlns:a16="http://schemas.microsoft.com/office/drawing/2014/main" id="{96793489-3C48-E530-FE45-70DEF9DA9E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7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ABC6977-3535-1284-53AE-2ACD9A182371}"/>
              </a:ext>
            </a:extLst>
          </p:cNvPr>
          <p:cNvGrpSpPr/>
          <p:nvPr/>
        </p:nvGrpSpPr>
        <p:grpSpPr>
          <a:xfrm>
            <a:off x="2714625" y="2841172"/>
            <a:ext cx="6648450" cy="1245054"/>
            <a:chOff x="1181980" y="2520411"/>
            <a:chExt cx="4957108" cy="152623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5735857-B9B7-E04D-4381-084C850237A7}"/>
                </a:ext>
              </a:extLst>
            </p:cNvPr>
            <p:cNvGrpSpPr/>
            <p:nvPr/>
          </p:nvGrpSpPr>
          <p:grpSpPr>
            <a:xfrm>
              <a:off x="1181980" y="2520411"/>
              <a:ext cx="4957108" cy="1526236"/>
              <a:chOff x="1309417" y="577127"/>
              <a:chExt cx="10516380" cy="5502166"/>
            </a:xfrm>
          </p:grpSpPr>
          <p:sp>
            <p:nvSpPr>
              <p:cNvPr id="5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A15C52F7-0FE1-D6BD-926A-080F49AA5CF0}"/>
                  </a:ext>
                </a:extLst>
              </p:cNvPr>
              <p:cNvSpPr/>
              <p:nvPr/>
            </p:nvSpPr>
            <p:spPr>
              <a:xfrm>
                <a:off x="1309417" y="577127"/>
                <a:ext cx="10516380" cy="5502166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solidFill>
                <a:srgbClr val="99C31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思源黑体 CN"/>
                  <a:cs typeface="+mn-cs"/>
                </a:endParaRPr>
              </a:p>
            </p:txBody>
          </p:sp>
          <p:sp>
            <p:nvSpPr>
              <p:cNvPr id="6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0D7CFF67-412F-2A9F-FDFA-BB25938E7C5A}"/>
                  </a:ext>
                </a:extLst>
              </p:cNvPr>
              <p:cNvSpPr/>
              <p:nvPr/>
            </p:nvSpPr>
            <p:spPr>
              <a:xfrm>
                <a:off x="1370244" y="749729"/>
                <a:ext cx="10310145" cy="5208358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ED7D31">
                      <a:lumMod val="20000"/>
                      <a:lumOff val="80000"/>
                    </a:srgbClr>
                  </a:gs>
                  <a:gs pos="37000">
                    <a:sysClr val="window" lastClr="FFFFFF"/>
                  </a:gs>
                </a:gsLst>
                <a:lin ang="27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思源黑体 CN"/>
                  <a:cs typeface="+mn-cs"/>
                </a:endParaRPr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7EEAF94-6044-D690-0747-EFF575E8DA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3609" y="2676696"/>
              <a:ext cx="4353477" cy="10186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lvl="0" algn="ctr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zh-CN" sz="4800" spc="-300">
                  <a:solidFill>
                    <a:srgbClr val="E35F56"/>
                  </a:solidFill>
                  <a:latin typeface="Arial" panose="020B0604020202020204" pitchFamily="34" charset="0"/>
                  <a:ea typeface="Vogue-ExtraBold" panose="020B0500000000000000" pitchFamily="34" charset="0"/>
                  <a:sym typeface="思源黑体 CN" panose="020B0500000000000000" pitchFamily="34" charset="-122"/>
                </a:rPr>
                <a:t>6 218 </a:t>
              </a:r>
              <a:r>
                <a:rPr lang="en-US" altLang="zh-CN" sz="4800" spc="-300" smtClean="0">
                  <a:solidFill>
                    <a:srgbClr val="E35F56"/>
                  </a:solidFill>
                  <a:latin typeface="Arial" panose="020B0604020202020204" pitchFamily="34" charset="0"/>
                  <a:ea typeface="Vogue-ExtraBold" panose="020B0500000000000000" pitchFamily="34" charset="0"/>
                  <a:sym typeface="思源黑体 CN" panose="020B0500000000000000" pitchFamily="34" charset="-122"/>
                </a:rPr>
                <a:t>&lt; </a:t>
              </a:r>
              <a:r>
                <a:rPr lang="en-US" altLang="zh-CN" sz="4800" spc="-300">
                  <a:solidFill>
                    <a:srgbClr val="E35F56"/>
                  </a:solidFill>
                  <a:latin typeface="Arial" panose="020B0604020202020204" pitchFamily="34" charset="0"/>
                  <a:ea typeface="Vogue-ExtraBold" panose="020B0500000000000000" pitchFamily="34" charset="0"/>
                  <a:sym typeface="思源黑体 CN" panose="020B0500000000000000" pitchFamily="34" charset="-122"/>
                </a:rPr>
                <a:t>6 275</a:t>
              </a:r>
              <a:endParaRPr kumimoji="0" lang="en-US" altLang="en-US" sz="4800" b="1" i="0" u="none" strike="noStrike" kern="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微软雅黑" pitchFamily="34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7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645882" y="768229"/>
            <a:ext cx="8981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lvl="0" algn="ctr">
              <a:defRPr/>
            </a:pPr>
            <a:r>
              <a:rPr lang="en-US" altLang="zh-CN" sz="4800" b="0" spc="-300">
                <a:solidFill>
                  <a:srgbClr val="E35F56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So sánh hai số </a:t>
            </a:r>
            <a:r>
              <a:rPr lang="en-US" altLang="zh-CN" sz="4800" b="0" spc="-300" smtClean="0">
                <a:solidFill>
                  <a:srgbClr val="E35F56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6 218 và 6 275</a:t>
            </a:r>
            <a:endParaRPr lang="vi-VN" altLang="zh-CN" sz="4800" spc="-300" dirty="0">
              <a:solidFill>
                <a:srgbClr val="E7E6E6">
                  <a:lumMod val="10000"/>
                </a:srgbClr>
              </a:solidFill>
              <a:effectLst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88AAB2-B89E-1A28-C24D-BC6F99F200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-1170" r="-1206" b="67357"/>
          <a:stretch/>
        </p:blipFill>
        <p:spPr>
          <a:xfrm flipH="1">
            <a:off x="172600" y="4437400"/>
            <a:ext cx="3249827" cy="23189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518005C-98A4-18A8-0614-4E14E8EB00A6}"/>
              </a:ext>
            </a:extLst>
          </p:cNvPr>
          <p:cNvGrpSpPr/>
          <p:nvPr/>
        </p:nvGrpSpPr>
        <p:grpSpPr>
          <a:xfrm>
            <a:off x="722535" y="5822543"/>
            <a:ext cx="775186" cy="830997"/>
            <a:chOff x="1125534" y="667455"/>
            <a:chExt cx="775186" cy="830997"/>
          </a:xfrm>
        </p:grpSpPr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D533EEF2-D9BE-2FD4-B9ED-8B4F6D704001}"/>
                </a:ext>
              </a:extLst>
            </p:cNvPr>
            <p:cNvSpPr/>
            <p:nvPr/>
          </p:nvSpPr>
          <p:spPr>
            <a:xfrm>
              <a:off x="1240973" y="839756"/>
              <a:ext cx="593736" cy="593736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11" name="PA-文本框 54">
              <a:extLst>
                <a:ext uri="{FF2B5EF4-FFF2-40B4-BE49-F238E27FC236}">
                  <a16:creationId xmlns:a16="http://schemas.microsoft.com/office/drawing/2014/main" id="{354D1126-795D-C4DA-4C50-45BB20ABE15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25534" y="667455"/>
              <a:ext cx="775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3E8DB8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srgbClr val="3E8DB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12" name="Picture 11">
            <a:hlinkClick r:id="rId6" action="ppaction://hlinksldjump"/>
            <a:extLst>
              <a:ext uri="{FF2B5EF4-FFF2-40B4-BE49-F238E27FC236}">
                <a16:creationId xmlns:a16="http://schemas.microsoft.com/office/drawing/2014/main" id="{865CAF61-59F9-5FB1-C53E-A42FDE18B7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56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5311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-300" normalizeH="0" baseline="0" noProof="0" smtClean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Khi so sánh</a:t>
            </a:r>
            <a:r>
              <a:rPr kumimoji="0" lang="en-US" altLang="zh-CN" sz="4000" b="0" i="0" u="none" strike="noStrike" kern="1200" cap="none" spc="-300" normalizeH="0" noProof="0" smtClean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các số có cùng số chữ số trong phạm vi 10 000, em cần lưu ý điều gì?</a:t>
            </a:r>
            <a:endParaRPr kumimoji="0" lang="zh-CN" altLang="en-US" sz="4000" b="1" i="0" u="none" strike="noStrike" kern="1200" cap="none" spc="-30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077966B-FD46-8401-7959-2D1B996F0EDF}"/>
              </a:ext>
            </a:extLst>
          </p:cNvPr>
          <p:cNvGrpSpPr/>
          <p:nvPr/>
        </p:nvGrpSpPr>
        <p:grpSpPr>
          <a:xfrm>
            <a:off x="2647188" y="2477009"/>
            <a:ext cx="7335012" cy="3237989"/>
            <a:chOff x="1122602" y="2520411"/>
            <a:chExt cx="5016486" cy="201240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EB99293-2358-8C62-77A3-86BB0C35F4CB}"/>
                </a:ext>
              </a:extLst>
            </p:cNvPr>
            <p:cNvGrpSpPr/>
            <p:nvPr/>
          </p:nvGrpSpPr>
          <p:grpSpPr>
            <a:xfrm>
              <a:off x="1122602" y="2520411"/>
              <a:ext cx="5016486" cy="2012408"/>
              <a:chOff x="1183448" y="577127"/>
              <a:chExt cx="10642349" cy="7254836"/>
            </a:xfrm>
          </p:grpSpPr>
          <p:sp>
            <p:nvSpPr>
              <p:cNvPr id="32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A18A1E6E-0E99-7545-2BA1-9B0913AD3902}"/>
                  </a:ext>
                </a:extLst>
              </p:cNvPr>
              <p:cNvSpPr/>
              <p:nvPr/>
            </p:nvSpPr>
            <p:spPr>
              <a:xfrm>
                <a:off x="1309416" y="577127"/>
                <a:ext cx="10516381" cy="7254836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solidFill>
                <a:srgbClr val="32397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思源黑体 CN"/>
                  <a:cs typeface="+mn-cs"/>
                </a:endParaRPr>
              </a:p>
            </p:txBody>
          </p:sp>
          <p:sp>
            <p:nvSpPr>
              <p:cNvPr id="33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D99C2D33-B556-EC73-B33C-37AE65A971E4}"/>
                  </a:ext>
                </a:extLst>
              </p:cNvPr>
              <p:cNvSpPr/>
              <p:nvPr/>
            </p:nvSpPr>
            <p:spPr>
              <a:xfrm>
                <a:off x="1183448" y="738687"/>
                <a:ext cx="10448355" cy="6603362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ED7D31">
                      <a:lumMod val="20000"/>
                      <a:lumOff val="80000"/>
                    </a:srgbClr>
                  </a:gs>
                  <a:gs pos="37000">
                    <a:sysClr val="window" lastClr="FFFFFF"/>
                  </a:gs>
                </a:gsLst>
                <a:lin ang="2700000" scaled="1"/>
                <a:tileRect/>
              </a:gradFill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思源黑体 CN"/>
                  <a:cs typeface="+mn-cs"/>
                </a:endParaRPr>
              </a:p>
            </p:txBody>
          </p:sp>
        </p:grpSp>
        <p:sp>
          <p:nvSpPr>
            <p:cNvPr id="31" name="Rectangle 33">
              <a:extLst>
                <a:ext uri="{FF2B5EF4-FFF2-40B4-BE49-F238E27FC236}">
                  <a16:creationId xmlns:a16="http://schemas.microsoft.com/office/drawing/2014/main" id="{953DFFDC-45F7-BE8A-DD59-A7CFDE36C7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3982" y="2723226"/>
              <a:ext cx="4662284" cy="14346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0" cap="none" spc="0" normalizeH="0" baseline="0" noProof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 pitchFamily="34" charset="-122"/>
                  <a:cs typeface="Calibri" panose="020F0502020204030204" pitchFamily="34" charset="0"/>
                </a:rPr>
                <a:t>So sánh</a:t>
              </a:r>
              <a:r>
                <a:rPr kumimoji="0" lang="en-US" altLang="en-US" sz="4800" b="1" i="0" u="none" strike="noStrike" kern="0" cap="none" spc="0" normalizeH="0" noProof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 pitchFamily="34" charset="-122"/>
                  <a:cs typeface="Calibri" panose="020F0502020204030204" pitchFamily="34" charset="0"/>
                </a:rPr>
                <a:t> từng cặp chữ số ở cùng một hàng,            kể từ trái sang phải.</a:t>
              </a:r>
              <a:endParaRPr kumimoji="0" lang="en-US" altLang="en-US" sz="4800" b="1" i="0" u="none" strike="noStrike" kern="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微软雅黑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E7D38093-E4F0-E628-718A-2343271687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-93439" y="4496737"/>
            <a:ext cx="3118021" cy="2084174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064FE1B0-7794-F9BC-5FE0-7D7EDE6E5079}"/>
              </a:ext>
            </a:extLst>
          </p:cNvPr>
          <p:cNvGrpSpPr/>
          <p:nvPr/>
        </p:nvGrpSpPr>
        <p:grpSpPr>
          <a:xfrm>
            <a:off x="406182" y="6067069"/>
            <a:ext cx="775186" cy="830997"/>
            <a:chOff x="1125534" y="667455"/>
            <a:chExt cx="775186" cy="830997"/>
          </a:xfrm>
        </p:grpSpPr>
        <p:sp>
          <p:nvSpPr>
            <p:cNvPr id="36" name="Flowchart: Connector 35">
              <a:extLst>
                <a:ext uri="{FF2B5EF4-FFF2-40B4-BE49-F238E27FC236}">
                  <a16:creationId xmlns:a16="http://schemas.microsoft.com/office/drawing/2014/main" id="{4958E5B5-86E7-6F43-1B55-49EBC85B4882}"/>
                </a:ext>
              </a:extLst>
            </p:cNvPr>
            <p:cNvSpPr/>
            <p:nvPr/>
          </p:nvSpPr>
          <p:spPr>
            <a:xfrm>
              <a:off x="1240973" y="839756"/>
              <a:ext cx="593736" cy="593736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37" name="PA-文本框 54">
              <a:extLst>
                <a:ext uri="{FF2B5EF4-FFF2-40B4-BE49-F238E27FC236}">
                  <a16:creationId xmlns:a16="http://schemas.microsoft.com/office/drawing/2014/main" id="{B94A9C07-8612-8B71-E1EE-D9988F65C84D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25534" y="667455"/>
              <a:ext cx="775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3E8DB8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4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srgbClr val="3E8DB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38" name="Picture 37">
            <a:hlinkClick r:id="rId6" action="ppaction://hlinksldjump"/>
            <a:extLst>
              <a:ext uri="{FF2B5EF4-FFF2-40B4-BE49-F238E27FC236}">
                <a16:creationId xmlns:a16="http://schemas.microsoft.com/office/drawing/2014/main" id="{E095621F-1D77-0895-CD86-6C815C8DF5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1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</TotalTime>
  <Words>287</Words>
  <Application>Microsoft Office PowerPoint</Application>
  <PresentationFormat>Widescreen</PresentationFormat>
  <Paragraphs>49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微软雅黑</vt:lpstr>
      <vt:lpstr>Arial</vt:lpstr>
      <vt:lpstr>Calibri</vt:lpstr>
      <vt:lpstr>Calibri Light</vt:lpstr>
      <vt:lpstr>Fujiyama</vt:lpstr>
      <vt:lpstr>SVN-Cookies</vt:lpstr>
      <vt:lpstr>Tahoma</vt:lpstr>
      <vt:lpstr>UTM Alexander</vt:lpstr>
      <vt:lpstr>UTM Davida</vt:lpstr>
      <vt:lpstr>UTM HelvetIns</vt:lpstr>
      <vt:lpstr>Verdana</vt:lpstr>
      <vt:lpstr>Vogue-ExtraBold</vt:lpstr>
      <vt:lpstr>字魂156号-萌趣苏打饼</vt:lpstr>
      <vt:lpstr>思源黑体 CN</vt:lpstr>
      <vt:lpstr>方正少儿简体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31</cp:revision>
  <dcterms:created xsi:type="dcterms:W3CDTF">2022-04-17T00:48:35Z</dcterms:created>
  <dcterms:modified xsi:type="dcterms:W3CDTF">2023-07-20T08:01:59Z</dcterms:modified>
</cp:coreProperties>
</file>