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6" r:id="rId3"/>
    <p:sldMasterId id="2147483739" r:id="rId4"/>
    <p:sldMasterId id="2147483752" r:id="rId5"/>
    <p:sldMasterId id="2147483764" r:id="rId6"/>
  </p:sldMasterIdLst>
  <p:notesMasterIdLst>
    <p:notesMasterId r:id="rId29"/>
  </p:notesMasterIdLst>
  <p:sldIdLst>
    <p:sldId id="398" r:id="rId7"/>
    <p:sldId id="399" r:id="rId8"/>
    <p:sldId id="388" r:id="rId9"/>
    <p:sldId id="307" r:id="rId10"/>
    <p:sldId id="308" r:id="rId11"/>
    <p:sldId id="309" r:id="rId12"/>
    <p:sldId id="313" r:id="rId13"/>
    <p:sldId id="311" r:id="rId14"/>
    <p:sldId id="310" r:id="rId15"/>
    <p:sldId id="260" r:id="rId16"/>
    <p:sldId id="387" r:id="rId17"/>
    <p:sldId id="293" r:id="rId18"/>
    <p:sldId id="391" r:id="rId19"/>
    <p:sldId id="396" r:id="rId20"/>
    <p:sldId id="393" r:id="rId21"/>
    <p:sldId id="394" r:id="rId22"/>
    <p:sldId id="397" r:id="rId23"/>
    <p:sldId id="268" r:id="rId24"/>
    <p:sldId id="395" r:id="rId25"/>
    <p:sldId id="278" r:id="rId26"/>
    <p:sldId id="270" r:id="rId27"/>
    <p:sldId id="271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4D05D-2DEE-4F8C-9AD4-85FAFE77551B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884C5-00C4-4DD8-93E3-5209E420C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20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3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8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5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5489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5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757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8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3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1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31747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6650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4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85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9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49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57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36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061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223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59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24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97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01229"/>
      </p:ext>
    </p:extLst>
  </p:cSld>
  <p:clrMapOvr>
    <a:masterClrMapping/>
  </p:clrMapOvr>
  <p:transition spd="slow" advTm="300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3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70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48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4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10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49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94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49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672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889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059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19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1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032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38473-304A-4CA1-B70A-7A7604F33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9CF210-EBE9-44A0-B07C-A9CEA0A71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98BA0-4601-4F5C-AF6D-CCAC5874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B80B-0DBD-4C65-A944-2DF11422A154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BAF28-2657-4AFD-9DDC-E788BE06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B5B71-9891-4F9B-973A-94E281E7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5000-D97F-4497-BAE9-6EA502A0B2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7162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B2E56-A3E1-4FEC-ACBA-DF64BB42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E274D-BD64-4531-B9B2-61DC6FD74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B1FD2-1E2F-4A9B-941C-D72081BE6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B80B-0DBD-4C65-A944-2DF11422A154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C5056-028B-459C-BA8F-BACC1D53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A4867-C0B3-4454-8362-2C311FD8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5000-D97F-4497-BAE9-6EA502A0B2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08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D26FC-A6B0-4700-9369-00C9079D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4C733-4EC9-48E5-80F9-B6CD0BAB6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1C252-2051-417E-B1BD-EF8F34AF9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B80B-0DBD-4C65-A944-2DF11422A154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C7214-5BA2-4AA3-9EB3-77A2C58D7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3680C-E0F7-43F7-994A-9E493FCC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5000-D97F-4497-BAE9-6EA502A0B2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975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F69F5-A311-4A71-A6A9-D8EF123C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8DEA4-59A2-4F8E-8221-CDD5CB301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5F6D8-F314-4E35-AE5D-56012220C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D44BD-FD79-42CF-8ECB-C60DAEA2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B80B-0DBD-4C65-A944-2DF11422A154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D2165-7167-4535-8041-8FEFFA0A5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9A08-7469-4CB6-A6DE-A2B616F8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5000-D97F-4497-BAE9-6EA502A0B2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99513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9B80-1697-4A41-83C9-3B97C3E06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84CEA-A164-42E1-BAFE-18AE37A34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9B7BD-2D18-412B-826F-3F2CBBA64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2CEDF1-5A90-4A1B-B748-DC680402EE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F92B00-1D75-4543-A6B6-3A4076FEB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A2EBE8-B105-4BD0-B1FA-BC0265DFC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B80B-0DBD-4C65-A944-2DF11422A154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3EA791-7ABF-486B-9C20-CD038EB1E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E1E15B-C92C-4237-9DB5-FE0190EC1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5000-D97F-4497-BAE9-6EA502A0B2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89478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360D-E921-4EFA-BBA6-DEF4EDF2F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5C3F28-DEF5-4CCD-8EEE-7AA3721B7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B80B-0DBD-4C65-A944-2DF11422A154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5067E6-4B2C-49AE-B7BB-0EDD172E3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746D0-2609-409F-ACBA-857EE995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5000-D97F-4497-BAE9-6EA502A0B201}" type="slidenum">
              <a:rPr lang="vi-VN" smtClean="0"/>
              <a:t>‹#›</a:t>
            </a:fld>
            <a:endParaRPr lang="vi-VN"/>
          </a:p>
        </p:txBody>
      </p:sp>
      <p:sp>
        <p:nvSpPr>
          <p:cNvPr id="6" name="Google Shape;10;p2">
            <a:extLst>
              <a:ext uri="{FF2B5EF4-FFF2-40B4-BE49-F238E27FC236}">
                <a16:creationId xmlns:a16="http://schemas.microsoft.com/office/drawing/2014/main" id="{605112F9-A414-A7CB-C4AF-973D64BCEFEF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-619594" y="6397045"/>
            <a:ext cx="2458387" cy="4609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vi-VN"/>
              <a:t>Như Hoa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30567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4F0AA6-7562-4C08-BCF7-80D6B6E90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B80B-0DBD-4C65-A944-2DF11422A154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9AC51-67D3-444B-B872-DADD40C51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B7D1A-28E1-4C25-8540-F2FA18176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5000-D97F-4497-BAE9-6EA502A0B201}" type="slidenum">
              <a:rPr lang="vi-VN" smtClean="0"/>
              <a:t>‹#›</a:t>
            </a:fld>
            <a:endParaRPr lang="vi-VN"/>
          </a:p>
        </p:txBody>
      </p:sp>
      <p:sp>
        <p:nvSpPr>
          <p:cNvPr id="5" name="Google Shape;10;p2">
            <a:extLst>
              <a:ext uri="{FF2B5EF4-FFF2-40B4-BE49-F238E27FC236}">
                <a16:creationId xmlns:a16="http://schemas.microsoft.com/office/drawing/2014/main" id="{B26C7E01-092E-61E7-A538-28A42D915536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-619594" y="6397045"/>
            <a:ext cx="2458387" cy="4609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vi-VN"/>
              <a:t>Như Hoa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044740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7A44B-C4B0-479F-A205-78B43366F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74CC1-37AF-4999-AEB5-06E901962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D8F51-DF92-42B2-9610-6CCE41CB4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840C65-60B0-4D1C-982A-19E54AA8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B80B-0DBD-4C65-A944-2DF11422A154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41DB2-A88D-4E3E-8E57-059E34247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4B7F8-BD30-4FFB-BAEB-B64B72B10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5000-D97F-4497-BAE9-6EA502A0B2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020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AC11-9C86-45ED-825D-7021070BD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E8690D-B658-434C-A13E-F79541DD27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4341D-6CEB-4360-A861-7BABCCC19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FB49B-51B0-4435-8106-18AA79FDA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B80B-0DBD-4C65-A944-2DF11422A154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C2421C-5BFA-4C9E-9903-4989A1040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DFB70-107F-4D95-AA27-AFA9892AD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5000-D97F-4497-BAE9-6EA502A0B201}" type="slidenum">
              <a:rPr lang="vi-VN" smtClean="0"/>
              <a:t>‹#›</a:t>
            </a:fld>
            <a:endParaRPr lang="vi-VN"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C9C3EC4E-277A-8D64-2F7F-2D923814275C}"/>
              </a:ext>
            </a:extLst>
          </p:cNvPr>
          <p:cNvSpPr txBox="1">
            <a:spLocks noGrp="1"/>
          </p:cNvSpPr>
          <p:nvPr>
            <p:ph type="subTitle" idx="13" hasCustomPrompt="1"/>
          </p:nvPr>
        </p:nvSpPr>
        <p:spPr>
          <a:xfrm>
            <a:off x="-619594" y="6397045"/>
            <a:ext cx="2458387" cy="4609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vi-VN"/>
              <a:t>Như Hoa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918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60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A8489-4EE2-40C6-8458-66D687D74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063CB6-B0B9-4B42-AC7E-8C5F4F92A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75CEE-BBAD-46C5-AA88-690E85051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B80B-0DBD-4C65-A944-2DF11422A154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2C1AD-8723-4F6B-8F19-CB9E1A2D1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A51A-3106-477B-9199-B7C00DA6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5000-D97F-4497-BAE9-6EA502A0B2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1707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F4EBC5-9DDC-47A3-BCA0-1401D723A7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A6391D-E262-47BF-82D9-F3DC48C89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ED2FE-AC60-4DC5-93EF-3C03C2248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B80B-0DBD-4C65-A944-2DF11422A154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F8F6C-E2CF-4A4C-A7A4-1923DCED8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7773C-F079-46CB-B73E-AFD84CD74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5000-D97F-4497-BAE9-6EA502A0B2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96448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52400" y="1700384"/>
            <a:ext cx="7887200" cy="26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1903989" y="1088855"/>
            <a:ext cx="215884" cy="194555"/>
            <a:chOff x="7737341" y="1046941"/>
            <a:chExt cx="161913" cy="145916"/>
          </a:xfrm>
        </p:grpSpPr>
        <p:sp>
          <p:nvSpPr>
            <p:cNvPr id="12" name="Google Shape;12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61648" y="906691"/>
            <a:ext cx="179120" cy="162549"/>
            <a:chOff x="737385" y="1492952"/>
            <a:chExt cx="161913" cy="146935"/>
          </a:xfrm>
        </p:grpSpPr>
        <p:sp>
          <p:nvSpPr>
            <p:cNvPr id="16" name="Google Shape;16;p2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-228700" y="6075499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6095367" y="-62933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2"/>
          <p:cNvGrpSpPr/>
          <p:nvPr/>
        </p:nvGrpSpPr>
        <p:grpSpPr>
          <a:xfrm>
            <a:off x="1888156" y="-335454"/>
            <a:ext cx="479189" cy="1242276"/>
            <a:chOff x="1823086" y="-208516"/>
            <a:chExt cx="433159" cy="1122944"/>
          </a:xfrm>
        </p:grpSpPr>
        <p:sp>
          <p:nvSpPr>
            <p:cNvPr id="22" name="Google Shape;22;p2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-356851" y="288714"/>
            <a:ext cx="1555768" cy="994700"/>
            <a:chOff x="-206267" y="355694"/>
            <a:chExt cx="1406323" cy="899150"/>
          </a:xfrm>
        </p:grpSpPr>
        <p:sp>
          <p:nvSpPr>
            <p:cNvPr id="31" name="Google Shape;31;p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-185548" y="-227458"/>
            <a:ext cx="996813" cy="963903"/>
            <a:chOff x="-168381" y="-168706"/>
            <a:chExt cx="901061" cy="871312"/>
          </a:xfrm>
        </p:grpSpPr>
        <p:sp>
          <p:nvSpPr>
            <p:cNvPr id="40" name="Google Shape;40;p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871928" y="-374260"/>
            <a:ext cx="485067" cy="1312843"/>
            <a:chOff x="904476" y="-243594"/>
            <a:chExt cx="438472" cy="1186732"/>
          </a:xfrm>
        </p:grpSpPr>
        <p:sp>
          <p:nvSpPr>
            <p:cNvPr id="60" name="Google Shape;60;p2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" name="Google Shape;87;p2"/>
          <p:cNvGrpSpPr/>
          <p:nvPr/>
        </p:nvGrpSpPr>
        <p:grpSpPr>
          <a:xfrm>
            <a:off x="1481878" y="-581576"/>
            <a:ext cx="730884" cy="1256335"/>
            <a:chOff x="1455834" y="-430995"/>
            <a:chExt cx="660677" cy="1135653"/>
          </a:xfrm>
        </p:grpSpPr>
        <p:sp>
          <p:nvSpPr>
            <p:cNvPr id="88" name="Google Shape;88;p2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1970473" y="-615211"/>
            <a:ext cx="902097" cy="1260939"/>
            <a:chOff x="1897495" y="-461400"/>
            <a:chExt cx="815443" cy="1139815"/>
          </a:xfrm>
        </p:grpSpPr>
        <p:sp>
          <p:nvSpPr>
            <p:cNvPr id="109" name="Google Shape;109;p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2"/>
          <p:cNvGrpSpPr/>
          <p:nvPr/>
        </p:nvGrpSpPr>
        <p:grpSpPr>
          <a:xfrm rot="10800000" flipH="1">
            <a:off x="586229" y="1836235"/>
            <a:ext cx="482896" cy="630069"/>
            <a:chOff x="1304140" y="978228"/>
            <a:chExt cx="436509" cy="569545"/>
          </a:xfrm>
        </p:grpSpPr>
        <p:sp>
          <p:nvSpPr>
            <p:cNvPr id="132" name="Google Shape;132;p2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11092374" y="4805856"/>
            <a:ext cx="1586693" cy="1009432"/>
            <a:chOff x="7742212" y="3926048"/>
            <a:chExt cx="1414838" cy="900099"/>
          </a:xfrm>
        </p:grpSpPr>
        <p:sp>
          <p:nvSpPr>
            <p:cNvPr id="155" name="Google Shape;155;p2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" name="Google Shape;163;p2"/>
          <p:cNvGrpSpPr/>
          <p:nvPr/>
        </p:nvGrpSpPr>
        <p:grpSpPr>
          <a:xfrm>
            <a:off x="11460151" y="5217917"/>
            <a:ext cx="1389679" cy="1396017"/>
            <a:chOff x="8276926" y="3750868"/>
            <a:chExt cx="1239162" cy="1244814"/>
          </a:xfrm>
        </p:grpSpPr>
        <p:sp>
          <p:nvSpPr>
            <p:cNvPr id="164" name="Google Shape;164;p2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" name="Google Shape;191;p2"/>
          <p:cNvGrpSpPr/>
          <p:nvPr/>
        </p:nvGrpSpPr>
        <p:grpSpPr>
          <a:xfrm>
            <a:off x="11378331" y="5903209"/>
            <a:ext cx="491221" cy="1330575"/>
            <a:chOff x="7607455" y="4238363"/>
            <a:chExt cx="438017" cy="1186459"/>
          </a:xfrm>
        </p:grpSpPr>
        <p:sp>
          <p:nvSpPr>
            <p:cNvPr id="192" name="Google Shape;192;p2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6" name="Google Shape;216;p2"/>
          <p:cNvGrpSpPr/>
          <p:nvPr/>
        </p:nvGrpSpPr>
        <p:grpSpPr>
          <a:xfrm rot="-5400000" flipH="1">
            <a:off x="9862469" y="5940303"/>
            <a:ext cx="485732" cy="1259287"/>
            <a:chOff x="7916001" y="4222802"/>
            <a:chExt cx="364299" cy="944465"/>
          </a:xfrm>
        </p:grpSpPr>
        <p:sp>
          <p:nvSpPr>
            <p:cNvPr id="217" name="Google Shape;217;p2"/>
            <p:cNvSpPr/>
            <p:nvPr/>
          </p:nvSpPr>
          <p:spPr>
            <a:xfrm>
              <a:off x="7954650" y="4270825"/>
              <a:ext cx="325649" cy="896443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8159489" y="4463672"/>
              <a:ext cx="54905" cy="89148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8053845" y="4468005"/>
              <a:ext cx="86578" cy="4691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8092495" y="4353366"/>
              <a:ext cx="52133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010231" y="4260999"/>
              <a:ext cx="36914" cy="74130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937845" y="4303554"/>
              <a:ext cx="68965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916001" y="4222802"/>
              <a:ext cx="62237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5" name="Google Shape;225;p2"/>
          <p:cNvSpPr/>
          <p:nvPr/>
        </p:nvSpPr>
        <p:spPr>
          <a:xfrm>
            <a:off x="10720520" y="5866435"/>
            <a:ext cx="730720" cy="1173453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"/>
          <p:cNvSpPr/>
          <p:nvPr/>
        </p:nvSpPr>
        <p:spPr>
          <a:xfrm>
            <a:off x="10711047" y="5950856"/>
            <a:ext cx="648040" cy="1188739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"/>
          <p:cNvSpPr/>
          <p:nvPr/>
        </p:nvSpPr>
        <p:spPr>
          <a:xfrm>
            <a:off x="11148978" y="6050329"/>
            <a:ext cx="226708" cy="187433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"/>
          <p:cNvSpPr/>
          <p:nvPr/>
        </p:nvSpPr>
        <p:spPr>
          <a:xfrm>
            <a:off x="11062306" y="6155982"/>
            <a:ext cx="314831" cy="243573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"/>
          <p:cNvSpPr/>
          <p:nvPr/>
        </p:nvSpPr>
        <p:spPr>
          <a:xfrm>
            <a:off x="10952487" y="6272519"/>
            <a:ext cx="434939" cy="298000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"/>
          <p:cNvSpPr/>
          <p:nvPr/>
        </p:nvSpPr>
        <p:spPr>
          <a:xfrm>
            <a:off x="10864403" y="6495516"/>
            <a:ext cx="501728" cy="279555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"/>
          <p:cNvSpPr/>
          <p:nvPr/>
        </p:nvSpPr>
        <p:spPr>
          <a:xfrm>
            <a:off x="10842131" y="6740249"/>
            <a:ext cx="313621" cy="199227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"/>
          <p:cNvSpPr/>
          <p:nvPr/>
        </p:nvSpPr>
        <p:spPr>
          <a:xfrm>
            <a:off x="10896453" y="638529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"/>
          <p:cNvSpPr/>
          <p:nvPr/>
        </p:nvSpPr>
        <p:spPr>
          <a:xfrm>
            <a:off x="10857249" y="642224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"/>
          <p:cNvSpPr/>
          <p:nvPr/>
        </p:nvSpPr>
        <p:spPr>
          <a:xfrm>
            <a:off x="10841561" y="63561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"/>
          <p:cNvSpPr/>
          <p:nvPr/>
        </p:nvSpPr>
        <p:spPr>
          <a:xfrm>
            <a:off x="11269614" y="6553366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"/>
          <p:cNvSpPr/>
          <p:nvPr/>
        </p:nvSpPr>
        <p:spPr>
          <a:xfrm>
            <a:off x="11225907" y="6586993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"/>
          <p:cNvSpPr/>
          <p:nvPr/>
        </p:nvSpPr>
        <p:spPr>
          <a:xfrm>
            <a:off x="11101510" y="687499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"/>
          <p:cNvSpPr/>
          <p:nvPr/>
        </p:nvSpPr>
        <p:spPr>
          <a:xfrm>
            <a:off x="11054445" y="6911982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"/>
          <p:cNvSpPr/>
          <p:nvPr/>
        </p:nvSpPr>
        <p:spPr>
          <a:xfrm>
            <a:off x="11046617" y="6331511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"/>
          <p:cNvSpPr/>
          <p:nvPr/>
        </p:nvSpPr>
        <p:spPr>
          <a:xfrm>
            <a:off x="11020852" y="6265364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"/>
          <p:cNvSpPr/>
          <p:nvPr/>
        </p:nvSpPr>
        <p:spPr>
          <a:xfrm>
            <a:off x="11339086" y="621383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"/>
          <p:cNvSpPr/>
          <p:nvPr/>
        </p:nvSpPr>
        <p:spPr>
          <a:xfrm>
            <a:off x="11284193" y="625417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"/>
          <p:cNvSpPr/>
          <p:nvPr/>
        </p:nvSpPr>
        <p:spPr>
          <a:xfrm>
            <a:off x="11218081" y="60166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"/>
          <p:cNvSpPr/>
          <p:nvPr/>
        </p:nvSpPr>
        <p:spPr>
          <a:xfrm>
            <a:off x="11255034" y="5958349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"/>
          <p:cNvSpPr/>
          <p:nvPr/>
        </p:nvSpPr>
        <p:spPr>
          <a:xfrm>
            <a:off x="10042563" y="5894789"/>
            <a:ext cx="914828" cy="1148020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"/>
          <p:cNvSpPr/>
          <p:nvPr/>
        </p:nvSpPr>
        <p:spPr>
          <a:xfrm>
            <a:off x="10126346" y="5997385"/>
            <a:ext cx="644479" cy="1175972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"/>
          <p:cNvSpPr/>
          <p:nvPr/>
        </p:nvSpPr>
        <p:spPr>
          <a:xfrm>
            <a:off x="10528599" y="6820069"/>
            <a:ext cx="186359" cy="177825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"/>
          <p:cNvSpPr/>
          <p:nvPr/>
        </p:nvSpPr>
        <p:spPr>
          <a:xfrm>
            <a:off x="10384044" y="6550006"/>
            <a:ext cx="256979" cy="255769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"/>
          <p:cNvSpPr/>
          <p:nvPr/>
        </p:nvSpPr>
        <p:spPr>
          <a:xfrm>
            <a:off x="10277553" y="6306852"/>
            <a:ext cx="288391" cy="365360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"/>
          <p:cNvSpPr/>
          <p:nvPr/>
        </p:nvSpPr>
        <p:spPr>
          <a:xfrm>
            <a:off x="10296331" y="6298993"/>
            <a:ext cx="148563" cy="192708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"/>
          <p:cNvSpPr/>
          <p:nvPr/>
        </p:nvSpPr>
        <p:spPr>
          <a:xfrm>
            <a:off x="10150232" y="6091683"/>
            <a:ext cx="190457" cy="228119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"/>
          <p:cNvSpPr/>
          <p:nvPr/>
        </p:nvSpPr>
        <p:spPr>
          <a:xfrm>
            <a:off x="10120635" y="6021102"/>
            <a:ext cx="135997" cy="158037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"/>
          <p:cNvSpPr/>
          <p:nvPr/>
        </p:nvSpPr>
        <p:spPr>
          <a:xfrm>
            <a:off x="10712660" y="6314681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"/>
          <p:cNvSpPr/>
          <p:nvPr/>
        </p:nvSpPr>
        <p:spPr>
          <a:xfrm>
            <a:off x="10673457" y="6267616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"/>
          <p:cNvSpPr/>
          <p:nvPr/>
        </p:nvSpPr>
        <p:spPr>
          <a:xfrm>
            <a:off x="10657767" y="6333728"/>
            <a:ext cx="38132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"/>
          <p:cNvSpPr/>
          <p:nvPr/>
        </p:nvSpPr>
        <p:spPr>
          <a:xfrm>
            <a:off x="10125473" y="6611652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2"/>
          <p:cNvSpPr/>
          <p:nvPr/>
        </p:nvSpPr>
        <p:spPr>
          <a:xfrm>
            <a:off x="10136693" y="6548898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"/>
          <p:cNvSpPr/>
          <p:nvPr/>
        </p:nvSpPr>
        <p:spPr>
          <a:xfrm>
            <a:off x="10199446" y="6595964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2"/>
          <p:cNvSpPr/>
          <p:nvPr/>
        </p:nvSpPr>
        <p:spPr>
          <a:xfrm>
            <a:off x="10293577" y="5969536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"/>
          <p:cNvSpPr/>
          <p:nvPr/>
        </p:nvSpPr>
        <p:spPr>
          <a:xfrm>
            <a:off x="10250979" y="5950488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"/>
          <p:cNvSpPr/>
          <p:nvPr/>
        </p:nvSpPr>
        <p:spPr>
          <a:xfrm>
            <a:off x="10086269" y="618917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"/>
          <p:cNvSpPr/>
          <p:nvPr/>
        </p:nvSpPr>
        <p:spPr>
          <a:xfrm>
            <a:off x="10086269" y="6228412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"/>
          <p:cNvSpPr/>
          <p:nvPr/>
        </p:nvSpPr>
        <p:spPr>
          <a:xfrm>
            <a:off x="10673457" y="6682232"/>
            <a:ext cx="38132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"/>
          <p:cNvSpPr/>
          <p:nvPr/>
        </p:nvSpPr>
        <p:spPr>
          <a:xfrm>
            <a:off x="10445958" y="6858164"/>
            <a:ext cx="38165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"/>
          <p:cNvSpPr/>
          <p:nvPr/>
        </p:nvSpPr>
        <p:spPr>
          <a:xfrm>
            <a:off x="10317092" y="6514162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"/>
          <p:cNvSpPr/>
          <p:nvPr/>
        </p:nvSpPr>
        <p:spPr>
          <a:xfrm>
            <a:off x="10610703" y="6486145"/>
            <a:ext cx="38132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7" name="Google Shape;267;p2"/>
          <p:cNvGrpSpPr/>
          <p:nvPr/>
        </p:nvGrpSpPr>
        <p:grpSpPr>
          <a:xfrm>
            <a:off x="9628483" y="330399"/>
            <a:ext cx="582003" cy="758991"/>
            <a:chOff x="3289399" y="3455662"/>
            <a:chExt cx="436502" cy="569243"/>
          </a:xfrm>
        </p:grpSpPr>
        <p:sp>
          <p:nvSpPr>
            <p:cNvPr id="268" name="Google Shape;268;p2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" name="Google Shape;290;p2"/>
          <p:cNvGrpSpPr/>
          <p:nvPr/>
        </p:nvGrpSpPr>
        <p:grpSpPr>
          <a:xfrm>
            <a:off x="-241359" y="5671703"/>
            <a:ext cx="1489548" cy="1450015"/>
            <a:chOff x="-181020" y="4253777"/>
            <a:chExt cx="1117161" cy="1087511"/>
          </a:xfrm>
        </p:grpSpPr>
        <p:sp>
          <p:nvSpPr>
            <p:cNvPr id="291" name="Google Shape;291;p2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" name="Google Shape;305;p2"/>
          <p:cNvGrpSpPr/>
          <p:nvPr/>
        </p:nvGrpSpPr>
        <p:grpSpPr>
          <a:xfrm>
            <a:off x="-276515" y="5172514"/>
            <a:ext cx="1178764" cy="1581305"/>
            <a:chOff x="-168050" y="4195214"/>
            <a:chExt cx="719519" cy="965231"/>
          </a:xfrm>
        </p:grpSpPr>
        <p:sp>
          <p:nvSpPr>
            <p:cNvPr id="306" name="Google Shape;306;p2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3" name="Google Shape;353;p2"/>
          <p:cNvGrpSpPr/>
          <p:nvPr/>
        </p:nvGrpSpPr>
        <p:grpSpPr>
          <a:xfrm>
            <a:off x="10630865" y="-268122"/>
            <a:ext cx="1489000" cy="1527017"/>
            <a:chOff x="7973149" y="-201092"/>
            <a:chExt cx="1116750" cy="1145263"/>
          </a:xfrm>
        </p:grpSpPr>
        <p:sp>
          <p:nvSpPr>
            <p:cNvPr id="354" name="Google Shape;354;p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5" name="Google Shape;415;p2"/>
          <p:cNvGrpSpPr/>
          <p:nvPr/>
        </p:nvGrpSpPr>
        <p:grpSpPr>
          <a:xfrm rot="-5400000" flipH="1">
            <a:off x="7482459" y="-290349"/>
            <a:ext cx="1342667" cy="1122328"/>
            <a:chOff x="3579657" y="4246288"/>
            <a:chExt cx="1007000" cy="841746"/>
          </a:xfrm>
        </p:grpSpPr>
        <p:sp>
          <p:nvSpPr>
            <p:cNvPr id="416" name="Google Shape;416;p2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7" name="Google Shape;447;p2"/>
          <p:cNvGrpSpPr/>
          <p:nvPr/>
        </p:nvGrpSpPr>
        <p:grpSpPr>
          <a:xfrm rot="-5400000">
            <a:off x="9285189" y="125172"/>
            <a:ext cx="215884" cy="194555"/>
            <a:chOff x="7737341" y="1046941"/>
            <a:chExt cx="161913" cy="145916"/>
          </a:xfrm>
        </p:grpSpPr>
        <p:sp>
          <p:nvSpPr>
            <p:cNvPr id="448" name="Google Shape;448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" name="Google Shape;10;p2"/>
          <p:cNvSpPr txBox="1">
            <a:spLocks noGrp="1"/>
          </p:cNvSpPr>
          <p:nvPr>
            <p:ph type="subTitle" idx="1" hasCustomPrompt="1"/>
          </p:nvPr>
        </p:nvSpPr>
        <p:spPr>
          <a:xfrm>
            <a:off x="-9379" y="6501963"/>
            <a:ext cx="1505309" cy="4609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vi-VN"/>
              <a:t>Như Hoa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232190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68648" y="3421324"/>
            <a:ext cx="4018400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36048" y="4466791"/>
            <a:ext cx="4683600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27448" y="1519476"/>
            <a:ext cx="3300800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5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706444" y="6369864"/>
            <a:ext cx="199456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26841" y="6099282"/>
            <a:ext cx="5736881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643" y="5212106"/>
            <a:ext cx="406827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79942" y="6225362"/>
            <a:ext cx="417284" cy="1130300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66827" y="5754249"/>
            <a:ext cx="119664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81726" y="-89776"/>
            <a:ext cx="459025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603144" y="5551670"/>
            <a:ext cx="677840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88661" y="89741"/>
            <a:ext cx="1501227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955" y="6108585"/>
            <a:ext cx="1041193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74" y="5847949"/>
            <a:ext cx="823993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1023874" y="-268136"/>
            <a:ext cx="1174375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64102" y="1092366"/>
            <a:ext cx="981639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80855" y="98572"/>
            <a:ext cx="215884" cy="194555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Google Shape;10;p2">
            <a:extLst>
              <a:ext uri="{FF2B5EF4-FFF2-40B4-BE49-F238E27FC236}">
                <a16:creationId xmlns:a16="http://schemas.microsoft.com/office/drawing/2014/main" id="{FEEBB95F-0D2D-47E2-9281-699E346FEF70}"/>
              </a:ext>
            </a:extLst>
          </p:cNvPr>
          <p:cNvSpPr txBox="1">
            <a:spLocks/>
          </p:cNvSpPr>
          <p:nvPr userDrawn="1"/>
        </p:nvSpPr>
        <p:spPr>
          <a:xfrm>
            <a:off x="-9379" y="6501963"/>
            <a:ext cx="1505309" cy="46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1400" b="0" i="0" u="none" strike="noStrike" cap="none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vi-VN" sz="1867"/>
              <a:t>Như Hoa</a:t>
            </a:r>
          </a:p>
        </p:txBody>
      </p:sp>
    </p:spTree>
    <p:extLst>
      <p:ext uri="{BB962C8B-B14F-4D97-AF65-F5344CB8AC3E}">
        <p14:creationId xmlns:p14="http://schemas.microsoft.com/office/powerpoint/2010/main" val="10261011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4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8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8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3" y="151782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2"/>
            <a:ext cx="215884" cy="194555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Google Shape;10;p2">
            <a:extLst>
              <a:ext uri="{FF2B5EF4-FFF2-40B4-BE49-F238E27FC236}">
                <a16:creationId xmlns:a16="http://schemas.microsoft.com/office/drawing/2014/main" id="{DF48256A-A364-5685-33A0-8C31B79FF6F1}"/>
              </a:ext>
            </a:extLst>
          </p:cNvPr>
          <p:cNvSpPr txBox="1">
            <a:spLocks noGrp="1"/>
          </p:cNvSpPr>
          <p:nvPr>
            <p:ph type="subTitle" idx="10" hasCustomPrompt="1"/>
          </p:nvPr>
        </p:nvSpPr>
        <p:spPr>
          <a:xfrm>
            <a:off x="-9379" y="6501963"/>
            <a:ext cx="1505309" cy="4609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vi-VN"/>
              <a:t>Như Hoa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125202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7005934" y="609906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46168" y="2287233"/>
            <a:ext cx="37440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311368" y="3014433"/>
            <a:ext cx="3978800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970" y="-119310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93523" y="-225529"/>
            <a:ext cx="1432199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50295" y="5162843"/>
            <a:ext cx="1718685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99944" y="5979949"/>
            <a:ext cx="116385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6014" y="-101851"/>
            <a:ext cx="1079972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63423" y="16841"/>
            <a:ext cx="156581" cy="141111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7145" y="4676832"/>
            <a:ext cx="2702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8352" y="-225509"/>
            <a:ext cx="916057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9611" y="-260977"/>
            <a:ext cx="665584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6057" y="-236825"/>
            <a:ext cx="530147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75062" y="-90176"/>
            <a:ext cx="692257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32610" y="1178146"/>
            <a:ext cx="1173972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42907" y="1129407"/>
            <a:ext cx="156581" cy="141111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20637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61424" y="5511576"/>
            <a:ext cx="780584" cy="350259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22321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8825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3863" y="475045"/>
            <a:ext cx="585429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214" y="383195"/>
            <a:ext cx="592611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1022939" y="5841660"/>
            <a:ext cx="1169069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49717" y="5642023"/>
            <a:ext cx="1029827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93880" y="6143395"/>
            <a:ext cx="364021" cy="98602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30355" y="263653"/>
            <a:ext cx="844356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45273" y="52878"/>
            <a:ext cx="1066769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3422" y="5296389"/>
            <a:ext cx="1528276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5651" y="4932569"/>
            <a:ext cx="1209272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30445" y="-920"/>
            <a:ext cx="1034111" cy="1035928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4267" y="5617374"/>
            <a:ext cx="571291" cy="1623076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88253" y="6246622"/>
            <a:ext cx="748761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Google Shape;10;p2">
            <a:extLst>
              <a:ext uri="{FF2B5EF4-FFF2-40B4-BE49-F238E27FC236}">
                <a16:creationId xmlns:a16="http://schemas.microsoft.com/office/drawing/2014/main" id="{5547E335-326D-3DF5-202C-A84FFC821505}"/>
              </a:ext>
            </a:extLst>
          </p:cNvPr>
          <p:cNvSpPr txBox="1">
            <a:spLocks/>
          </p:cNvSpPr>
          <p:nvPr userDrawn="1"/>
        </p:nvSpPr>
        <p:spPr>
          <a:xfrm>
            <a:off x="-9379" y="6501963"/>
            <a:ext cx="1505309" cy="46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1400" b="0" i="0" u="none" strike="noStrike" cap="none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vi-VN" sz="1867"/>
              <a:t>Như Hoa</a:t>
            </a:r>
          </a:p>
        </p:txBody>
      </p:sp>
    </p:spTree>
    <p:extLst>
      <p:ext uri="{BB962C8B-B14F-4D97-AF65-F5344CB8AC3E}">
        <p14:creationId xmlns:p14="http://schemas.microsoft.com/office/powerpoint/2010/main" val="18715231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noFill/>
        <a:effectLst/>
      </p:bgPr>
    </p:bg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;p2">
            <a:extLst>
              <a:ext uri="{FF2B5EF4-FFF2-40B4-BE49-F238E27FC236}">
                <a16:creationId xmlns:a16="http://schemas.microsoft.com/office/drawing/2014/main" id="{182395AB-421F-22AF-69FC-622BF2E9BBE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-9379" y="6501963"/>
            <a:ext cx="1505309" cy="4609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vi-VN"/>
              <a:t>Như Hoa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3492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87331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9059" y="2090067"/>
            <a:ext cx="26640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5888" y="2604189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9141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40045" y="2090067"/>
            <a:ext cx="2647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26880" y="2601151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74477" y="2090067"/>
            <a:ext cx="26304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61307" y="2607269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105452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9059" y="3985419"/>
            <a:ext cx="26640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5888" y="4510593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6719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40045" y="3985419"/>
            <a:ext cx="2647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26880" y="4507576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87313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74477" y="3985419"/>
            <a:ext cx="26304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61307" y="4513655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105485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8619" y="6633413"/>
            <a:ext cx="164224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58407" y="6557401"/>
            <a:ext cx="215884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77467" y="624603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6233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6751" y="-362388"/>
            <a:ext cx="577545" cy="1497259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2602" y="-141076"/>
            <a:ext cx="584629" cy="1582309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83968" y="5880807"/>
            <a:ext cx="1543253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35112" y="5944389"/>
            <a:ext cx="480533" cy="130162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103252" y="6058847"/>
            <a:ext cx="1244629" cy="729685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78716" y="300799"/>
            <a:ext cx="1167001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774" y="5714164"/>
            <a:ext cx="1133099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602" y="5430606"/>
            <a:ext cx="896617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1023569" y="-341610"/>
            <a:ext cx="1131343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2641" y="5993512"/>
            <a:ext cx="444265" cy="1203385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818355" y="125172"/>
            <a:ext cx="215884" cy="194555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555" y="141239"/>
            <a:ext cx="215884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Google Shape;10;p2">
            <a:extLst>
              <a:ext uri="{FF2B5EF4-FFF2-40B4-BE49-F238E27FC236}">
                <a16:creationId xmlns:a16="http://schemas.microsoft.com/office/drawing/2014/main" id="{BF9A6A7F-988C-DDEB-1105-F4AD1C986100}"/>
              </a:ext>
            </a:extLst>
          </p:cNvPr>
          <p:cNvSpPr txBox="1">
            <a:spLocks/>
          </p:cNvSpPr>
          <p:nvPr userDrawn="1"/>
        </p:nvSpPr>
        <p:spPr>
          <a:xfrm>
            <a:off x="-619594" y="6397045"/>
            <a:ext cx="2458387" cy="46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1400" b="0" i="0" u="none" strike="noStrike" cap="none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vi-VN" sz="1867"/>
              <a:t>Như Hoa</a:t>
            </a:r>
          </a:p>
        </p:txBody>
      </p:sp>
    </p:spTree>
    <p:extLst>
      <p:ext uri="{BB962C8B-B14F-4D97-AF65-F5344CB8AC3E}">
        <p14:creationId xmlns:p14="http://schemas.microsoft.com/office/powerpoint/2010/main" val="36357358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Google Shape;3823;p15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3824" name="Google Shape;3824;p1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5" name="Google Shape;3825;p1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6" name="Google Shape;3826;p1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7" name="Google Shape;3827;p1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8" name="Google Shape;3828;p1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9" name="Google Shape;3829;p1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0" name="Google Shape;3830;p1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1" name="Google Shape;3831;p1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1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33" name="Google Shape;3833;p15"/>
          <p:cNvSpPr txBox="1">
            <a:spLocks noGrp="1"/>
          </p:cNvSpPr>
          <p:nvPr>
            <p:ph type="subTitle" idx="1"/>
          </p:nvPr>
        </p:nvSpPr>
        <p:spPr>
          <a:xfrm>
            <a:off x="4813000" y="3748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4" name="Google Shape;3834;p15"/>
          <p:cNvSpPr txBox="1">
            <a:spLocks noGrp="1"/>
          </p:cNvSpPr>
          <p:nvPr>
            <p:ph type="subTitle" idx="2"/>
          </p:nvPr>
        </p:nvSpPr>
        <p:spPr>
          <a:xfrm>
            <a:off x="7544900" y="3748376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5" name="Google Shape;3835;p15"/>
          <p:cNvSpPr txBox="1">
            <a:spLocks noGrp="1"/>
          </p:cNvSpPr>
          <p:nvPr>
            <p:ph type="subTitle" idx="3"/>
          </p:nvPr>
        </p:nvSpPr>
        <p:spPr>
          <a:xfrm>
            <a:off x="2081100" y="3748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6" name="Google Shape;3836;p15"/>
          <p:cNvSpPr txBox="1">
            <a:spLocks noGrp="1"/>
          </p:cNvSpPr>
          <p:nvPr>
            <p:ph type="subTitle" idx="4"/>
          </p:nvPr>
        </p:nvSpPr>
        <p:spPr>
          <a:xfrm>
            <a:off x="2109100" y="4191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7" name="Google Shape;3837;p15"/>
          <p:cNvSpPr txBox="1">
            <a:spLocks noGrp="1"/>
          </p:cNvSpPr>
          <p:nvPr>
            <p:ph type="subTitle" idx="5"/>
          </p:nvPr>
        </p:nvSpPr>
        <p:spPr>
          <a:xfrm>
            <a:off x="4841000" y="4191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6"/>
          </p:nvPr>
        </p:nvSpPr>
        <p:spPr>
          <a:xfrm>
            <a:off x="7572900" y="4191433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40" name="Google Shape;3840;p15"/>
          <p:cNvGrpSpPr/>
          <p:nvPr/>
        </p:nvGrpSpPr>
        <p:grpSpPr>
          <a:xfrm flipH="1">
            <a:off x="2181813" y="6557401"/>
            <a:ext cx="215884" cy="195873"/>
            <a:chOff x="7894217" y="3432112"/>
            <a:chExt cx="161913" cy="146905"/>
          </a:xfrm>
        </p:grpSpPr>
        <p:sp>
          <p:nvSpPr>
            <p:cNvPr id="3841" name="Google Shape;3841;p15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2" name="Google Shape;3842;p15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3" name="Google Shape;3843;p15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44" name="Google Shape;3844;p15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5" name="Google Shape;3845;p15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6" name="Google Shape;3846;p15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3847" name="Google Shape;3847;p1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8" name="Google Shape;3848;p1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9" name="Google Shape;3849;p1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0" name="Google Shape;3850;p1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1" name="Google Shape;3851;p1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2" name="Google Shape;3852;p1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3" name="Google Shape;3853;p1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4" name="Google Shape;3854;p1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55" name="Google Shape;3855;p15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3856" name="Google Shape;3856;p1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7" name="Google Shape;3857;p1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8" name="Google Shape;3858;p1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9" name="Google Shape;3859;p1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0" name="Google Shape;3860;p1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1" name="Google Shape;3861;p1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2" name="Google Shape;3862;p1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3" name="Google Shape;3863;p1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4" name="Google Shape;3864;p1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5" name="Google Shape;3865;p1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1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7" name="Google Shape;3867;p1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8" name="Google Shape;3868;p1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9" name="Google Shape;3869;p1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0" name="Google Shape;3870;p1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1" name="Google Shape;3871;p1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2" name="Google Shape;3872;p1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3" name="Google Shape;3873;p1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4" name="Google Shape;3874;p1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5" name="Google Shape;3875;p1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6" name="Google Shape;3876;p1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7" name="Google Shape;3877;p1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8" name="Google Shape;3878;p1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9" name="Google Shape;3879;p1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0" name="Google Shape;3880;p1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1" name="Google Shape;3881;p1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2" name="Google Shape;3882;p1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3" name="Google Shape;3883;p15"/>
          <p:cNvGrpSpPr/>
          <p:nvPr/>
        </p:nvGrpSpPr>
        <p:grpSpPr>
          <a:xfrm flipH="1">
            <a:off x="78882" y="6054893"/>
            <a:ext cx="1169069" cy="748043"/>
            <a:chOff x="7750342" y="3926048"/>
            <a:chExt cx="1406709" cy="900099"/>
          </a:xfrm>
        </p:grpSpPr>
        <p:sp>
          <p:nvSpPr>
            <p:cNvPr id="3884" name="Google Shape;3884;p1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5" name="Google Shape;3885;p1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6" name="Google Shape;3886;p1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7" name="Google Shape;3887;p1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8" name="Google Shape;3888;p1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9" name="Google Shape;3889;p1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0" name="Google Shape;3890;p1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1" name="Google Shape;3891;p1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2" name="Google Shape;3892;p15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3893" name="Google Shape;3893;p1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4" name="Google Shape;3894;p1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5" name="Google Shape;3895;p1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6" name="Google Shape;3896;p1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7" name="Google Shape;3897;p1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8" name="Google Shape;3898;p1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9" name="Google Shape;3899;p1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0" name="Google Shape;3900;p1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1" name="Google Shape;3901;p1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2" name="Google Shape;3902;p1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3" name="Google Shape;3903;p1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4" name="Google Shape;3904;p1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5" name="Google Shape;3905;p1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6" name="Google Shape;3906;p1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7" name="Google Shape;3907;p1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8" name="Google Shape;3908;p1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9" name="Google Shape;3909;p1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0" name="Google Shape;3910;p1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1" name="Google Shape;3911;p1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2" name="Google Shape;3912;p1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3" name="Google Shape;3913;p1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4" name="Google Shape;3914;p1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5" name="Google Shape;3915;p1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6" name="Google Shape;3916;p1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7" name="Google Shape;3917;p1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8" name="Google Shape;3918;p1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9" name="Google Shape;3919;p1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20" name="Google Shape;3920;p15"/>
          <p:cNvGrpSpPr/>
          <p:nvPr/>
        </p:nvGrpSpPr>
        <p:grpSpPr>
          <a:xfrm rot="5400000" flipH="1">
            <a:off x="768154" y="6246411"/>
            <a:ext cx="364021" cy="986027"/>
            <a:chOff x="7607455" y="4238363"/>
            <a:chExt cx="438017" cy="1186459"/>
          </a:xfrm>
        </p:grpSpPr>
        <p:sp>
          <p:nvSpPr>
            <p:cNvPr id="3921" name="Google Shape;392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2" name="Google Shape;392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3" name="Google Shape;392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4" name="Google Shape;392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5" name="Google Shape;392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6" name="Google Shape;392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1" name="Google Shape;394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2" name="Google Shape;394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3" name="Google Shape;394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4" name="Google Shape;394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5" name="Google Shape;3945;p15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3946" name="Google Shape;3946;p1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1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8" name="Google Shape;3948;p1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9" name="Google Shape;3949;p1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0" name="Google Shape;3950;p1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1" name="Google Shape;3951;p1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2" name="Google Shape;3952;p1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53" name="Google Shape;3953;p15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3954" name="Google Shape;3954;p1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5" name="Google Shape;3955;p1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6" name="Google Shape;3956;p1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1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1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1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1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1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1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1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1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1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1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1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1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9" name="Google Shape;3969;p1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0" name="Google Shape;3970;p1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1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1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1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1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75" name="Google Shape;3975;p15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3976" name="Google Shape;3976;p1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1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1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1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1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1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1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3" name="Google Shape;3983;p1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4" name="Google Shape;3984;p1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5" name="Google Shape;3985;p1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6" name="Google Shape;3986;p1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7" name="Google Shape;3987;p1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8" name="Google Shape;3988;p1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9" name="Google Shape;3989;p1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0" name="Google Shape;3990;p15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3991" name="Google Shape;3991;p1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2" name="Google Shape;3992;p1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3" name="Google Shape;3993;p1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4" name="Google Shape;3994;p1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5" name="Google Shape;3995;p1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6" name="Google Shape;3996;p1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7" name="Google Shape;3997;p1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8" name="Google Shape;3998;p1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9" name="Google Shape;3999;p1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0" name="Google Shape;4000;p1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1" name="Google Shape;4001;p1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2" name="Google Shape;4002;p1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3" name="Google Shape;4003;p1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4" name="Google Shape;4004;p1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5" name="Google Shape;4005;p1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6" name="Google Shape;4006;p1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7" name="Google Shape;4007;p1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8" name="Google Shape;4008;p1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9" name="Google Shape;4009;p1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0" name="Google Shape;4010;p1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1" name="Google Shape;4011;p1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2" name="Google Shape;4012;p1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3" name="Google Shape;4013;p1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4" name="Google Shape;4014;p1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5" name="Google Shape;4015;p1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6" name="Google Shape;4016;p1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7" name="Google Shape;4017;p1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8" name="Google Shape;4018;p1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9" name="Google Shape;4019;p1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0" name="Google Shape;4020;p1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1" name="Google Shape;4021;p1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2" name="Google Shape;4022;p1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3" name="Google Shape;4023;p1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4" name="Google Shape;4024;p1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5" name="Google Shape;4025;p1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6" name="Google Shape;4026;p1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7" name="Google Shape;4027;p1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8" name="Google Shape;4028;p1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9" name="Google Shape;4029;p1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0" name="Google Shape;4030;p1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1" name="Google Shape;4031;p1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2" name="Google Shape;4032;p1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3" name="Google Shape;4033;p1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4" name="Google Shape;4034;p1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5" name="Google Shape;4035;p1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6" name="Google Shape;4036;p1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7" name="Google Shape;4037;p1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38" name="Google Shape;4038;p15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4039" name="Google Shape;4039;p1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0" name="Google Shape;4040;p1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1" name="Google Shape;4041;p1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2" name="Google Shape;4042;p1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3" name="Google Shape;4043;p1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4" name="Google Shape;4044;p1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5" name="Google Shape;4045;p1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6" name="Google Shape;4046;p1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7" name="Google Shape;4047;p1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8" name="Google Shape;4048;p1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9" name="Google Shape;4049;p1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0" name="Google Shape;4050;p1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1" name="Google Shape;4051;p1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2" name="Google Shape;4052;p1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3" name="Google Shape;4053;p1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4" name="Google Shape;4054;p1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5" name="Google Shape;4055;p1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6" name="Google Shape;4056;p1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7" name="Google Shape;4057;p1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8" name="Google Shape;4058;p1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9" name="Google Shape;4059;p1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1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1" name="Google Shape;4061;p1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2" name="Google Shape;4062;p1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3" name="Google Shape;4063;p1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4" name="Google Shape;4064;p1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5" name="Google Shape;4065;p1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6" name="Google Shape;4066;p1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7" name="Google Shape;4067;p1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8" name="Google Shape;4068;p1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9" name="Google Shape;4069;p1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0" name="Google Shape;4070;p1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1" name="Google Shape;4071;p1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2" name="Google Shape;4072;p1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3" name="Google Shape;4073;p1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4" name="Google Shape;4074;p1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5" name="Google Shape;4075;p1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6" name="Google Shape;4076;p1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7" name="Google Shape;4077;p1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8" name="Google Shape;4078;p1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9" name="Google Shape;4079;p1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0" name="Google Shape;4080;p1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1" name="Google Shape;4081;p1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2" name="Google Shape;4082;p1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3" name="Google Shape;4083;p1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4" name="Google Shape;4084;p1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5" name="Google Shape;4085;p1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6" name="Google Shape;4086;p1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7" name="Google Shape;4087;p1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8" name="Google Shape;4088;p1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9" name="Google Shape;4089;p1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0" name="Google Shape;4090;p1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1" name="Google Shape;4091;p1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2" name="Google Shape;4092;p1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3" name="Google Shape;4093;p1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4" name="Google Shape;4094;p1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5" name="Google Shape;4095;p1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6" name="Google Shape;4096;p1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7" name="Google Shape;4097;p1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8" name="Google Shape;4098;p1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9" name="Google Shape;4099;p1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00" name="Google Shape;4100;p15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4101" name="Google Shape;410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2" name="Google Shape;410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3" name="Google Shape;410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6" name="Google Shape;410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7" name="Google Shape;410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8" name="Google Shape;410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9" name="Google Shape;410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0" name="Google Shape;411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1" name="Google Shape;411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2" name="Google Shape;411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3" name="Google Shape;411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4" name="Google Shape;411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5" name="Google Shape;411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6" name="Google Shape;411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7" name="Google Shape;411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8" name="Google Shape;411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9" name="Google Shape;411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0" name="Google Shape;412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1" name="Google Shape;412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2" name="Google Shape;412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3" name="Google Shape;412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4" name="Google Shape;412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5" name="Google Shape;4125;p15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4126" name="Google Shape;4126;p1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7" name="Google Shape;4127;p1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8" name="Google Shape;4128;p1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9" name="Google Shape;4129;p1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0" name="Google Shape;4130;p1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1" name="Google Shape;4131;p1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2" name="Google Shape;4132;p1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3" name="Google Shape;4133;p1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4" name="Google Shape;4134;p1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5" name="Google Shape;4135;p1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6" name="Google Shape;4136;p1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7" name="Google Shape;4137;p1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8" name="Google Shape;4138;p1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9" name="Google Shape;4139;p1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0" name="Google Shape;4140;p1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1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2" name="Google Shape;4142;p1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3" name="Google Shape;4143;p1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1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Google Shape;10;p2">
            <a:extLst>
              <a:ext uri="{FF2B5EF4-FFF2-40B4-BE49-F238E27FC236}">
                <a16:creationId xmlns:a16="http://schemas.microsoft.com/office/drawing/2014/main" id="{26F21210-33F1-95B3-28CB-0F6211286BCE}"/>
              </a:ext>
            </a:extLst>
          </p:cNvPr>
          <p:cNvSpPr txBox="1">
            <a:spLocks/>
          </p:cNvSpPr>
          <p:nvPr userDrawn="1"/>
        </p:nvSpPr>
        <p:spPr>
          <a:xfrm>
            <a:off x="-9200" y="6462265"/>
            <a:ext cx="1505309" cy="46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1400" b="0" i="0" u="none" strike="noStrike" cap="none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vi-VN" sz="1867"/>
              <a:t>Như Hoa</a:t>
            </a:r>
          </a:p>
        </p:txBody>
      </p:sp>
    </p:spTree>
    <p:extLst>
      <p:ext uri="{BB962C8B-B14F-4D97-AF65-F5344CB8AC3E}">
        <p14:creationId xmlns:p14="http://schemas.microsoft.com/office/powerpoint/2010/main" val="231546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381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3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7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89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175121" y="5880909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299"/>
            <a:ext cx="561361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7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6"/>
            <a:ext cx="1043985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7" y="3922163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6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0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3"/>
            <a:ext cx="485747" cy="1259327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8" y="-266318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4" y="98214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2" y="45994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7" y="514867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1" y="580980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4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3" y="59105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59" y="98471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0" y="219972"/>
            <a:ext cx="288387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4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5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5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8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1" y="62598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5" y="558443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0" y="28318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8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2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4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49" y="214241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4" y="400459"/>
            <a:ext cx="38131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2" y="5783899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3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9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4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09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77377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20"/>
          <p:cNvSpPr txBox="1">
            <a:spLocks noGrp="1"/>
          </p:cNvSpPr>
          <p:nvPr>
            <p:ph type="title"/>
          </p:nvPr>
        </p:nvSpPr>
        <p:spPr>
          <a:xfrm>
            <a:off x="8775892" y="2492256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6" name="Google Shape;5626;p20"/>
          <p:cNvSpPr txBox="1">
            <a:spLocks noGrp="1"/>
          </p:cNvSpPr>
          <p:nvPr>
            <p:ph type="subTitle" idx="1"/>
          </p:nvPr>
        </p:nvSpPr>
        <p:spPr>
          <a:xfrm>
            <a:off x="6915759" y="3328005"/>
            <a:ext cx="4383200" cy="1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27" name="Google Shape;5627;p20"/>
          <p:cNvSpPr/>
          <p:nvPr/>
        </p:nvSpPr>
        <p:spPr>
          <a:xfrm>
            <a:off x="7005934" y="609906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8" name="Google Shape;5628;p20"/>
          <p:cNvSpPr/>
          <p:nvPr/>
        </p:nvSpPr>
        <p:spPr>
          <a:xfrm flipH="1">
            <a:off x="-85870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29" name="Google Shape;5629;p20"/>
          <p:cNvGrpSpPr/>
          <p:nvPr/>
        </p:nvGrpSpPr>
        <p:grpSpPr>
          <a:xfrm flipH="1">
            <a:off x="10695623" y="-150129"/>
            <a:ext cx="1432199" cy="915695"/>
            <a:chOff x="-206267" y="355694"/>
            <a:chExt cx="1406323" cy="899150"/>
          </a:xfrm>
        </p:grpSpPr>
        <p:sp>
          <p:nvSpPr>
            <p:cNvPr id="5630" name="Google Shape;5630;p20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" name="Google Shape;5631;p20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" name="Google Shape;5632;p20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" name="Google Shape;5633;p20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" name="Google Shape;5634;p20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" name="Google Shape;5635;p20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" name="Google Shape;5636;p20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" name="Google Shape;5637;p20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38" name="Google Shape;5638;p20"/>
          <p:cNvGrpSpPr/>
          <p:nvPr/>
        </p:nvGrpSpPr>
        <p:grpSpPr>
          <a:xfrm>
            <a:off x="10550295" y="5162843"/>
            <a:ext cx="1718685" cy="1882509"/>
            <a:chOff x="2318158" y="4088320"/>
            <a:chExt cx="1256104" cy="1375835"/>
          </a:xfrm>
        </p:grpSpPr>
        <p:sp>
          <p:nvSpPr>
            <p:cNvPr id="5639" name="Google Shape;5639;p20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" name="Google Shape;5640;p20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" name="Google Shape;5641;p20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" name="Google Shape;5642;p20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" name="Google Shape;5643;p20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" name="Google Shape;5644;p20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" name="Google Shape;5645;p20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" name="Google Shape;5646;p20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" name="Google Shape;5647;p20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" name="Google Shape;5648;p20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" name="Google Shape;5649;p20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" name="Google Shape;5650;p20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" name="Google Shape;5651;p20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" name="Google Shape;5652;p20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" name="Google Shape;5653;p20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" name="Google Shape;5654;p20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" name="Google Shape;5655;p20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" name="Google Shape;5656;p20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" name="Google Shape;5657;p20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" name="Google Shape;5658;p20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" name="Google Shape;5659;p20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" name="Google Shape;5660;p20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1" name="Google Shape;5661;p20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2" name="Google Shape;5662;p20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3" name="Google Shape;5663;p20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4" name="Google Shape;5664;p20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5" name="Google Shape;5665;p20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6" name="Google Shape;5666;p20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7" name="Google Shape;5667;p20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8" name="Google Shape;5668;p20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9" name="Google Shape;5669;p20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0" name="Google Shape;5670;p20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1" name="Google Shape;5671;p20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2" name="Google Shape;5672;p20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3" name="Google Shape;5673;p20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4" name="Google Shape;5674;p20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5" name="Google Shape;5675;p20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6" name="Google Shape;5676;p20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7" name="Google Shape;5677;p20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8" name="Google Shape;5678;p20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9" name="Google Shape;5679;p20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0" name="Google Shape;5680;p20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1" name="Google Shape;5681;p20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2" name="Google Shape;5682;p20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3" name="Google Shape;5683;p20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4" name="Google Shape;5684;p20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5" name="Google Shape;5685;p20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6" name="Google Shape;5686;p20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7" name="Google Shape;5687;p20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8" name="Google Shape;5688;p20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89" name="Google Shape;5689;p20"/>
          <p:cNvGrpSpPr/>
          <p:nvPr/>
        </p:nvGrpSpPr>
        <p:grpSpPr>
          <a:xfrm rot="7057695">
            <a:off x="-263851" y="6248626"/>
            <a:ext cx="1163840" cy="522269"/>
            <a:chOff x="8502760" y="3542528"/>
            <a:chExt cx="711519" cy="319269"/>
          </a:xfrm>
        </p:grpSpPr>
        <p:sp>
          <p:nvSpPr>
            <p:cNvPr id="5690" name="Google Shape;5690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1" name="Google Shape;5691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2" name="Google Shape;5692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3" name="Google Shape;5693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4" name="Google Shape;5694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5" name="Google Shape;5695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6" name="Google Shape;5696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7" name="Google Shape;5697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99" name="Google Shape;5699;p20"/>
          <p:cNvGrpSpPr/>
          <p:nvPr/>
        </p:nvGrpSpPr>
        <p:grpSpPr>
          <a:xfrm flipH="1">
            <a:off x="47953" y="-192769"/>
            <a:ext cx="1079972" cy="1107545"/>
            <a:chOff x="7973149" y="-201092"/>
            <a:chExt cx="1116750" cy="1145263"/>
          </a:xfrm>
        </p:grpSpPr>
        <p:sp>
          <p:nvSpPr>
            <p:cNvPr id="5700" name="Google Shape;5700;p2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1" name="Google Shape;5701;p2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2" name="Google Shape;5702;p2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3" name="Google Shape;5703;p2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4" name="Google Shape;5704;p2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5" name="Google Shape;5705;p2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6" name="Google Shape;5706;p2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7" name="Google Shape;5707;p2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8" name="Google Shape;5708;p2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9" name="Google Shape;5709;p2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0" name="Google Shape;5710;p2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1" name="Google Shape;5711;p2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2" name="Google Shape;5712;p2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3" name="Google Shape;5713;p2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4" name="Google Shape;5714;p2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5" name="Google Shape;5715;p2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6" name="Google Shape;5716;p2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7" name="Google Shape;5717;p2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8" name="Google Shape;5718;p2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9" name="Google Shape;5719;p2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0" name="Google Shape;5720;p2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1" name="Google Shape;5721;p2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2" name="Google Shape;5722;p2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3" name="Google Shape;5723;p2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4" name="Google Shape;5724;p2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5" name="Google Shape;5725;p2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6" name="Google Shape;5726;p2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7" name="Google Shape;5727;p2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8" name="Google Shape;5728;p2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9" name="Google Shape;5729;p2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0" name="Google Shape;5730;p2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1" name="Google Shape;5731;p2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2" name="Google Shape;5732;p2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3" name="Google Shape;5733;p2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4" name="Google Shape;5734;p2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5" name="Google Shape;5735;p2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6" name="Google Shape;5736;p2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7" name="Google Shape;5737;p2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8" name="Google Shape;5738;p2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9" name="Google Shape;5739;p2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61" name="Google Shape;5761;p20"/>
          <p:cNvGrpSpPr/>
          <p:nvPr/>
        </p:nvGrpSpPr>
        <p:grpSpPr>
          <a:xfrm rot="5400000" flipH="1">
            <a:off x="1947523" y="92207"/>
            <a:ext cx="156581" cy="141111"/>
            <a:chOff x="7737341" y="1046941"/>
            <a:chExt cx="161913" cy="145916"/>
          </a:xfrm>
        </p:grpSpPr>
        <p:sp>
          <p:nvSpPr>
            <p:cNvPr id="5762" name="Google Shape;5762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65" name="Google Shape;5765;p20"/>
          <p:cNvGrpSpPr/>
          <p:nvPr/>
        </p:nvGrpSpPr>
        <p:grpSpPr>
          <a:xfrm>
            <a:off x="412452" y="-150142"/>
            <a:ext cx="916057" cy="918956"/>
            <a:chOff x="-566600" y="186057"/>
            <a:chExt cx="1240151" cy="1244074"/>
          </a:xfrm>
        </p:grpSpPr>
        <p:sp>
          <p:nvSpPr>
            <p:cNvPr id="5766" name="Google Shape;5766;p20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0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0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0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0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0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0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0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0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0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0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0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0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0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0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0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0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0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0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0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0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0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0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0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0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0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0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93" name="Google Shape;5793;p20"/>
          <p:cNvGrpSpPr/>
          <p:nvPr/>
        </p:nvGrpSpPr>
        <p:grpSpPr>
          <a:xfrm>
            <a:off x="1003711" y="-185610"/>
            <a:ext cx="665584" cy="643609"/>
            <a:chOff x="-168381" y="-168706"/>
            <a:chExt cx="901061" cy="871312"/>
          </a:xfrm>
        </p:grpSpPr>
        <p:sp>
          <p:nvSpPr>
            <p:cNvPr id="5794" name="Google Shape;5794;p20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D5914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0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0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0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0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0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0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0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0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0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0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0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0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0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0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0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0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0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0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13" name="Google Shape;5813;p20"/>
          <p:cNvGrpSpPr/>
          <p:nvPr/>
        </p:nvGrpSpPr>
        <p:grpSpPr>
          <a:xfrm flipH="1">
            <a:off x="2240157" y="-161459"/>
            <a:ext cx="530147" cy="741032"/>
            <a:chOff x="1897495" y="-461400"/>
            <a:chExt cx="815443" cy="1139815"/>
          </a:xfrm>
        </p:grpSpPr>
        <p:sp>
          <p:nvSpPr>
            <p:cNvPr id="5814" name="Google Shape;5814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36" name="Google Shape;5836;p20"/>
          <p:cNvGrpSpPr/>
          <p:nvPr/>
        </p:nvGrpSpPr>
        <p:grpSpPr>
          <a:xfrm flipH="1">
            <a:off x="11477162" y="-14776"/>
            <a:ext cx="692257" cy="1084192"/>
            <a:chOff x="1897495" y="-461400"/>
            <a:chExt cx="815443" cy="1139815"/>
          </a:xfrm>
        </p:grpSpPr>
        <p:sp>
          <p:nvSpPr>
            <p:cNvPr id="5837" name="Google Shape;5837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9" name="Google Shape;5859;p20"/>
          <p:cNvGrpSpPr/>
          <p:nvPr/>
        </p:nvGrpSpPr>
        <p:grpSpPr>
          <a:xfrm flipH="1">
            <a:off x="11197710" y="1210146"/>
            <a:ext cx="1173972" cy="889837"/>
            <a:chOff x="-320607" y="2105391"/>
            <a:chExt cx="1152762" cy="873760"/>
          </a:xfrm>
        </p:grpSpPr>
        <p:sp>
          <p:nvSpPr>
            <p:cNvPr id="5860" name="Google Shape;5860;p20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0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0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0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0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0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0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0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0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0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0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0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0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0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0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0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0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0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0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9" name="Google Shape;5879;p20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5880" name="Google Shape;5880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83" name="Google Shape;5883;p20"/>
          <p:cNvGrpSpPr/>
          <p:nvPr/>
        </p:nvGrpSpPr>
        <p:grpSpPr>
          <a:xfrm rot="-2542812">
            <a:off x="10009896" y="-124947"/>
            <a:ext cx="1163825" cy="522285"/>
            <a:chOff x="8502760" y="3542528"/>
            <a:chExt cx="711519" cy="319269"/>
          </a:xfrm>
        </p:grpSpPr>
        <p:sp>
          <p:nvSpPr>
            <p:cNvPr id="5884" name="Google Shape;5884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85752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4" name="Google Shape;5894;p21"/>
          <p:cNvSpPr/>
          <p:nvPr/>
        </p:nvSpPr>
        <p:spPr>
          <a:xfrm rot="5400000">
            <a:off x="-1702267" y="4545833"/>
            <a:ext cx="4000072" cy="62426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5" name="Google Shape;5895;p21"/>
          <p:cNvSpPr/>
          <p:nvPr/>
        </p:nvSpPr>
        <p:spPr>
          <a:xfrm>
            <a:off x="7770889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96" name="Google Shape;5896;p21"/>
          <p:cNvGrpSpPr/>
          <p:nvPr/>
        </p:nvGrpSpPr>
        <p:grpSpPr>
          <a:xfrm rot="10800000">
            <a:off x="10658059" y="6048775"/>
            <a:ext cx="1432199" cy="915695"/>
            <a:chOff x="-206267" y="355694"/>
            <a:chExt cx="1406323" cy="899150"/>
          </a:xfrm>
        </p:grpSpPr>
        <p:sp>
          <p:nvSpPr>
            <p:cNvPr id="5897" name="Google Shape;5897;p2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5" name="Google Shape;5905;p21"/>
          <p:cNvGrpSpPr/>
          <p:nvPr/>
        </p:nvGrpSpPr>
        <p:grpSpPr>
          <a:xfrm rot="5400000">
            <a:off x="-46729" y="5489364"/>
            <a:ext cx="1306181" cy="1430685"/>
            <a:chOff x="2318158" y="4088320"/>
            <a:chExt cx="1256104" cy="1375835"/>
          </a:xfrm>
        </p:grpSpPr>
        <p:sp>
          <p:nvSpPr>
            <p:cNvPr id="5906" name="Google Shape;5906;p21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1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1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1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1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1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1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1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1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1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1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1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1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1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1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1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1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1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1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1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1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1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1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1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1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1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1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1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1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1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1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1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1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1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1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1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1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1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1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1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1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1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1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1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1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1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1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1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1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1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56" name="Google Shape;5956;p21"/>
          <p:cNvGrpSpPr/>
          <p:nvPr/>
        </p:nvGrpSpPr>
        <p:grpSpPr>
          <a:xfrm rot="2699802" flipH="1">
            <a:off x="61021" y="-52074"/>
            <a:ext cx="1163817" cy="522251"/>
            <a:chOff x="8502760" y="3542528"/>
            <a:chExt cx="711519" cy="319269"/>
          </a:xfrm>
        </p:grpSpPr>
        <p:sp>
          <p:nvSpPr>
            <p:cNvPr id="5957" name="Google Shape;5957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66" name="Google Shape;5966;p21"/>
          <p:cNvGrpSpPr/>
          <p:nvPr/>
        </p:nvGrpSpPr>
        <p:grpSpPr>
          <a:xfrm>
            <a:off x="11207159" y="-150135"/>
            <a:ext cx="1079972" cy="1107545"/>
            <a:chOff x="7973149" y="-201092"/>
            <a:chExt cx="1116750" cy="1145263"/>
          </a:xfrm>
        </p:grpSpPr>
        <p:sp>
          <p:nvSpPr>
            <p:cNvPr id="5967" name="Google Shape;5967;p2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28" name="Google Shape;6028;p21"/>
          <p:cNvGrpSpPr/>
          <p:nvPr/>
        </p:nvGrpSpPr>
        <p:grpSpPr>
          <a:xfrm rot="-5400000">
            <a:off x="10084430" y="92207"/>
            <a:ext cx="156581" cy="141111"/>
            <a:chOff x="7737341" y="1046941"/>
            <a:chExt cx="161913" cy="145916"/>
          </a:xfrm>
        </p:grpSpPr>
        <p:sp>
          <p:nvSpPr>
            <p:cNvPr id="6029" name="Google Shape;6029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32" name="Google Shape;6032;p21"/>
          <p:cNvGrpSpPr/>
          <p:nvPr/>
        </p:nvGrpSpPr>
        <p:grpSpPr>
          <a:xfrm flipH="1">
            <a:off x="10860025" y="-150142"/>
            <a:ext cx="916057" cy="918956"/>
            <a:chOff x="-566600" y="186057"/>
            <a:chExt cx="1240151" cy="1244074"/>
          </a:xfrm>
        </p:grpSpPr>
        <p:sp>
          <p:nvSpPr>
            <p:cNvPr id="6033" name="Google Shape;6033;p21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1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1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1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1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1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1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1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1" name="Google Shape;6041;p21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2" name="Google Shape;6042;p21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1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1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1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1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1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1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1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1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1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1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1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1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1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1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1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1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1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60" name="Google Shape;6060;p21"/>
          <p:cNvGrpSpPr/>
          <p:nvPr/>
        </p:nvGrpSpPr>
        <p:grpSpPr>
          <a:xfrm flipH="1">
            <a:off x="10519239" y="-185610"/>
            <a:ext cx="665584" cy="643609"/>
            <a:chOff x="-168381" y="-168706"/>
            <a:chExt cx="901061" cy="871312"/>
          </a:xfrm>
        </p:grpSpPr>
        <p:sp>
          <p:nvSpPr>
            <p:cNvPr id="6061" name="Google Shape;6061;p2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80" name="Google Shape;6080;p21"/>
          <p:cNvGrpSpPr/>
          <p:nvPr/>
        </p:nvGrpSpPr>
        <p:grpSpPr>
          <a:xfrm>
            <a:off x="9418229" y="-161459"/>
            <a:ext cx="530147" cy="741032"/>
            <a:chOff x="1897495" y="-461400"/>
            <a:chExt cx="815443" cy="1139815"/>
          </a:xfrm>
        </p:grpSpPr>
        <p:sp>
          <p:nvSpPr>
            <p:cNvPr id="6081" name="Google Shape;6081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03" name="Google Shape;6103;p21"/>
          <p:cNvGrpSpPr/>
          <p:nvPr/>
        </p:nvGrpSpPr>
        <p:grpSpPr>
          <a:xfrm rot="10800000">
            <a:off x="11439597" y="5744924"/>
            <a:ext cx="692257" cy="1084192"/>
            <a:chOff x="1897495" y="-461400"/>
            <a:chExt cx="815443" cy="1139815"/>
          </a:xfrm>
        </p:grpSpPr>
        <p:sp>
          <p:nvSpPr>
            <p:cNvPr id="6104" name="Google Shape;6104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1" name="Google Shape;6121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2" name="Google Shape;6122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1"/>
          <p:cNvGrpSpPr/>
          <p:nvPr/>
        </p:nvGrpSpPr>
        <p:grpSpPr>
          <a:xfrm rot="10800000">
            <a:off x="11160146" y="4714358"/>
            <a:ext cx="1173972" cy="889837"/>
            <a:chOff x="-320607" y="2105391"/>
            <a:chExt cx="1152762" cy="873760"/>
          </a:xfrm>
        </p:grpSpPr>
        <p:sp>
          <p:nvSpPr>
            <p:cNvPr id="6127" name="Google Shape;6127;p21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1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1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1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1" name="Google Shape;6131;p21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2" name="Google Shape;6132;p21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3" name="Google Shape;6133;p21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4" name="Google Shape;6134;p21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5" name="Google Shape;6135;p21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6" name="Google Shape;6136;p21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7" name="Google Shape;6137;p21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8" name="Google Shape;6138;p21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9" name="Google Shape;6139;p21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0" name="Google Shape;6140;p21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1" name="Google Shape;6141;p21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2" name="Google Shape;6142;p21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3" name="Google Shape;6143;p21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4" name="Google Shape;6144;p21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5" name="Google Shape;6145;p21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6" name="Google Shape;6146;p21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6147" name="Google Shape;6147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8" name="Google Shape;6148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9" name="Google Shape;6149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50" name="Google Shape;6150;p21"/>
          <p:cNvGrpSpPr/>
          <p:nvPr/>
        </p:nvGrpSpPr>
        <p:grpSpPr>
          <a:xfrm rot="-8257188" flipH="1">
            <a:off x="9972332" y="6417002"/>
            <a:ext cx="1163825" cy="522285"/>
            <a:chOff x="8502760" y="3542528"/>
            <a:chExt cx="711519" cy="319269"/>
          </a:xfrm>
        </p:grpSpPr>
        <p:sp>
          <p:nvSpPr>
            <p:cNvPr id="6151" name="Google Shape;6151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2" name="Google Shape;6152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3" name="Google Shape;6153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4" name="Google Shape;6154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5" name="Google Shape;6155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6" name="Google Shape;6156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7" name="Google Shape;6157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8" name="Google Shape;6158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9" name="Google Shape;6159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" name="Google Shape;10;p2">
            <a:extLst>
              <a:ext uri="{FF2B5EF4-FFF2-40B4-BE49-F238E27FC236}">
                <a16:creationId xmlns:a16="http://schemas.microsoft.com/office/drawing/2014/main" id="{34AEB84E-CF89-D395-663E-FE68A5FA1BC9}"/>
              </a:ext>
            </a:extLst>
          </p:cNvPr>
          <p:cNvSpPr txBox="1">
            <a:spLocks/>
          </p:cNvSpPr>
          <p:nvPr userDrawn="1"/>
        </p:nvSpPr>
        <p:spPr>
          <a:xfrm>
            <a:off x="-132709" y="6442774"/>
            <a:ext cx="1505309" cy="46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1400" b="0" i="0" u="none" strike="noStrike" cap="none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vi-VN" sz="1867"/>
              <a:t>Như Hoa</a:t>
            </a:r>
          </a:p>
        </p:txBody>
      </p:sp>
    </p:spTree>
    <p:extLst>
      <p:ext uri="{BB962C8B-B14F-4D97-AF65-F5344CB8AC3E}">
        <p14:creationId xmlns:p14="http://schemas.microsoft.com/office/powerpoint/2010/main" val="297198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2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5F3D8-BD0A-4C23-A818-EA0E1FB622A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82F684-C933-444B-8440-6081226CC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3578544" y="-236258"/>
            <a:ext cx="2468202" cy="252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BA82F-504D-49B6-961B-4F2EC60DE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7350444" y="9374946"/>
            <a:ext cx="1031287" cy="1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8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6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7E3A4-189D-42E9-83DC-8FEAB9379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04A33-D02F-4C93-8AD1-1E24C5765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77558-FE2D-47D6-9AA6-EA10F71BA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6B80B-0DBD-4C65-A944-2DF11422A154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0D89-34B7-486A-9C92-40BDB36CE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73DD-78D7-41F9-9DD8-89134B694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F5000-D97F-4497-BAE9-6EA502A0B201}" type="slidenum">
              <a:rPr lang="vi-VN" smtClean="0"/>
              <a:t>‹#›</a:t>
            </a:fld>
            <a:endParaRPr lang="vi-VN"/>
          </a:p>
        </p:txBody>
      </p:sp>
      <p:sp>
        <p:nvSpPr>
          <p:cNvPr id="7" name="Google Shape;10;p2">
            <a:extLst>
              <a:ext uri="{FF2B5EF4-FFF2-40B4-BE49-F238E27FC236}">
                <a16:creationId xmlns:a16="http://schemas.microsoft.com/office/drawing/2014/main" id="{BA2480D4-A148-4A7D-9FA4-4B966D826321}"/>
              </a:ext>
            </a:extLst>
          </p:cNvPr>
          <p:cNvSpPr txBox="1">
            <a:spLocks/>
          </p:cNvSpPr>
          <p:nvPr userDrawn="1"/>
        </p:nvSpPr>
        <p:spPr>
          <a:xfrm>
            <a:off x="-619594" y="6397045"/>
            <a:ext cx="2458387" cy="46095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vi-VN" sz="1867"/>
              <a:t>Như Hoa</a:t>
            </a:r>
          </a:p>
        </p:txBody>
      </p:sp>
    </p:spTree>
    <p:extLst>
      <p:ext uri="{BB962C8B-B14F-4D97-AF65-F5344CB8AC3E}">
        <p14:creationId xmlns:p14="http://schemas.microsoft.com/office/powerpoint/2010/main" val="366236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0333" y="704000"/>
            <a:ext cx="9311200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5100" y="3487367"/>
            <a:ext cx="9196400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" name="Google Shape;10;p2">
            <a:extLst>
              <a:ext uri="{FF2B5EF4-FFF2-40B4-BE49-F238E27FC236}">
                <a16:creationId xmlns:a16="http://schemas.microsoft.com/office/drawing/2014/main" id="{C263A8C2-09A4-62CD-F2AA-7A899E71E8BE}"/>
              </a:ext>
            </a:extLst>
          </p:cNvPr>
          <p:cNvSpPr txBox="1">
            <a:spLocks/>
          </p:cNvSpPr>
          <p:nvPr userDrawn="1"/>
        </p:nvSpPr>
        <p:spPr>
          <a:xfrm>
            <a:off x="-619594" y="6397045"/>
            <a:ext cx="2458387" cy="46095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1867"/>
              <a:t>Như Hoa</a:t>
            </a:r>
          </a:p>
        </p:txBody>
      </p:sp>
    </p:spTree>
    <p:extLst>
      <p:ext uri="{BB962C8B-B14F-4D97-AF65-F5344CB8AC3E}">
        <p14:creationId xmlns:p14="http://schemas.microsoft.com/office/powerpoint/2010/main" val="28164866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microsoft.com/office/2007/relationships/hdphoto" Target="../media/hdphoto7.wdp"/><Relationship Id="rId10" Type="http://schemas.openxmlformats.org/officeDocument/2006/relationships/image" Target="../media/image39.gif"/><Relationship Id="rId4" Type="http://schemas.openxmlformats.org/officeDocument/2006/relationships/image" Target="../media/image36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slide" Target="slide7.xml"/><Relationship Id="rId10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microsoft.com/office/2007/relationships/hdphoto" Target="../media/hdphoto6.wdp"/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0.png"/><Relationship Id="rId11" Type="http://schemas.openxmlformats.org/officeDocument/2006/relationships/slide" Target="slide6.xml"/><Relationship Id="rId5" Type="http://schemas.microsoft.com/office/2007/relationships/hdphoto" Target="../media/hdphoto5.wdp"/><Relationship Id="rId10" Type="http://schemas.openxmlformats.org/officeDocument/2006/relationships/image" Target="../media/image24.sv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.png"/><Relationship Id="rId3" Type="http://schemas.openxmlformats.org/officeDocument/2006/relationships/image" Target="../media/image20.jpg"/><Relationship Id="rId7" Type="http://schemas.openxmlformats.org/officeDocument/2006/relationships/image" Target="../media/image27.png"/><Relationship Id="rId12" Type="http://schemas.openxmlformats.org/officeDocument/2006/relationships/image" Target="../media/image22.svg"/><Relationship Id="rId17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microsoft.com/office/2007/relationships/hdphoto" Target="../media/hdphoto5.wdp"/><Relationship Id="rId15" Type="http://schemas.openxmlformats.org/officeDocument/2006/relationships/slide" Target="slide6.xml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Relationship Id="rId1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2.png"/><Relationship Id="rId18" Type="http://schemas.microsoft.com/office/2007/relationships/hdphoto" Target="../media/hdphoto6.wdp"/><Relationship Id="rId3" Type="http://schemas.openxmlformats.org/officeDocument/2006/relationships/image" Target="../media/image20.jpg"/><Relationship Id="rId7" Type="http://schemas.openxmlformats.org/officeDocument/2006/relationships/image" Target="../media/image32.png"/><Relationship Id="rId12" Type="http://schemas.openxmlformats.org/officeDocument/2006/relationships/image" Target="../media/image24.svg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11" Type="http://schemas.openxmlformats.org/officeDocument/2006/relationships/image" Target="../media/image23.png"/><Relationship Id="rId5" Type="http://schemas.microsoft.com/office/2007/relationships/hdphoto" Target="../media/hdphoto5.wdp"/><Relationship Id="rId15" Type="http://schemas.openxmlformats.org/officeDocument/2006/relationships/image" Target="../media/image25.png"/><Relationship Id="rId10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34.png"/><Relationship Id="rId1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100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20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77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-262780" y="4128895"/>
            <a:ext cx="3978599" cy="376317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55" name="Google Shape;8155;p36"/>
          <p:cNvGrpSpPr/>
          <p:nvPr/>
        </p:nvGrpSpPr>
        <p:grpSpPr>
          <a:xfrm>
            <a:off x="9592593" y="6010482"/>
            <a:ext cx="914561" cy="948813"/>
            <a:chOff x="2127042" y="1823176"/>
            <a:chExt cx="1367763" cy="1367763"/>
          </a:xfrm>
        </p:grpSpPr>
        <p:sp>
          <p:nvSpPr>
            <p:cNvPr id="8156" name="Google Shape;8156;p36"/>
            <p:cNvSpPr/>
            <p:nvPr/>
          </p:nvSpPr>
          <p:spPr>
            <a:xfrm>
              <a:off x="2127042" y="1823176"/>
              <a:ext cx="1367763" cy="1367763"/>
            </a:xfrm>
            <a:custGeom>
              <a:avLst/>
              <a:gdLst/>
              <a:ahLst/>
              <a:cxnLst/>
              <a:rect l="l" t="t" r="r" b="b"/>
              <a:pathLst>
                <a:path w="147428" h="147428" extrusionOk="0">
                  <a:moveTo>
                    <a:pt x="73714" y="0"/>
                  </a:moveTo>
                  <a:cubicBezTo>
                    <a:pt x="32997" y="0"/>
                    <a:pt x="0" y="32997"/>
                    <a:pt x="0" y="73714"/>
                  </a:cubicBezTo>
                  <a:cubicBezTo>
                    <a:pt x="0" y="114431"/>
                    <a:pt x="32997" y="147428"/>
                    <a:pt x="73714" y="147428"/>
                  </a:cubicBezTo>
                  <a:cubicBezTo>
                    <a:pt x="114431" y="147428"/>
                    <a:pt x="147428" y="114431"/>
                    <a:pt x="147428" y="73714"/>
                  </a:cubicBezTo>
                  <a:cubicBezTo>
                    <a:pt x="147428" y="32997"/>
                    <a:pt x="114431" y="0"/>
                    <a:pt x="737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7" name="Google Shape;8157;p36"/>
            <p:cNvSpPr/>
            <p:nvPr/>
          </p:nvSpPr>
          <p:spPr>
            <a:xfrm rot="1551904">
              <a:off x="2658745" y="2251186"/>
              <a:ext cx="750711" cy="541867"/>
            </a:xfrm>
            <a:custGeom>
              <a:avLst/>
              <a:gdLst/>
              <a:ahLst/>
              <a:cxnLst/>
              <a:rect l="l" t="t" r="r" b="b"/>
              <a:pathLst>
                <a:path w="82859" h="59808" extrusionOk="0">
                  <a:moveTo>
                    <a:pt x="25073" y="0"/>
                  </a:moveTo>
                  <a:cubicBezTo>
                    <a:pt x="10397" y="0"/>
                    <a:pt x="1" y="4572"/>
                    <a:pt x="1" y="4572"/>
                  </a:cubicBezTo>
                  <a:cubicBezTo>
                    <a:pt x="1" y="4572"/>
                    <a:pt x="22" y="4614"/>
                    <a:pt x="64" y="4698"/>
                  </a:cubicBezTo>
                  <a:cubicBezTo>
                    <a:pt x="5441" y="7418"/>
                    <a:pt x="11237" y="13005"/>
                    <a:pt x="15819" y="20453"/>
                  </a:cubicBezTo>
                  <a:cubicBezTo>
                    <a:pt x="21217" y="29283"/>
                    <a:pt x="22535" y="34995"/>
                    <a:pt x="25172" y="40854"/>
                  </a:cubicBezTo>
                  <a:cubicBezTo>
                    <a:pt x="28164" y="47529"/>
                    <a:pt x="33269" y="52613"/>
                    <a:pt x="36220" y="54391"/>
                  </a:cubicBezTo>
                  <a:cubicBezTo>
                    <a:pt x="41886" y="57817"/>
                    <a:pt x="48865" y="59808"/>
                    <a:pt x="55508" y="59808"/>
                  </a:cubicBezTo>
                  <a:cubicBezTo>
                    <a:pt x="59536" y="59808"/>
                    <a:pt x="63440" y="59076"/>
                    <a:pt x="66852" y="57488"/>
                  </a:cubicBezTo>
                  <a:cubicBezTo>
                    <a:pt x="66601" y="56819"/>
                    <a:pt x="66350" y="56107"/>
                    <a:pt x="66036" y="55354"/>
                  </a:cubicBezTo>
                  <a:cubicBezTo>
                    <a:pt x="65513" y="53931"/>
                    <a:pt x="64948" y="52550"/>
                    <a:pt x="64383" y="51169"/>
                  </a:cubicBezTo>
                  <a:lnTo>
                    <a:pt x="63943" y="50123"/>
                  </a:lnTo>
                  <a:cubicBezTo>
                    <a:pt x="63776" y="49767"/>
                    <a:pt x="63650" y="49453"/>
                    <a:pt x="63483" y="49119"/>
                  </a:cubicBezTo>
                  <a:lnTo>
                    <a:pt x="62521" y="47110"/>
                  </a:lnTo>
                  <a:cubicBezTo>
                    <a:pt x="62207" y="46440"/>
                    <a:pt x="61830" y="45792"/>
                    <a:pt x="61474" y="45143"/>
                  </a:cubicBezTo>
                  <a:lnTo>
                    <a:pt x="60930" y="44202"/>
                  </a:lnTo>
                  <a:lnTo>
                    <a:pt x="60658" y="43720"/>
                  </a:lnTo>
                  <a:cubicBezTo>
                    <a:pt x="60554" y="43574"/>
                    <a:pt x="60449" y="43407"/>
                    <a:pt x="60344" y="43260"/>
                  </a:cubicBezTo>
                  <a:lnTo>
                    <a:pt x="59131" y="41356"/>
                  </a:lnTo>
                  <a:lnTo>
                    <a:pt x="58817" y="40875"/>
                  </a:lnTo>
                  <a:lnTo>
                    <a:pt x="58503" y="40414"/>
                  </a:lnTo>
                  <a:lnTo>
                    <a:pt x="57855" y="39494"/>
                  </a:lnTo>
                  <a:cubicBezTo>
                    <a:pt x="57415" y="38887"/>
                    <a:pt x="56997" y="38238"/>
                    <a:pt x="56557" y="37653"/>
                  </a:cubicBezTo>
                  <a:cubicBezTo>
                    <a:pt x="56139" y="37067"/>
                    <a:pt x="55658" y="36481"/>
                    <a:pt x="55197" y="35853"/>
                  </a:cubicBezTo>
                  <a:lnTo>
                    <a:pt x="54842" y="35393"/>
                  </a:lnTo>
                  <a:lnTo>
                    <a:pt x="54507" y="34953"/>
                  </a:lnTo>
                  <a:lnTo>
                    <a:pt x="53795" y="34075"/>
                  </a:lnTo>
                  <a:cubicBezTo>
                    <a:pt x="53335" y="33489"/>
                    <a:pt x="52875" y="32903"/>
                    <a:pt x="52373" y="32317"/>
                  </a:cubicBezTo>
                  <a:cubicBezTo>
                    <a:pt x="51389" y="31166"/>
                    <a:pt x="50406" y="30036"/>
                    <a:pt x="49380" y="28907"/>
                  </a:cubicBezTo>
                  <a:cubicBezTo>
                    <a:pt x="45279" y="24471"/>
                    <a:pt x="40948" y="20181"/>
                    <a:pt x="36282" y="16248"/>
                  </a:cubicBezTo>
                  <a:lnTo>
                    <a:pt x="36240" y="16227"/>
                  </a:lnTo>
                  <a:lnTo>
                    <a:pt x="36261" y="16206"/>
                  </a:lnTo>
                  <a:lnTo>
                    <a:pt x="36617" y="15704"/>
                  </a:lnTo>
                  <a:cubicBezTo>
                    <a:pt x="37287" y="16038"/>
                    <a:pt x="37977" y="16373"/>
                    <a:pt x="38689" y="16708"/>
                  </a:cubicBezTo>
                  <a:cubicBezTo>
                    <a:pt x="39044" y="16875"/>
                    <a:pt x="39421" y="17064"/>
                    <a:pt x="39777" y="17231"/>
                  </a:cubicBezTo>
                  <a:lnTo>
                    <a:pt x="40802" y="17796"/>
                  </a:lnTo>
                  <a:cubicBezTo>
                    <a:pt x="42183" y="18528"/>
                    <a:pt x="43522" y="19323"/>
                    <a:pt x="44861" y="20140"/>
                  </a:cubicBezTo>
                  <a:cubicBezTo>
                    <a:pt x="45531" y="20558"/>
                    <a:pt x="46179" y="20956"/>
                    <a:pt x="46849" y="21395"/>
                  </a:cubicBezTo>
                  <a:cubicBezTo>
                    <a:pt x="47497" y="21813"/>
                    <a:pt x="48125" y="22274"/>
                    <a:pt x="48774" y="22713"/>
                  </a:cubicBezTo>
                  <a:lnTo>
                    <a:pt x="50678" y="24073"/>
                  </a:lnTo>
                  <a:cubicBezTo>
                    <a:pt x="51326" y="24513"/>
                    <a:pt x="51975" y="24952"/>
                    <a:pt x="52603" y="25433"/>
                  </a:cubicBezTo>
                  <a:cubicBezTo>
                    <a:pt x="53858" y="26396"/>
                    <a:pt x="55072" y="27400"/>
                    <a:pt x="56264" y="28404"/>
                  </a:cubicBezTo>
                  <a:cubicBezTo>
                    <a:pt x="56871" y="28907"/>
                    <a:pt x="57436" y="29430"/>
                    <a:pt x="58043" y="29953"/>
                  </a:cubicBezTo>
                  <a:cubicBezTo>
                    <a:pt x="58629" y="30497"/>
                    <a:pt x="59215" y="30999"/>
                    <a:pt x="59800" y="31543"/>
                  </a:cubicBezTo>
                  <a:cubicBezTo>
                    <a:pt x="60344" y="32087"/>
                    <a:pt x="60930" y="32610"/>
                    <a:pt x="61495" y="33196"/>
                  </a:cubicBezTo>
                  <a:lnTo>
                    <a:pt x="61914" y="33614"/>
                  </a:lnTo>
                  <a:lnTo>
                    <a:pt x="62311" y="34054"/>
                  </a:lnTo>
                  <a:lnTo>
                    <a:pt x="63106" y="34912"/>
                  </a:lnTo>
                  <a:cubicBezTo>
                    <a:pt x="63629" y="35497"/>
                    <a:pt x="64194" y="36062"/>
                    <a:pt x="64697" y="36648"/>
                  </a:cubicBezTo>
                  <a:lnTo>
                    <a:pt x="66224" y="38448"/>
                  </a:lnTo>
                  <a:lnTo>
                    <a:pt x="66977" y="39347"/>
                  </a:lnTo>
                  <a:cubicBezTo>
                    <a:pt x="67249" y="39661"/>
                    <a:pt x="67500" y="39996"/>
                    <a:pt x="67751" y="40310"/>
                  </a:cubicBezTo>
                  <a:lnTo>
                    <a:pt x="68463" y="41251"/>
                  </a:lnTo>
                  <a:lnTo>
                    <a:pt x="68798" y="41691"/>
                  </a:lnTo>
                  <a:lnTo>
                    <a:pt x="69174" y="42151"/>
                  </a:lnTo>
                  <a:lnTo>
                    <a:pt x="70555" y="44097"/>
                  </a:lnTo>
                  <a:lnTo>
                    <a:pt x="71246" y="45080"/>
                  </a:lnTo>
                  <a:cubicBezTo>
                    <a:pt x="71476" y="45415"/>
                    <a:pt x="71685" y="45771"/>
                    <a:pt x="71894" y="46085"/>
                  </a:cubicBezTo>
                  <a:cubicBezTo>
                    <a:pt x="72752" y="47424"/>
                    <a:pt x="73568" y="48826"/>
                    <a:pt x="74301" y="50290"/>
                  </a:cubicBezTo>
                  <a:cubicBezTo>
                    <a:pt x="74405" y="50542"/>
                    <a:pt x="74531" y="50772"/>
                    <a:pt x="74635" y="51023"/>
                  </a:cubicBezTo>
                  <a:cubicBezTo>
                    <a:pt x="74865" y="50688"/>
                    <a:pt x="75096" y="50353"/>
                    <a:pt x="75305" y="49998"/>
                  </a:cubicBezTo>
                  <a:cubicBezTo>
                    <a:pt x="82858" y="37464"/>
                    <a:pt x="72104" y="17106"/>
                    <a:pt x="59549" y="9531"/>
                  </a:cubicBezTo>
                  <a:cubicBezTo>
                    <a:pt x="47360" y="2177"/>
                    <a:pt x="35198" y="0"/>
                    <a:pt x="25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8" name="Google Shape;8158;p36"/>
            <p:cNvSpPr/>
            <p:nvPr/>
          </p:nvSpPr>
          <p:spPr>
            <a:xfrm rot="1551904">
              <a:off x="2212393" y="2221035"/>
              <a:ext cx="750711" cy="541939"/>
            </a:xfrm>
            <a:custGeom>
              <a:avLst/>
              <a:gdLst/>
              <a:ahLst/>
              <a:cxnLst/>
              <a:rect l="l" t="t" r="r" b="b"/>
              <a:pathLst>
                <a:path w="82859" h="59816" extrusionOk="0">
                  <a:moveTo>
                    <a:pt x="27339" y="0"/>
                  </a:moveTo>
                  <a:cubicBezTo>
                    <a:pt x="23320" y="0"/>
                    <a:pt x="19421" y="729"/>
                    <a:pt x="16007" y="2314"/>
                  </a:cubicBezTo>
                  <a:lnTo>
                    <a:pt x="16070" y="2481"/>
                  </a:lnTo>
                  <a:lnTo>
                    <a:pt x="16238" y="2963"/>
                  </a:lnTo>
                  <a:lnTo>
                    <a:pt x="16447" y="3486"/>
                  </a:lnTo>
                  <a:lnTo>
                    <a:pt x="16844" y="4532"/>
                  </a:lnTo>
                  <a:cubicBezTo>
                    <a:pt x="17095" y="5222"/>
                    <a:pt x="17347" y="5871"/>
                    <a:pt x="17619" y="6541"/>
                  </a:cubicBezTo>
                  <a:cubicBezTo>
                    <a:pt x="17891" y="7210"/>
                    <a:pt x="18163" y="7880"/>
                    <a:pt x="18435" y="8549"/>
                  </a:cubicBezTo>
                  <a:cubicBezTo>
                    <a:pt x="18707" y="9198"/>
                    <a:pt x="19000" y="9888"/>
                    <a:pt x="19272" y="10516"/>
                  </a:cubicBezTo>
                  <a:lnTo>
                    <a:pt x="20192" y="12420"/>
                  </a:lnTo>
                  <a:cubicBezTo>
                    <a:pt x="20360" y="12734"/>
                    <a:pt x="20506" y="13048"/>
                    <a:pt x="20673" y="13362"/>
                  </a:cubicBezTo>
                  <a:lnTo>
                    <a:pt x="21176" y="14303"/>
                  </a:lnTo>
                  <a:cubicBezTo>
                    <a:pt x="21510" y="14931"/>
                    <a:pt x="21866" y="15517"/>
                    <a:pt x="22222" y="16124"/>
                  </a:cubicBezTo>
                  <a:lnTo>
                    <a:pt x="23393" y="17923"/>
                  </a:lnTo>
                  <a:lnTo>
                    <a:pt x="23958" y="18844"/>
                  </a:lnTo>
                  <a:cubicBezTo>
                    <a:pt x="24168" y="19137"/>
                    <a:pt x="24377" y="19430"/>
                    <a:pt x="24586" y="19723"/>
                  </a:cubicBezTo>
                  <a:lnTo>
                    <a:pt x="25821" y="21480"/>
                  </a:lnTo>
                  <a:lnTo>
                    <a:pt x="26134" y="21940"/>
                  </a:lnTo>
                  <a:lnTo>
                    <a:pt x="26448" y="22359"/>
                  </a:lnTo>
                  <a:lnTo>
                    <a:pt x="27097" y="23196"/>
                  </a:lnTo>
                  <a:lnTo>
                    <a:pt x="27767" y="24075"/>
                  </a:lnTo>
                  <a:cubicBezTo>
                    <a:pt x="27871" y="24242"/>
                    <a:pt x="27955" y="24368"/>
                    <a:pt x="28080" y="24514"/>
                  </a:cubicBezTo>
                  <a:lnTo>
                    <a:pt x="28415" y="24932"/>
                  </a:lnTo>
                  <a:cubicBezTo>
                    <a:pt x="30173" y="27192"/>
                    <a:pt x="32077" y="29368"/>
                    <a:pt x="34023" y="31503"/>
                  </a:cubicBezTo>
                  <a:cubicBezTo>
                    <a:pt x="37956" y="35729"/>
                    <a:pt x="42141" y="39809"/>
                    <a:pt x="46577" y="43555"/>
                  </a:cubicBezTo>
                  <a:lnTo>
                    <a:pt x="46619" y="43596"/>
                  </a:lnTo>
                  <a:lnTo>
                    <a:pt x="46598" y="43617"/>
                  </a:lnTo>
                  <a:lnTo>
                    <a:pt x="46242" y="44099"/>
                  </a:lnTo>
                  <a:cubicBezTo>
                    <a:pt x="45573" y="43785"/>
                    <a:pt x="44882" y="43450"/>
                    <a:pt x="44171" y="43094"/>
                  </a:cubicBezTo>
                  <a:cubicBezTo>
                    <a:pt x="43815" y="42927"/>
                    <a:pt x="43438" y="42759"/>
                    <a:pt x="43104" y="42571"/>
                  </a:cubicBezTo>
                  <a:lnTo>
                    <a:pt x="42057" y="42027"/>
                  </a:lnTo>
                  <a:cubicBezTo>
                    <a:pt x="40697" y="41274"/>
                    <a:pt x="39337" y="40500"/>
                    <a:pt x="37998" y="39684"/>
                  </a:cubicBezTo>
                  <a:cubicBezTo>
                    <a:pt x="37350" y="39265"/>
                    <a:pt x="36680" y="38868"/>
                    <a:pt x="36031" y="38428"/>
                  </a:cubicBezTo>
                  <a:cubicBezTo>
                    <a:pt x="35383" y="37989"/>
                    <a:pt x="34734" y="37529"/>
                    <a:pt x="34106" y="37089"/>
                  </a:cubicBezTo>
                  <a:lnTo>
                    <a:pt x="32181" y="35750"/>
                  </a:lnTo>
                  <a:cubicBezTo>
                    <a:pt x="31533" y="35290"/>
                    <a:pt x="30884" y="34850"/>
                    <a:pt x="30256" y="34369"/>
                  </a:cubicBezTo>
                  <a:cubicBezTo>
                    <a:pt x="29001" y="33427"/>
                    <a:pt x="27808" y="32423"/>
                    <a:pt x="26595" y="31419"/>
                  </a:cubicBezTo>
                  <a:cubicBezTo>
                    <a:pt x="26009" y="30917"/>
                    <a:pt x="25423" y="30394"/>
                    <a:pt x="24837" y="29870"/>
                  </a:cubicBezTo>
                  <a:lnTo>
                    <a:pt x="23938" y="29075"/>
                  </a:lnTo>
                  <a:cubicBezTo>
                    <a:pt x="23645" y="28803"/>
                    <a:pt x="23352" y="28552"/>
                    <a:pt x="23080" y="28280"/>
                  </a:cubicBezTo>
                  <a:cubicBezTo>
                    <a:pt x="21950" y="27171"/>
                    <a:pt x="20799" y="26062"/>
                    <a:pt x="19753" y="24891"/>
                  </a:cubicBezTo>
                  <a:cubicBezTo>
                    <a:pt x="19230" y="24326"/>
                    <a:pt x="18665" y="23761"/>
                    <a:pt x="18163" y="23154"/>
                  </a:cubicBezTo>
                  <a:lnTo>
                    <a:pt x="16635" y="21355"/>
                  </a:lnTo>
                  <a:lnTo>
                    <a:pt x="15882" y="20455"/>
                  </a:lnTo>
                  <a:cubicBezTo>
                    <a:pt x="15610" y="20141"/>
                    <a:pt x="15359" y="19827"/>
                    <a:pt x="15108" y="19513"/>
                  </a:cubicBezTo>
                  <a:lnTo>
                    <a:pt x="14396" y="18572"/>
                  </a:lnTo>
                  <a:lnTo>
                    <a:pt x="14062" y="18111"/>
                  </a:lnTo>
                  <a:lnTo>
                    <a:pt x="13706" y="17651"/>
                  </a:lnTo>
                  <a:lnTo>
                    <a:pt x="12304" y="15705"/>
                  </a:lnTo>
                  <a:lnTo>
                    <a:pt x="11634" y="14722"/>
                  </a:lnTo>
                  <a:cubicBezTo>
                    <a:pt x="11404" y="14408"/>
                    <a:pt x="11174" y="14052"/>
                    <a:pt x="10965" y="13717"/>
                  </a:cubicBezTo>
                  <a:cubicBezTo>
                    <a:pt x="10107" y="12378"/>
                    <a:pt x="9291" y="10997"/>
                    <a:pt x="8559" y="9512"/>
                  </a:cubicBezTo>
                  <a:cubicBezTo>
                    <a:pt x="8454" y="9282"/>
                    <a:pt x="8328" y="9031"/>
                    <a:pt x="8224" y="8779"/>
                  </a:cubicBezTo>
                  <a:cubicBezTo>
                    <a:pt x="7994" y="9114"/>
                    <a:pt x="7784" y="9449"/>
                    <a:pt x="7554" y="9805"/>
                  </a:cubicBezTo>
                  <a:cubicBezTo>
                    <a:pt x="1" y="22359"/>
                    <a:pt x="10756" y="42718"/>
                    <a:pt x="23310" y="50292"/>
                  </a:cubicBezTo>
                  <a:cubicBezTo>
                    <a:pt x="35488" y="57640"/>
                    <a:pt x="47638" y="59815"/>
                    <a:pt x="57757" y="59815"/>
                  </a:cubicBezTo>
                  <a:cubicBezTo>
                    <a:pt x="72448" y="59815"/>
                    <a:pt x="82858" y="55230"/>
                    <a:pt x="82858" y="55230"/>
                  </a:cubicBezTo>
                  <a:cubicBezTo>
                    <a:pt x="82858" y="55230"/>
                    <a:pt x="82837" y="55188"/>
                    <a:pt x="82817" y="55125"/>
                  </a:cubicBezTo>
                  <a:cubicBezTo>
                    <a:pt x="77418" y="52405"/>
                    <a:pt x="71622" y="46798"/>
                    <a:pt x="67040" y="39349"/>
                  </a:cubicBezTo>
                  <a:cubicBezTo>
                    <a:pt x="61642" y="30540"/>
                    <a:pt x="60324" y="24828"/>
                    <a:pt x="57687" y="18969"/>
                  </a:cubicBezTo>
                  <a:cubicBezTo>
                    <a:pt x="54695" y="12274"/>
                    <a:pt x="49590" y="7189"/>
                    <a:pt x="46640" y="5411"/>
                  </a:cubicBezTo>
                  <a:cubicBezTo>
                    <a:pt x="40968" y="1994"/>
                    <a:pt x="33987" y="0"/>
                    <a:pt x="27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9" name="Google Shape;8159;p36"/>
            <p:cNvSpPr/>
            <p:nvPr/>
          </p:nvSpPr>
          <p:spPr>
            <a:xfrm rot="1551904">
              <a:off x="2909463" y="2436831"/>
              <a:ext cx="360003" cy="554506"/>
            </a:xfrm>
            <a:custGeom>
              <a:avLst/>
              <a:gdLst/>
              <a:ahLst/>
              <a:cxnLst/>
              <a:rect l="l" t="t" r="r" b="b"/>
              <a:pathLst>
                <a:path w="39735" h="61203" extrusionOk="0">
                  <a:moveTo>
                    <a:pt x="314" y="1"/>
                  </a:moveTo>
                  <a:lnTo>
                    <a:pt x="0" y="524"/>
                  </a:lnTo>
                  <a:cubicBezTo>
                    <a:pt x="0" y="524"/>
                    <a:pt x="963" y="1193"/>
                    <a:pt x="2553" y="2470"/>
                  </a:cubicBezTo>
                  <a:cubicBezTo>
                    <a:pt x="3369" y="3118"/>
                    <a:pt x="4331" y="3892"/>
                    <a:pt x="5419" y="4813"/>
                  </a:cubicBezTo>
                  <a:cubicBezTo>
                    <a:pt x="6507" y="5734"/>
                    <a:pt x="7700" y="6822"/>
                    <a:pt x="8997" y="7994"/>
                  </a:cubicBezTo>
                  <a:cubicBezTo>
                    <a:pt x="10274" y="9186"/>
                    <a:pt x="11655" y="10483"/>
                    <a:pt x="13057" y="11906"/>
                  </a:cubicBezTo>
                  <a:cubicBezTo>
                    <a:pt x="14458" y="13329"/>
                    <a:pt x="15902" y="14856"/>
                    <a:pt x="17346" y="16468"/>
                  </a:cubicBezTo>
                  <a:cubicBezTo>
                    <a:pt x="18057" y="17284"/>
                    <a:pt x="18769" y="18141"/>
                    <a:pt x="19480" y="18978"/>
                  </a:cubicBezTo>
                  <a:cubicBezTo>
                    <a:pt x="20171" y="19857"/>
                    <a:pt x="20903" y="20715"/>
                    <a:pt x="21572" y="21615"/>
                  </a:cubicBezTo>
                  <a:cubicBezTo>
                    <a:pt x="22263" y="22515"/>
                    <a:pt x="22953" y="23414"/>
                    <a:pt x="23602" y="24356"/>
                  </a:cubicBezTo>
                  <a:cubicBezTo>
                    <a:pt x="24272" y="25276"/>
                    <a:pt x="24899" y="26239"/>
                    <a:pt x="25506" y="27180"/>
                  </a:cubicBezTo>
                  <a:cubicBezTo>
                    <a:pt x="25841" y="27662"/>
                    <a:pt x="26134" y="28143"/>
                    <a:pt x="26406" y="28645"/>
                  </a:cubicBezTo>
                  <a:cubicBezTo>
                    <a:pt x="26699" y="29126"/>
                    <a:pt x="26971" y="29608"/>
                    <a:pt x="27264" y="30110"/>
                  </a:cubicBezTo>
                  <a:cubicBezTo>
                    <a:pt x="27787" y="31114"/>
                    <a:pt x="28289" y="32098"/>
                    <a:pt x="28770" y="33102"/>
                  </a:cubicBezTo>
                  <a:cubicBezTo>
                    <a:pt x="29691" y="35111"/>
                    <a:pt x="30528" y="37098"/>
                    <a:pt x="31281" y="39023"/>
                  </a:cubicBezTo>
                  <a:cubicBezTo>
                    <a:pt x="31469" y="39504"/>
                    <a:pt x="31658" y="39986"/>
                    <a:pt x="31867" y="40467"/>
                  </a:cubicBezTo>
                  <a:cubicBezTo>
                    <a:pt x="32055" y="40927"/>
                    <a:pt x="32202" y="41409"/>
                    <a:pt x="32390" y="41869"/>
                  </a:cubicBezTo>
                  <a:cubicBezTo>
                    <a:pt x="32557" y="42329"/>
                    <a:pt x="32746" y="42790"/>
                    <a:pt x="32934" y="43250"/>
                  </a:cubicBezTo>
                  <a:cubicBezTo>
                    <a:pt x="33080" y="43710"/>
                    <a:pt x="33227" y="44150"/>
                    <a:pt x="33394" y="44610"/>
                  </a:cubicBezTo>
                  <a:cubicBezTo>
                    <a:pt x="33541" y="45049"/>
                    <a:pt x="33687" y="45510"/>
                    <a:pt x="33855" y="45928"/>
                  </a:cubicBezTo>
                  <a:cubicBezTo>
                    <a:pt x="33980" y="46367"/>
                    <a:pt x="34106" y="46807"/>
                    <a:pt x="34231" y="47246"/>
                  </a:cubicBezTo>
                  <a:cubicBezTo>
                    <a:pt x="34482" y="48104"/>
                    <a:pt x="34733" y="48941"/>
                    <a:pt x="34922" y="49757"/>
                  </a:cubicBezTo>
                  <a:cubicBezTo>
                    <a:pt x="35089" y="50573"/>
                    <a:pt x="35340" y="51347"/>
                    <a:pt x="35466" y="52101"/>
                  </a:cubicBezTo>
                  <a:cubicBezTo>
                    <a:pt x="35612" y="52854"/>
                    <a:pt x="35738" y="53586"/>
                    <a:pt x="35884" y="54256"/>
                  </a:cubicBezTo>
                  <a:cubicBezTo>
                    <a:pt x="35968" y="54611"/>
                    <a:pt x="36010" y="54925"/>
                    <a:pt x="36052" y="55260"/>
                  </a:cubicBezTo>
                  <a:cubicBezTo>
                    <a:pt x="36093" y="55574"/>
                    <a:pt x="36135" y="55888"/>
                    <a:pt x="36198" y="56202"/>
                  </a:cubicBezTo>
                  <a:cubicBezTo>
                    <a:pt x="36282" y="56808"/>
                    <a:pt x="36386" y="57352"/>
                    <a:pt x="36449" y="57855"/>
                  </a:cubicBezTo>
                  <a:cubicBezTo>
                    <a:pt x="36554" y="58880"/>
                    <a:pt x="36637" y="59675"/>
                    <a:pt x="36721" y="60240"/>
                  </a:cubicBezTo>
                  <a:cubicBezTo>
                    <a:pt x="36805" y="60805"/>
                    <a:pt x="36847" y="61119"/>
                    <a:pt x="36847" y="61119"/>
                  </a:cubicBezTo>
                  <a:lnTo>
                    <a:pt x="37433" y="61202"/>
                  </a:lnTo>
                  <a:cubicBezTo>
                    <a:pt x="37433" y="61202"/>
                    <a:pt x="37558" y="60930"/>
                    <a:pt x="37767" y="60386"/>
                  </a:cubicBezTo>
                  <a:cubicBezTo>
                    <a:pt x="37977" y="59863"/>
                    <a:pt x="38270" y="59068"/>
                    <a:pt x="38604" y="58043"/>
                  </a:cubicBezTo>
                  <a:cubicBezTo>
                    <a:pt x="38855" y="56997"/>
                    <a:pt x="39211" y="55720"/>
                    <a:pt x="39420" y="54214"/>
                  </a:cubicBezTo>
                  <a:cubicBezTo>
                    <a:pt x="39504" y="53481"/>
                    <a:pt x="39588" y="52665"/>
                    <a:pt x="39671" y="51829"/>
                  </a:cubicBezTo>
                  <a:cubicBezTo>
                    <a:pt x="39734" y="50971"/>
                    <a:pt x="39713" y="50071"/>
                    <a:pt x="39713" y="49129"/>
                  </a:cubicBezTo>
                  <a:cubicBezTo>
                    <a:pt x="39734" y="48188"/>
                    <a:pt x="39609" y="47225"/>
                    <a:pt x="39525" y="46221"/>
                  </a:cubicBezTo>
                  <a:cubicBezTo>
                    <a:pt x="39462" y="45719"/>
                    <a:pt x="39399" y="45196"/>
                    <a:pt x="39337" y="44673"/>
                  </a:cubicBezTo>
                  <a:cubicBezTo>
                    <a:pt x="39253" y="44170"/>
                    <a:pt x="39148" y="43647"/>
                    <a:pt x="39044" y="43124"/>
                  </a:cubicBezTo>
                  <a:cubicBezTo>
                    <a:pt x="38918" y="42580"/>
                    <a:pt x="38834" y="42057"/>
                    <a:pt x="38709" y="41513"/>
                  </a:cubicBezTo>
                  <a:cubicBezTo>
                    <a:pt x="38542" y="40990"/>
                    <a:pt x="38416" y="40446"/>
                    <a:pt x="38249" y="39902"/>
                  </a:cubicBezTo>
                  <a:cubicBezTo>
                    <a:pt x="38081" y="39358"/>
                    <a:pt x="37935" y="38814"/>
                    <a:pt x="37726" y="38270"/>
                  </a:cubicBezTo>
                  <a:cubicBezTo>
                    <a:pt x="37516" y="37747"/>
                    <a:pt x="37307" y="37203"/>
                    <a:pt x="37077" y="36659"/>
                  </a:cubicBezTo>
                  <a:cubicBezTo>
                    <a:pt x="36198" y="34483"/>
                    <a:pt x="34985" y="32390"/>
                    <a:pt x="33687" y="30340"/>
                  </a:cubicBezTo>
                  <a:cubicBezTo>
                    <a:pt x="33018" y="29336"/>
                    <a:pt x="32327" y="28331"/>
                    <a:pt x="31637" y="27348"/>
                  </a:cubicBezTo>
                  <a:cubicBezTo>
                    <a:pt x="30883" y="26364"/>
                    <a:pt x="30214" y="25339"/>
                    <a:pt x="29440" y="24419"/>
                  </a:cubicBezTo>
                  <a:cubicBezTo>
                    <a:pt x="28707" y="23456"/>
                    <a:pt x="27954" y="22494"/>
                    <a:pt x="27159" y="21594"/>
                  </a:cubicBezTo>
                  <a:cubicBezTo>
                    <a:pt x="26406" y="20652"/>
                    <a:pt x="25590" y="19774"/>
                    <a:pt x="24795" y="18895"/>
                  </a:cubicBezTo>
                  <a:cubicBezTo>
                    <a:pt x="24000" y="18016"/>
                    <a:pt x="23163" y="17179"/>
                    <a:pt x="22347" y="16363"/>
                  </a:cubicBezTo>
                  <a:cubicBezTo>
                    <a:pt x="21510" y="15547"/>
                    <a:pt x="20694" y="14752"/>
                    <a:pt x="19857" y="13999"/>
                  </a:cubicBezTo>
                  <a:cubicBezTo>
                    <a:pt x="18204" y="12492"/>
                    <a:pt x="16572" y="11048"/>
                    <a:pt x="14961" y="9793"/>
                  </a:cubicBezTo>
                  <a:cubicBezTo>
                    <a:pt x="13370" y="8496"/>
                    <a:pt x="11822" y="7345"/>
                    <a:pt x="10357" y="6299"/>
                  </a:cubicBezTo>
                  <a:cubicBezTo>
                    <a:pt x="7449" y="4227"/>
                    <a:pt x="4959" y="2637"/>
                    <a:pt x="3160" y="1591"/>
                  </a:cubicBezTo>
                  <a:cubicBezTo>
                    <a:pt x="1381" y="545"/>
                    <a:pt x="314" y="1"/>
                    <a:pt x="3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0" name="Google Shape;8160;p36"/>
            <p:cNvSpPr/>
            <p:nvPr/>
          </p:nvSpPr>
          <p:spPr>
            <a:xfrm rot="1551904">
              <a:off x="2352560" y="2022766"/>
              <a:ext cx="360003" cy="554696"/>
            </a:xfrm>
            <a:custGeom>
              <a:avLst/>
              <a:gdLst/>
              <a:ahLst/>
              <a:cxnLst/>
              <a:rect l="l" t="t" r="r" b="b"/>
              <a:pathLst>
                <a:path w="39735" h="61224" extrusionOk="0">
                  <a:moveTo>
                    <a:pt x="2303" y="1"/>
                  </a:moveTo>
                  <a:cubicBezTo>
                    <a:pt x="2303" y="1"/>
                    <a:pt x="2177" y="294"/>
                    <a:pt x="1968" y="817"/>
                  </a:cubicBezTo>
                  <a:cubicBezTo>
                    <a:pt x="1758" y="1361"/>
                    <a:pt x="1466" y="2156"/>
                    <a:pt x="1131" y="3181"/>
                  </a:cubicBezTo>
                  <a:cubicBezTo>
                    <a:pt x="880" y="4207"/>
                    <a:pt x="524" y="5504"/>
                    <a:pt x="315" y="6989"/>
                  </a:cubicBezTo>
                  <a:cubicBezTo>
                    <a:pt x="231" y="7743"/>
                    <a:pt x="147" y="8538"/>
                    <a:pt x="85" y="9396"/>
                  </a:cubicBezTo>
                  <a:cubicBezTo>
                    <a:pt x="1" y="10254"/>
                    <a:pt x="43" y="11132"/>
                    <a:pt x="43" y="12074"/>
                  </a:cubicBezTo>
                  <a:cubicBezTo>
                    <a:pt x="1" y="13015"/>
                    <a:pt x="126" y="13999"/>
                    <a:pt x="231" y="15003"/>
                  </a:cubicBezTo>
                  <a:cubicBezTo>
                    <a:pt x="273" y="15505"/>
                    <a:pt x="336" y="16028"/>
                    <a:pt x="398" y="16531"/>
                  </a:cubicBezTo>
                  <a:cubicBezTo>
                    <a:pt x="482" y="17054"/>
                    <a:pt x="587" y="17577"/>
                    <a:pt x="712" y="18100"/>
                  </a:cubicBezTo>
                  <a:cubicBezTo>
                    <a:pt x="817" y="18623"/>
                    <a:pt x="901" y="19167"/>
                    <a:pt x="1026" y="19711"/>
                  </a:cubicBezTo>
                  <a:cubicBezTo>
                    <a:pt x="1194" y="20234"/>
                    <a:pt x="1340" y="20778"/>
                    <a:pt x="1486" y="21322"/>
                  </a:cubicBezTo>
                  <a:cubicBezTo>
                    <a:pt x="1654" y="21845"/>
                    <a:pt x="1800" y="22410"/>
                    <a:pt x="2010" y="22954"/>
                  </a:cubicBezTo>
                  <a:cubicBezTo>
                    <a:pt x="2219" y="23477"/>
                    <a:pt x="2428" y="24021"/>
                    <a:pt x="2658" y="24565"/>
                  </a:cubicBezTo>
                  <a:cubicBezTo>
                    <a:pt x="3537" y="26720"/>
                    <a:pt x="4751" y="28813"/>
                    <a:pt x="6048" y="30863"/>
                  </a:cubicBezTo>
                  <a:cubicBezTo>
                    <a:pt x="6717" y="31889"/>
                    <a:pt x="7408" y="32872"/>
                    <a:pt x="8098" y="33876"/>
                  </a:cubicBezTo>
                  <a:cubicBezTo>
                    <a:pt x="8852" y="34839"/>
                    <a:pt x="9521" y="35864"/>
                    <a:pt x="10295" y="36806"/>
                  </a:cubicBezTo>
                  <a:cubicBezTo>
                    <a:pt x="11028" y="37768"/>
                    <a:pt x="11781" y="38731"/>
                    <a:pt x="12576" y="39630"/>
                  </a:cubicBezTo>
                  <a:cubicBezTo>
                    <a:pt x="13350" y="40572"/>
                    <a:pt x="14145" y="41451"/>
                    <a:pt x="14940" y="42329"/>
                  </a:cubicBezTo>
                  <a:cubicBezTo>
                    <a:pt x="15735" y="43208"/>
                    <a:pt x="16572" y="44024"/>
                    <a:pt x="17388" y="44861"/>
                  </a:cubicBezTo>
                  <a:cubicBezTo>
                    <a:pt x="18225" y="45656"/>
                    <a:pt x="19041" y="46472"/>
                    <a:pt x="19878" y="47226"/>
                  </a:cubicBezTo>
                  <a:cubicBezTo>
                    <a:pt x="21531" y="48732"/>
                    <a:pt x="23163" y="50155"/>
                    <a:pt x="24774" y="51431"/>
                  </a:cubicBezTo>
                  <a:cubicBezTo>
                    <a:pt x="26365" y="52728"/>
                    <a:pt x="27934" y="53879"/>
                    <a:pt x="29378" y="54925"/>
                  </a:cubicBezTo>
                  <a:cubicBezTo>
                    <a:pt x="32286" y="56997"/>
                    <a:pt x="34776" y="58587"/>
                    <a:pt x="36575" y="59633"/>
                  </a:cubicBezTo>
                  <a:cubicBezTo>
                    <a:pt x="38375" y="60679"/>
                    <a:pt x="39421" y="61223"/>
                    <a:pt x="39421" y="61223"/>
                  </a:cubicBezTo>
                  <a:lnTo>
                    <a:pt x="39735" y="60700"/>
                  </a:lnTo>
                  <a:cubicBezTo>
                    <a:pt x="39735" y="60700"/>
                    <a:pt x="38772" y="60031"/>
                    <a:pt x="37182" y="58754"/>
                  </a:cubicBezTo>
                  <a:cubicBezTo>
                    <a:pt x="36387" y="58106"/>
                    <a:pt x="35404" y="57311"/>
                    <a:pt x="34316" y="56390"/>
                  </a:cubicBezTo>
                  <a:cubicBezTo>
                    <a:pt x="33228" y="55490"/>
                    <a:pt x="32035" y="54402"/>
                    <a:pt x="30738" y="53231"/>
                  </a:cubicBezTo>
                  <a:cubicBezTo>
                    <a:pt x="29461" y="52038"/>
                    <a:pt x="28080" y="50741"/>
                    <a:pt x="26679" y="49318"/>
                  </a:cubicBezTo>
                  <a:cubicBezTo>
                    <a:pt x="25277" y="47895"/>
                    <a:pt x="23833" y="46368"/>
                    <a:pt x="22389" y="44736"/>
                  </a:cubicBezTo>
                  <a:cubicBezTo>
                    <a:pt x="21678" y="43920"/>
                    <a:pt x="20966" y="43083"/>
                    <a:pt x="20255" y="42225"/>
                  </a:cubicBezTo>
                  <a:cubicBezTo>
                    <a:pt x="19585" y="41346"/>
                    <a:pt x="18832" y="40509"/>
                    <a:pt x="18163" y="39609"/>
                  </a:cubicBezTo>
                  <a:cubicBezTo>
                    <a:pt x="17472" y="38710"/>
                    <a:pt x="16782" y="37810"/>
                    <a:pt x="16133" y="36868"/>
                  </a:cubicBezTo>
                  <a:cubicBezTo>
                    <a:pt x="15463" y="35948"/>
                    <a:pt x="14836" y="34985"/>
                    <a:pt x="14229" y="34023"/>
                  </a:cubicBezTo>
                  <a:cubicBezTo>
                    <a:pt x="13894" y="33562"/>
                    <a:pt x="13622" y="33060"/>
                    <a:pt x="13329" y="32579"/>
                  </a:cubicBezTo>
                  <a:cubicBezTo>
                    <a:pt x="13036" y="32098"/>
                    <a:pt x="12764" y="31596"/>
                    <a:pt x="12471" y="31114"/>
                  </a:cubicBezTo>
                  <a:cubicBezTo>
                    <a:pt x="11948" y="30110"/>
                    <a:pt x="11446" y="29106"/>
                    <a:pt x="10965" y="28122"/>
                  </a:cubicBezTo>
                  <a:cubicBezTo>
                    <a:pt x="10044" y="26093"/>
                    <a:pt x="9207" y="24105"/>
                    <a:pt x="8454" y="22180"/>
                  </a:cubicBezTo>
                  <a:cubicBezTo>
                    <a:pt x="8266" y="21699"/>
                    <a:pt x="8077" y="21217"/>
                    <a:pt x="7868" y="20757"/>
                  </a:cubicBezTo>
                  <a:cubicBezTo>
                    <a:pt x="7680" y="20297"/>
                    <a:pt x="7533" y="19816"/>
                    <a:pt x="7345" y="19355"/>
                  </a:cubicBezTo>
                  <a:cubicBezTo>
                    <a:pt x="7178" y="18874"/>
                    <a:pt x="6989" y="18435"/>
                    <a:pt x="6822" y="17974"/>
                  </a:cubicBezTo>
                  <a:cubicBezTo>
                    <a:pt x="6655" y="17514"/>
                    <a:pt x="6508" y="17054"/>
                    <a:pt x="6362" y="16614"/>
                  </a:cubicBezTo>
                  <a:cubicBezTo>
                    <a:pt x="6194" y="16154"/>
                    <a:pt x="6048" y="15715"/>
                    <a:pt x="5901" y="15275"/>
                  </a:cubicBezTo>
                  <a:cubicBezTo>
                    <a:pt x="5755" y="14836"/>
                    <a:pt x="5650" y="14396"/>
                    <a:pt x="5525" y="13978"/>
                  </a:cubicBezTo>
                  <a:cubicBezTo>
                    <a:pt x="5253" y="13120"/>
                    <a:pt x="5002" y="12283"/>
                    <a:pt x="4834" y="11467"/>
                  </a:cubicBezTo>
                  <a:cubicBezTo>
                    <a:pt x="4646" y="10651"/>
                    <a:pt x="4395" y="9877"/>
                    <a:pt x="4269" y="9124"/>
                  </a:cubicBezTo>
                  <a:cubicBezTo>
                    <a:pt x="4123" y="8370"/>
                    <a:pt x="3997" y="7638"/>
                    <a:pt x="3851" y="6969"/>
                  </a:cubicBezTo>
                  <a:cubicBezTo>
                    <a:pt x="3767" y="6613"/>
                    <a:pt x="3725" y="6278"/>
                    <a:pt x="3683" y="5964"/>
                  </a:cubicBezTo>
                  <a:cubicBezTo>
                    <a:pt x="3642" y="5629"/>
                    <a:pt x="3600" y="5316"/>
                    <a:pt x="3558" y="5023"/>
                  </a:cubicBezTo>
                  <a:cubicBezTo>
                    <a:pt x="3453" y="4416"/>
                    <a:pt x="3370" y="3872"/>
                    <a:pt x="3286" y="3349"/>
                  </a:cubicBezTo>
                  <a:cubicBezTo>
                    <a:pt x="3181" y="2344"/>
                    <a:pt x="3098" y="1528"/>
                    <a:pt x="3014" y="963"/>
                  </a:cubicBezTo>
                  <a:cubicBezTo>
                    <a:pt x="2930" y="399"/>
                    <a:pt x="2888" y="106"/>
                    <a:pt x="2888" y="106"/>
                  </a:cubicBezTo>
                  <a:lnTo>
                    <a:pt x="2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9A75F4C-C1F1-4D88-ADCB-6B945EA67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5" b="96230" l="5272" r="95847">
                        <a14:foregroundMark x1="63259" y1="14286" x2="66773" y2="21825"/>
                        <a14:foregroundMark x1="44569" y1="10913" x2="50000" y2="8730"/>
                        <a14:foregroundMark x1="8466" y1="61310" x2="9904" y2="67460"/>
                        <a14:foregroundMark x1="30671" y1="77976" x2="30671" y2="82937"/>
                        <a14:foregroundMark x1="51118" y1="84127" x2="52556" y2="85714"/>
                        <a14:foregroundMark x1="49521" y1="62103" x2="49521" y2="62103"/>
                        <a14:foregroundMark x1="66294" y1="74603" x2="66294" y2="74603"/>
                        <a14:foregroundMark x1="76518" y1="66071" x2="76518" y2="66071"/>
                        <a14:foregroundMark x1="88498" y1="64484" x2="88498" y2="64484"/>
                        <a14:foregroundMark x1="89457" y1="58333" x2="89936" y2="73016"/>
                        <a14:foregroundMark x1="77796" y1="66071" x2="77955" y2="80952"/>
                        <a14:foregroundMark x1="68530" y1="70635" x2="68530" y2="70635"/>
                        <a14:foregroundMark x1="76198" y1="61905" x2="76198" y2="61905"/>
                        <a14:foregroundMark x1="76997" y1="59127" x2="76997" y2="59127"/>
                        <a14:foregroundMark x1="89137" y1="51587" x2="89137" y2="51587"/>
                        <a14:foregroundMark x1="95847" y1="70437" x2="95847" y2="70437"/>
                        <a14:foregroundMark x1="61342" y1="89881" x2="61342" y2="89881"/>
                        <a14:foregroundMark x1="50000" y1="91667" x2="50000" y2="91667"/>
                        <a14:foregroundMark x1="34505" y1="87302" x2="34505" y2="87302"/>
                        <a14:foregroundMark x1="5431" y1="58929" x2="5431" y2="58929"/>
                        <a14:foregroundMark x1="47444" y1="3175" x2="47444" y2="3175"/>
                        <a14:foregroundMark x1="62620" y1="7540" x2="62620" y2="7540"/>
                        <a14:foregroundMark x1="63259" y1="4563" x2="63259" y2="4563"/>
                        <a14:foregroundMark x1="64377" y1="4960" x2="60703" y2="8135"/>
                        <a14:foregroundMark x1="36262" y1="85119" x2="36262" y2="85119"/>
                        <a14:foregroundMark x1="35623" y1="92063" x2="35623" y2="92063"/>
                        <a14:foregroundMark x1="24601" y1="96230" x2="24601" y2="96230"/>
                        <a14:foregroundMark x1="76837" y1="95238" x2="76837" y2="95238"/>
                        <a14:foregroundMark x1="84345" y1="94246" x2="84345" y2="94246"/>
                        <a14:foregroundMark x1="76837" y1="94841" x2="76837" y2="94841"/>
                        <a14:foregroundMark x1="76038" y1="95238" x2="76038" y2="95238"/>
                        <a14:foregroundMark x1="75399" y1="95437" x2="75399" y2="95437"/>
                        <a14:foregroundMark x1="84185" y1="95635" x2="84185" y2="95635"/>
                        <a14:foregroundMark x1="96006" y1="72619" x2="96006" y2="72619"/>
                        <a14:foregroundMark x1="48403" y1="95040" x2="48403" y2="95040"/>
                        <a14:foregroundMark x1="41853" y1="82540" x2="41853" y2="82540"/>
                        <a14:foregroundMark x1="84505" y1="95833" x2="84505" y2="95833"/>
                        <a14:foregroundMark x1="85144" y1="95635" x2="85144" y2="95635"/>
                        <a14:foregroundMark x1="59585" y1="9921" x2="59585" y2="9921"/>
                        <a14:foregroundMark x1="11762" y1="87302" x2="11981" y2="87103"/>
                        <a14:foregroundMark x1="11106" y1="87897" x2="11762" y2="87302"/>
                        <a14:foregroundMark x1="10999" y1="87994" x2="11106" y2="87897"/>
                        <a14:foregroundMark x1="76677" y1="96032" x2="76677" y2="96032"/>
                        <a14:foregroundMark x1="75879" y1="96230" x2="75879" y2="96230"/>
                        <a14:backgroundMark x1="7987" y1="90476" x2="7987" y2="90476"/>
                        <a14:backgroundMark x1="10703" y1="87897" x2="10703" y2="87897"/>
                        <a14:backgroundMark x1="7987" y1="90675" x2="7987" y2="90675"/>
                        <a14:backgroundMark x1="6869" y1="91270" x2="6869" y2="91270"/>
                        <a14:backgroundMark x1="8946" y1="89683" x2="8946" y2="89683"/>
                        <a14:backgroundMark x1="11661" y1="86706" x2="11661" y2="86706"/>
                        <a14:backgroundMark x1="11661" y1="87302" x2="11661" y2="87302"/>
                        <a14:backgroundMark x1="10064" y1="89087" x2="10064" y2="89087"/>
                        <a14:backgroundMark x1="9105" y1="89286" x2="9105" y2="89286"/>
                        <a14:backgroundMark x1="10383" y1="89286" x2="10383" y2="89286"/>
                        <a14:backgroundMark x1="10383" y1="87897" x2="10383" y2="87897"/>
                        <a14:backgroundMark x1="10383" y1="87897" x2="10383" y2="87897"/>
                        <a14:backgroundMark x1="9265" y1="89286" x2="9265" y2="89286"/>
                        <a14:backgroundMark x1="7987" y1="91071" x2="7987" y2="91071"/>
                        <a14:backgroundMark x1="7508" y1="91468" x2="9105" y2="90079"/>
                        <a14:backgroundMark x1="10863" y1="87897" x2="9425" y2="90675"/>
                        <a14:backgroundMark x1="6550" y1="91071" x2="7029" y2="90873"/>
                        <a14:backgroundMark x1="11502" y1="87897" x2="11502" y2="87897"/>
                        <a14:backgroundMark x1="11821" y1="87103" x2="11821" y2="87103"/>
                        <a14:backgroundMark x1="11981" y1="87103" x2="11981" y2="87103"/>
                        <a14:backgroundMark x1="11022" y1="88492" x2="11022" y2="88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02" y="1"/>
            <a:ext cx="8702177" cy="6890984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8AA724FA-7D22-45D0-95AA-DCEEA868AE7A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1360">
            <a:off x="8227110" y="153218"/>
            <a:ext cx="3207733" cy="183060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4A3177D-5EB4-497C-AF37-7B12083939DA}"/>
              </a:ext>
            </a:extLst>
          </p:cNvPr>
          <p:cNvGrpSpPr/>
          <p:nvPr/>
        </p:nvGrpSpPr>
        <p:grpSpPr>
          <a:xfrm>
            <a:off x="7795942" y="1639175"/>
            <a:ext cx="4209407" cy="2282628"/>
            <a:chOff x="8077233" y="1636230"/>
            <a:chExt cx="3906520" cy="2165668"/>
          </a:xfrm>
        </p:grpSpPr>
        <p:pic>
          <p:nvPicPr>
            <p:cNvPr id="23" name="Picture 22" descr="Diagram&#10;&#10;Description automatically generated">
              <a:extLst>
                <a:ext uri="{FF2B5EF4-FFF2-40B4-BE49-F238E27FC236}">
                  <a16:creationId xmlns:a16="http://schemas.microsoft.com/office/drawing/2014/main" id="{992CF10D-D7EA-40DE-9721-471C789A2AD6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99" b="93827" l="4762" r="95833">
                          <a14:foregroundMark x1="15119" y1="28858" x2="13571" y2="21142"/>
                          <a14:foregroundMark x1="12024" y1="32716" x2="8452" y2="29475"/>
                          <a14:foregroundMark x1="6429" y1="34105" x2="4762" y2="34414"/>
                          <a14:foregroundMark x1="14643" y1="27160" x2="14881" y2="16975"/>
                          <a14:foregroundMark x1="14405" y1="24074" x2="13810" y2="13580"/>
                          <a14:foregroundMark x1="10952" y1="19907" x2="18452" y2="13272"/>
                          <a14:foregroundMark x1="12143" y1="21914" x2="12143" y2="26389"/>
                          <a14:foregroundMark x1="19167" y1="16821" x2="25714" y2="22840"/>
                          <a14:foregroundMark x1="25714" y1="22840" x2="29524" y2="19753"/>
                          <a14:foregroundMark x1="10000" y1="18673" x2="10714" y2="12809"/>
                          <a14:foregroundMark x1="27619" y1="22531" x2="31190" y2="16667"/>
                          <a14:foregroundMark x1="29167" y1="22222" x2="27143" y2="12191"/>
                          <a14:foregroundMark x1="27143" y1="12191" x2="28214" y2="11883"/>
                          <a14:foregroundMark x1="26548" y1="23148" x2="28690" y2="26389"/>
                          <a14:foregroundMark x1="10476" y1="13272" x2="12976" y2="8025"/>
                          <a14:foregroundMark x1="28333" y1="7407" x2="33810" y2="15123"/>
                          <a14:foregroundMark x1="30119" y1="18364" x2="34762" y2="20062"/>
                          <a14:foregroundMark x1="33690" y1="16821" x2="35238" y2="16512"/>
                          <a14:foregroundMark x1="87857" y1="21914" x2="93690" y2="32562"/>
                          <a14:foregroundMark x1="93690" y1="32562" x2="93929" y2="37654"/>
                          <a14:foregroundMark x1="49762" y1="15895" x2="55714" y2="16204"/>
                          <a14:foregroundMark x1="55714" y1="16204" x2="59643" y2="15741"/>
                          <a14:foregroundMark x1="63214" y1="16821" x2="78690" y2="15586"/>
                          <a14:foregroundMark x1="78690" y1="15895" x2="86786" y2="15741"/>
                          <a14:foregroundMark x1="86786" y1="15741" x2="93690" y2="22840"/>
                          <a14:foregroundMark x1="93690" y1="22840" x2="95952" y2="30401"/>
                          <a14:foregroundMark x1="68810" y1="72840" x2="79643" y2="79630"/>
                          <a14:foregroundMark x1="79643" y1="79630" x2="79643" y2="79630"/>
                          <a14:foregroundMark x1="86071" y1="72068" x2="87738" y2="81636"/>
                          <a14:foregroundMark x1="76071" y1="75154" x2="72619" y2="81636"/>
                          <a14:foregroundMark x1="74524" y1="77932" x2="76548" y2="84722"/>
                          <a14:foregroundMark x1="75119" y1="89506" x2="73214" y2="93827"/>
                          <a14:foregroundMark x1="4762" y1="23302" x2="8810" y2="19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33" y="1636230"/>
              <a:ext cx="3906520" cy="216566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C93FD7-8EC9-41E5-B961-95490265F521}"/>
                </a:ext>
              </a:extLst>
            </p:cNvPr>
            <p:cNvSpPr txBox="1"/>
            <p:nvPr/>
          </p:nvSpPr>
          <p:spPr>
            <a:xfrm>
              <a:off x="8374900" y="2228670"/>
              <a:ext cx="3549860" cy="1138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buClr>
                  <a:srgbClr val="000000"/>
                </a:buClr>
              </a:pPr>
              <a:r>
                <a:rPr lang="en-US" sz="2400" dirty="0" err="1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Cuối</a:t>
              </a:r>
              <a:r>
                <a:rPr lang="en-US" sz="2400" dirty="0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 </a:t>
              </a:r>
              <a:r>
                <a:rPr lang="en-US" sz="2400" dirty="0" err="1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cùng</a:t>
              </a:r>
              <a:r>
                <a:rPr lang="en-US" sz="2400" dirty="0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 chúng </a:t>
              </a:r>
              <a:r>
                <a:rPr lang="en-US" sz="2400" dirty="0" err="1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mình</a:t>
              </a:r>
              <a:r>
                <a:rPr lang="en-US" sz="2400" dirty="0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 </a:t>
              </a:r>
              <a:r>
                <a:rPr lang="en-US" sz="2400" dirty="0" err="1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đã</a:t>
              </a:r>
              <a:r>
                <a:rPr lang="en-US" sz="2400" dirty="0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 </a:t>
              </a:r>
              <a:r>
                <a:rPr lang="en-US" sz="2400" dirty="0" err="1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tìm</a:t>
              </a:r>
              <a:r>
                <a:rPr lang="en-US" sz="2400" dirty="0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 </a:t>
              </a:r>
              <a:r>
                <a:rPr lang="en-US" sz="2400" dirty="0" err="1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được</a:t>
              </a:r>
              <a:r>
                <a:rPr lang="en-US" sz="2400" dirty="0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 </a:t>
              </a:r>
              <a:r>
                <a:rPr lang="en-US" sz="2400" dirty="0" err="1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đường</a:t>
              </a:r>
              <a:r>
                <a:rPr lang="en-US" sz="2400" dirty="0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 ra </a:t>
              </a:r>
              <a:r>
                <a:rPr lang="en-US" sz="2400" dirty="0" err="1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khỏi</a:t>
              </a:r>
              <a:r>
                <a:rPr lang="en-US" sz="2400" dirty="0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 </a:t>
              </a:r>
              <a:r>
                <a:rPr lang="en-US" sz="2400" dirty="0" err="1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khu</a:t>
              </a:r>
              <a:r>
                <a:rPr lang="en-US" sz="2400" dirty="0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 </a:t>
              </a:r>
              <a:r>
                <a:rPr lang="en-US" sz="2400" dirty="0" err="1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rừng</a:t>
              </a:r>
              <a:r>
                <a:rPr lang="en-US" sz="2400" dirty="0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 </a:t>
              </a:r>
              <a:r>
                <a:rPr lang="en-US" sz="2400" dirty="0" err="1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rồi</a:t>
              </a:r>
              <a:r>
                <a:rPr lang="en-US" sz="2400" dirty="0">
                  <a:solidFill>
                    <a:srgbClr val="841F00"/>
                  </a:solidFill>
                  <a:latin typeface="Bahnschrift Light SemiCondensed" panose="020B0502040204020203" pitchFamily="34" charset="0"/>
                  <a:sym typeface="Arial"/>
                </a:rPr>
                <a:t>.</a:t>
              </a:r>
              <a:endParaRPr lang="vi-VN" sz="2400" dirty="0">
                <a:solidFill>
                  <a:srgbClr val="841F00"/>
                </a:solidFill>
                <a:latin typeface="Bahnschrift Light SemiCondensed" panose="020B0502040204020203" pitchFamily="34" charset="0"/>
                <a:sym typeface="Arial"/>
              </a:endParaRPr>
            </a:p>
          </p:txBody>
        </p:sp>
      </p:grpSp>
      <p:pic>
        <p:nvPicPr>
          <p:cNvPr id="25" name="Picture 24" descr="A picture containing fireworks, outdoor object&#10;&#10;Description automatically generated">
            <a:extLst>
              <a:ext uri="{FF2B5EF4-FFF2-40B4-BE49-F238E27FC236}">
                <a16:creationId xmlns:a16="http://schemas.microsoft.com/office/drawing/2014/main" id="{CA5244E6-5DFC-4A8F-8991-0D4AC07016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14" y="2780490"/>
            <a:ext cx="3737719" cy="4077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kumimoji="0" lang="zh-CN" altLang="en-US" sz="32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166327" y="3191089"/>
            <a:ext cx="7949682" cy="2415659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-Thực hiện hiện được quy đồng mẫu số của 2 hoặc 3 phân số.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-Có ý thức và khả năng vận dụng để xử lí các tình huống trong cuộc sống.</a:t>
            </a:r>
            <a:endParaRPr lang="en-SG" altLang="vi-VN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125044" y="1446496"/>
            <a:ext cx="5941911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LUYỆN TẬP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9993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1C0BF0FE-55CF-45B9-E2EB-C33841BA9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9641D9-17FA-BDD3-30E6-1BF62743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3" y="-3619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pic>
        <p:nvPicPr>
          <p:cNvPr id="6" name="Hình ảnh 5" descr="Ảnh có chứa văn bản, Phim hoạt hình, biểu tượng cảm xúc, mặt cười&#10;&#10;Mô tả được tạo tự động">
            <a:extLst>
              <a:ext uri="{FF2B5EF4-FFF2-40B4-BE49-F238E27FC236}">
                <a16:creationId xmlns:a16="http://schemas.microsoft.com/office/drawing/2014/main" id="{E2BDA46E-2EA0-AE5B-06B0-4B8B76A956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718" y="1239944"/>
            <a:ext cx="8839977" cy="396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4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1C0BF0FE-55CF-45B9-E2EB-C33841BA9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9641D9-17FA-BDD3-30E6-1BF62743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3" y="-3619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pic>
        <p:nvPicPr>
          <p:cNvPr id="3" name="Hình ảnh 2" descr="Ảnh có chứa văn bản, ảnh chụp màn hình, Phông chữ, số&#10;&#10;Mô tả được tạo tự động">
            <a:extLst>
              <a:ext uri="{FF2B5EF4-FFF2-40B4-BE49-F238E27FC236}">
                <a16:creationId xmlns:a16="http://schemas.microsoft.com/office/drawing/2014/main" id="{28207975-4AB9-F4A5-6222-039017393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52"/>
          <a:stretch/>
        </p:blipFill>
        <p:spPr>
          <a:xfrm>
            <a:off x="1833960" y="790297"/>
            <a:ext cx="8411052" cy="185334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EB46681-5394-3A1A-858A-D3F427C715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295" b="35589"/>
          <a:stretch/>
        </p:blipFill>
        <p:spPr>
          <a:xfrm>
            <a:off x="1953213" y="2679837"/>
            <a:ext cx="8179832" cy="1640159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5F51F67-AEC2-DF02-AABC-E63E92F8AA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963"/>
          <a:stretch/>
        </p:blipFill>
        <p:spPr>
          <a:xfrm>
            <a:off x="1833960" y="4320841"/>
            <a:ext cx="8056489" cy="200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1C0BF0FE-55CF-45B9-E2EB-C33841BA9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9641D9-17FA-BDD3-30E6-1BF62743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3" y="-3619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28C09A9-06E4-A570-6F34-BEA2BDB94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CCF2E83-63ED-4B1D-0C19-CF2448117F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 b="25805"/>
          <a:stretch/>
        </p:blipFill>
        <p:spPr>
          <a:xfrm>
            <a:off x="1802769" y="739746"/>
            <a:ext cx="8586461" cy="345061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EA03568-272E-247D-A2E5-BEDEE6CE54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/>
          <a:stretch/>
        </p:blipFill>
        <p:spPr>
          <a:xfrm>
            <a:off x="2091501" y="4392946"/>
            <a:ext cx="8386778" cy="180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1C0BF0FE-55CF-45B9-E2EB-C33841BA9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9641D9-17FA-BDD3-30E6-1BF62743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3" y="-3619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pic>
        <p:nvPicPr>
          <p:cNvPr id="3" name="Hình ảnh 2" descr="Ảnh có chứa văn bản, ảnh chụp màn hình, Phông chữ, số&#10;&#10;Mô tả được tạo tự động">
            <a:extLst>
              <a:ext uri="{FF2B5EF4-FFF2-40B4-BE49-F238E27FC236}">
                <a16:creationId xmlns:a16="http://schemas.microsoft.com/office/drawing/2014/main" id="{DD9019E3-B827-E050-D170-962E87D782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964792" y="643485"/>
            <a:ext cx="8587242" cy="253645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30B477B-C595-DA5C-7498-5D1111E695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73"/>
          <a:stretch/>
        </p:blipFill>
        <p:spPr>
          <a:xfrm>
            <a:off x="2160734" y="3343368"/>
            <a:ext cx="8587241" cy="273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9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1C0BF0FE-55CF-45B9-E2EB-C33841BA9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9641D9-17FA-BDD3-30E6-1BF62743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3" y="-3619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pic>
        <p:nvPicPr>
          <p:cNvPr id="3" name="Hình ảnh 2" descr="Ảnh có chứa văn bản, Phông chữ, màu trắng, đen và trắng&#10;&#10;Mô tả được tạo tự động">
            <a:extLst>
              <a:ext uri="{FF2B5EF4-FFF2-40B4-BE49-F238E27FC236}">
                <a16:creationId xmlns:a16="http://schemas.microsoft.com/office/drawing/2014/main" id="{92D2C791-87EE-FDED-0E53-5E3A5E1C3E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75" y="846981"/>
            <a:ext cx="8826759" cy="2334758"/>
          </a:xfrm>
          <a:prstGeom prst="rect">
            <a:avLst/>
          </a:prstGeom>
        </p:spPr>
      </p:pic>
      <p:pic>
        <p:nvPicPr>
          <p:cNvPr id="11" name="Hình ảnh 10" descr="Ảnh có chứa văn bản, Phông chữ, hàng, ảnh chụp màn hình&#10;&#10;Mô tả được tạo tự động">
            <a:extLst>
              <a:ext uri="{FF2B5EF4-FFF2-40B4-BE49-F238E27FC236}">
                <a16:creationId xmlns:a16="http://schemas.microsoft.com/office/drawing/2014/main" id="{E6967D53-F077-1E9B-49E9-4AF5559DE5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9"/>
          <a:stretch/>
        </p:blipFill>
        <p:spPr>
          <a:xfrm>
            <a:off x="2091500" y="3253315"/>
            <a:ext cx="7669748" cy="99211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E6EF596-8343-C557-11CD-FFA80BFDFB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20"/>
          <a:stretch/>
        </p:blipFill>
        <p:spPr>
          <a:xfrm>
            <a:off x="2091500" y="4317004"/>
            <a:ext cx="5494288" cy="142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8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573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1C0BF0FE-55CF-45B9-E2EB-C33841BA9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9641D9-17FA-BDD3-30E6-1BF62743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3" y="-3619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BF8F49B-0E36-9CEC-480C-8DE3525C1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1" y="753337"/>
            <a:ext cx="8811985" cy="3473429"/>
          </a:xfrm>
          <a:prstGeom prst="rect">
            <a:avLst/>
          </a:prstGeom>
        </p:spPr>
      </p:pic>
      <p:pic>
        <p:nvPicPr>
          <p:cNvPr id="11" name="Hình ảnh 10" descr="Ảnh có chứa văn bản, Phông chữ, hàng, màu trắng&#10;&#10;Mô tả được tạo tự động">
            <a:extLst>
              <a:ext uri="{FF2B5EF4-FFF2-40B4-BE49-F238E27FC236}">
                <a16:creationId xmlns:a16="http://schemas.microsoft.com/office/drawing/2014/main" id="{FC92A3BF-055A-2C72-3E4D-B89795EE73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51"/>
          <a:stretch/>
        </p:blipFill>
        <p:spPr>
          <a:xfrm>
            <a:off x="2427552" y="4317271"/>
            <a:ext cx="8124482" cy="96385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7E42922-2996-2BC1-0956-819740D81E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51"/>
          <a:stretch/>
        </p:blipFill>
        <p:spPr>
          <a:xfrm>
            <a:off x="2403166" y="5142149"/>
            <a:ext cx="8148868" cy="88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100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79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5747955" cy="1348444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CỦNG CỐ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872338" y="3789198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endParaRPr kumimoji="0" lang="en-SG" altLang="vi-V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+mn-ea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D3C4135-ABFF-DF43-31E1-078781F18FED}"/>
              </a:ext>
            </a:extLst>
          </p:cNvPr>
          <p:cNvSpPr txBox="1"/>
          <p:nvPr/>
        </p:nvSpPr>
        <p:spPr>
          <a:xfrm>
            <a:off x="1371600" y="4268376"/>
            <a:ext cx="7380514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 lại cách quy đồng và rút gọn phân số</a:t>
            </a:r>
            <a:endParaRPr lang="vi-VN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6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1.</a:t>
            </a: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Hoàn thành bài tập</a:t>
            </a: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Chuẩn bị bài mới</a:t>
            </a:r>
            <a:endParaRPr kumimoji="0" lang="vi-VN" alt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4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37930" y="-79513"/>
            <a:ext cx="12529930" cy="6937513"/>
            <a:chOff x="-337930" y="0"/>
            <a:chExt cx="12529930" cy="6937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2514"/>
            <a:stretch/>
          </p:blipFill>
          <p:spPr>
            <a:xfrm>
              <a:off x="-337930" y="0"/>
              <a:ext cx="12529930" cy="6937513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611217" y="763007"/>
              <a:ext cx="7692887" cy="46713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C3C1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877573" y="1416186"/>
            <a:ext cx="7160173" cy="3206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KẾT THÚC</a:t>
            </a:r>
            <a:endParaRPr kumimoji="0" lang="en-US" sz="10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476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ED6B9D1-296D-F853-D573-EF898F2BD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28" y="643467"/>
            <a:ext cx="9992944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38643CF-F371-E146-7B74-887B541BF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709" y="2029537"/>
            <a:ext cx="643793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52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, several&#10;&#10;Description automatically generated">
            <a:extLst>
              <a:ext uri="{FF2B5EF4-FFF2-40B4-BE49-F238E27FC236}">
                <a16:creationId xmlns:a16="http://schemas.microsoft.com/office/drawing/2014/main" id="{1BD9096A-5970-4B88-BE00-F6506AC6B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5B89985-5231-4175-A850-D7FD0BA1D829}"/>
              </a:ext>
            </a:extLst>
          </p:cNvPr>
          <p:cNvGrpSpPr/>
          <p:nvPr/>
        </p:nvGrpSpPr>
        <p:grpSpPr>
          <a:xfrm>
            <a:off x="5537835" y="-311151"/>
            <a:ext cx="3653791" cy="2235201"/>
            <a:chOff x="5537835" y="-311150"/>
            <a:chExt cx="3653790" cy="2235200"/>
          </a:xfrm>
        </p:grpSpPr>
        <p:pic>
          <p:nvPicPr>
            <p:cNvPr id="7" name="Picture 6" descr="A picture containing wooden, indoor, wood, container&#10;&#10;Description automatically generated">
              <a:extLst>
                <a:ext uri="{FF2B5EF4-FFF2-40B4-BE49-F238E27FC236}">
                  <a16:creationId xmlns:a16="http://schemas.microsoft.com/office/drawing/2014/main" id="{A92B52C7-7F32-4029-A520-FCA241A65469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25" b="90000" l="8594" r="91875">
                          <a14:foregroundMark x1="24063" y1="5625" x2="24063" y2="5625"/>
                          <a14:foregroundMark x1="24688" y1="2500" x2="24688" y2="2500"/>
                          <a14:foregroundMark x1="79219" y1="1875" x2="79219" y2="1875"/>
                          <a14:foregroundMark x1="90938" y1="57969" x2="90938" y2="57969"/>
                          <a14:foregroundMark x1="9063" y1="52031" x2="9063" y2="52031"/>
                          <a14:foregroundMark x1="8594" y1="81875" x2="8594" y2="81875"/>
                          <a14:foregroundMark x1="92031" y1="80000" x2="92031" y2="80000"/>
                          <a14:foregroundMark x1="92031" y1="59688" x2="92031" y2="59688"/>
                          <a14:foregroundMark x1="24219" y1="1250" x2="24219" y2="1250"/>
                          <a14:foregroundMark x1="79063" y1="625" x2="79063" y2="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29808" r="4807" b="6411"/>
            <a:stretch/>
          </p:blipFill>
          <p:spPr bwMode="auto">
            <a:xfrm>
              <a:off x="5537835" y="-311150"/>
              <a:ext cx="3653790" cy="2235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E6BBB0-A5C1-4E3B-82CB-CA6EC25C0B07}"/>
                </a:ext>
              </a:extLst>
            </p:cNvPr>
            <p:cNvSpPr txBox="1"/>
            <p:nvPr/>
          </p:nvSpPr>
          <p:spPr>
            <a:xfrm>
              <a:off x="5841682" y="733425"/>
              <a:ext cx="30460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buClr>
                  <a:srgbClr val="000000"/>
                </a:buClr>
              </a:pPr>
              <a:r>
                <a:rPr lang="en-US" sz="3200" dirty="0" err="1">
                  <a:solidFill>
                    <a:prstClr val="white"/>
                  </a:solidFill>
                  <a:latin typeface="Bahnschrift SemiBold" panose="020B0502040204020203" pitchFamily="34" charset="0"/>
                  <a:sym typeface="Arial"/>
                </a:rPr>
                <a:t>MẬT</a:t>
              </a:r>
              <a:r>
                <a:rPr lang="en-US" sz="3200" dirty="0">
                  <a:solidFill>
                    <a:prstClr val="white"/>
                  </a:solidFill>
                  <a:latin typeface="Bahnschrift SemiBold" panose="020B0502040204020203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Bahnschrift SemiBold" panose="020B0502040204020203" pitchFamily="34" charset="0"/>
                  <a:sym typeface="Arial"/>
                </a:rPr>
                <a:t>THƯ</a:t>
              </a:r>
              <a:r>
                <a:rPr lang="en-US" sz="3200" dirty="0">
                  <a:solidFill>
                    <a:prstClr val="white"/>
                  </a:solidFill>
                  <a:latin typeface="Bahnschrift SemiBold" panose="020B0502040204020203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Bahnschrift SemiBold" panose="020B0502040204020203" pitchFamily="34" charset="0"/>
                  <a:sym typeface="Arial"/>
                </a:rPr>
                <a:t>BÍ</a:t>
              </a:r>
              <a:r>
                <a:rPr lang="en-US" sz="3200" dirty="0">
                  <a:solidFill>
                    <a:prstClr val="white"/>
                  </a:solidFill>
                  <a:latin typeface="Bahnschrift SemiBold" panose="020B0502040204020203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Bahnschrift SemiBold" panose="020B0502040204020203" pitchFamily="34" charset="0"/>
                  <a:sym typeface="Arial"/>
                </a:rPr>
                <a:t>ẨN</a:t>
              </a:r>
              <a:endParaRPr lang="vi-VN" sz="3200" dirty="0">
                <a:solidFill>
                  <a:prstClr val="white"/>
                </a:solidFill>
                <a:latin typeface="Bahnschrift SemiBold" panose="020B0502040204020203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212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2AF653-7347-46FF-BE5D-FADF4BDE15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1190626" y="0"/>
            <a:ext cx="9705975" cy="6854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52662B-CC5B-46E4-9AE0-2AB1EF7F90E4}"/>
              </a:ext>
            </a:extLst>
          </p:cNvPr>
          <p:cNvSpPr txBox="1"/>
          <p:nvPr/>
        </p:nvSpPr>
        <p:spPr>
          <a:xfrm>
            <a:off x="2914650" y="636461"/>
            <a:ext cx="6257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buClr>
                <a:srgbClr val="000000"/>
              </a:buClr>
            </a:pPr>
            <a:r>
              <a:rPr lang="en-US" sz="2400" b="1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Luật</a:t>
            </a:r>
            <a:r>
              <a:rPr lang="en-US" sz="2400" b="1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chơi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HS đi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dã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ngoại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chẳng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may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lạc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rừng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khu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rừng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mật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trắc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nghiệm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mật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đúng</a:t>
            </a:r>
            <a:r>
              <a:rPr lang="en-US" sz="240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mật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khỏi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rừng</a:t>
            </a:r>
            <a:r>
              <a:rPr lang="en-US" sz="2400" dirty="0">
                <a:solidFill>
                  <a:prstClr val="black"/>
                </a:solidFill>
                <a:latin typeface="Bahnschrift Light" panose="020B0502040204020203" pitchFamily="34" charset="0"/>
                <a:sym typeface="Arial"/>
              </a:rPr>
              <a:t>.</a:t>
            </a:r>
            <a:endParaRPr lang="vi-VN" sz="2400" dirty="0">
              <a:solidFill>
                <a:prstClr val="black"/>
              </a:solidFill>
              <a:latin typeface="Bahnschrift Light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819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95274C0-F19E-482B-89D5-603451D77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3981"/>
            <a:ext cx="12191980" cy="685798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</a:pPr>
            <a:endParaRPr lang="en-US" sz="1351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9" cy="485579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</a:pPr>
            <a:endParaRPr lang="en-US" sz="1351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7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</a:pPr>
            <a:endParaRPr lang="en-US" sz="1351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9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</a:pPr>
            <a:endParaRPr lang="en-US" sz="1351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1" name="Picture 10" descr="A picture containing toy, LEGO, doll&#10;&#10;Description automatically generated">
            <a:extLst>
              <a:ext uri="{FF2B5EF4-FFF2-40B4-BE49-F238E27FC236}">
                <a16:creationId xmlns:a16="http://schemas.microsoft.com/office/drawing/2014/main" id="{BB3C0059-AFB9-4263-AF37-B7BBCD66EE4A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4" b="89895" l="10000" r="90333">
                        <a14:foregroundMark x1="35778" y1="16142" x2="36444" y2="18898"/>
                        <a14:foregroundMark x1="68111" y1="18504" x2="70889" y2="46457"/>
                        <a14:foregroundMark x1="70889" y1="46457" x2="70889" y2="46719"/>
                        <a14:foregroundMark x1="68667" y1="13255" x2="72667" y2="14042"/>
                        <a14:foregroundMark x1="64444" y1="44226" x2="65222" y2="52625"/>
                        <a14:foregroundMark x1="58778" y1="62992" x2="64889" y2="61549"/>
                        <a14:foregroundMark x1="67778" y1="73753" x2="69889" y2="83333"/>
                        <a14:foregroundMark x1="69889" y1="83333" x2="72333" y2="83465"/>
                        <a14:foregroundMark x1="87049" y1="63091" x2="88222" y2="62730"/>
                        <a14:foregroundMark x1="85707" y1="63503" x2="86301" y2="63320"/>
                        <a14:foregroundMark x1="80111" y1="65223" x2="81890" y2="64676"/>
                        <a14:foregroundMark x1="89333" y1="63386" x2="86889" y2="68898"/>
                        <a14:foregroundMark x1="89667" y1="61286" x2="90333" y2="61680"/>
                        <a14:backgroundMark x1="83444" y1="64304" x2="83444" y2="64304"/>
                        <a14:backgroundMark x1="82889" y1="63123" x2="85444" y2="63911"/>
                        <a14:backgroundMark x1="86000" y1="63780" x2="86000" y2="63780"/>
                        <a14:backgroundMark x1="85333" y1="63911" x2="86111" y2="62730"/>
                        <a14:backgroundMark x1="86000" y1="64173" x2="87222" y2="62598"/>
                        <a14:backgroundMark x1="86111" y1="63648" x2="86444" y2="6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6" t="10221" r="7906" b="14069"/>
          <a:stretch/>
        </p:blipFill>
        <p:spPr bwMode="auto">
          <a:xfrm>
            <a:off x="1203145" y="4760787"/>
            <a:ext cx="2800783" cy="1788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A picture containing tex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782B7546-1A54-4D50-9F5B-03E9572C6605}"/>
              </a:ext>
            </a:extLst>
          </p:cNvPr>
          <p:cNvPicPr/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37" b="97507" l="10000" r="90000">
                        <a14:foregroundMark x1="31628" y1="14173" x2="49070" y2="14042"/>
                        <a14:foregroundMark x1="49070" y1="14042" x2="60930" y2="14698"/>
                        <a14:foregroundMark x1="76047" y1="15354" x2="73837" y2="36614"/>
                        <a14:foregroundMark x1="73023" y1="16273" x2="72209" y2="23097"/>
                        <a14:foregroundMark x1="78721" y1="20079" x2="77791" y2="27034"/>
                        <a14:foregroundMark x1="79535" y1="17323" x2="73488" y2="22835"/>
                        <a14:foregroundMark x1="28256" y1="29921" x2="21628" y2="50656"/>
                        <a14:foregroundMark x1="21628" y1="50656" x2="24419" y2="61549"/>
                        <a14:foregroundMark x1="24419" y1="61549" x2="25233" y2="62205"/>
                        <a14:foregroundMark x1="74070" y1="53675" x2="69535" y2="69029"/>
                        <a14:foregroundMark x1="22442" y1="39108" x2="17907" y2="51050"/>
                        <a14:foregroundMark x1="17907" y1="51050" x2="17558" y2="62467"/>
                        <a14:foregroundMark x1="18256" y1="66142" x2="20116" y2="80446"/>
                        <a14:foregroundMark x1="32907" y1="14961" x2="21047" y2="14961"/>
                        <a14:foregroundMark x1="68256" y1="12205" x2="77093" y2="8793"/>
                        <a14:foregroundMark x1="77093" y1="8793" x2="80349" y2="18766"/>
                        <a14:foregroundMark x1="80349" y1="18766" x2="79070" y2="28609"/>
                        <a14:foregroundMark x1="79070" y1="28609" x2="78488" y2="29134"/>
                        <a14:foregroundMark x1="26047" y1="19423" x2="48953" y2="20079"/>
                        <a14:foregroundMark x1="28953" y1="29790" x2="30930" y2="20997"/>
                        <a14:foregroundMark x1="27326" y1="29790" x2="27674" y2="20997"/>
                        <a14:foregroundMark x1="44535" y1="16798" x2="64302" y2="18635"/>
                        <a14:foregroundMark x1="64302" y1="18635" x2="72093" y2="24016"/>
                        <a14:foregroundMark x1="72093" y1="24016" x2="73256" y2="25591"/>
                        <a14:foregroundMark x1="72326" y1="56955" x2="75233" y2="43832"/>
                        <a14:foregroundMark x1="75349" y1="46063" x2="76512" y2="34252"/>
                        <a14:foregroundMark x1="75814" y1="32152" x2="63140" y2="25328"/>
                        <a14:foregroundMark x1="68023" y1="25459" x2="69302" y2="10761"/>
                        <a14:foregroundMark x1="48372" y1="14173" x2="37093" y2="9449"/>
                        <a14:foregroundMark x1="37558" y1="14829" x2="27093" y2="10367"/>
                        <a14:foregroundMark x1="27674" y1="17060" x2="21744" y2="18504"/>
                        <a14:foregroundMark x1="29767" y1="12336" x2="20581" y2="16667"/>
                        <a14:foregroundMark x1="20581" y1="16667" x2="27791" y2="21522"/>
                        <a14:foregroundMark x1="28488" y1="22047" x2="22209" y2="22835"/>
                        <a14:foregroundMark x1="70698" y1="13123" x2="75930" y2="12730"/>
                        <a14:foregroundMark x1="73721" y1="11155" x2="83721" y2="18898"/>
                        <a14:foregroundMark x1="83721" y1="18898" x2="78488" y2="32940"/>
                        <a14:foregroundMark x1="81744" y1="19948" x2="82674" y2="12598"/>
                        <a14:foregroundMark x1="67907" y1="28346" x2="53605" y2="26378"/>
                        <a14:foregroundMark x1="28256" y1="30052" x2="41163" y2="28871"/>
                        <a14:foregroundMark x1="56628" y1="27297" x2="44070" y2="28346"/>
                        <a14:foregroundMark x1="71395" y1="64698" x2="70116" y2="77297"/>
                        <a14:foregroundMark x1="69651" y1="75066" x2="70116" y2="85696"/>
                        <a14:foregroundMark x1="18488" y1="78346" x2="21222" y2="88117"/>
                        <a14:foregroundMark x1="69767" y1="85039" x2="61512" y2="92257"/>
                        <a14:foregroundMark x1="61512" y1="92257" x2="33023" y2="88320"/>
                        <a14:foregroundMark x1="69767" y1="80052" x2="74884" y2="80446"/>
                        <a14:foregroundMark x1="71163" y1="92257" x2="78372" y2="86089"/>
                        <a14:foregroundMark x1="69767" y1="90289" x2="75814" y2="77428"/>
                        <a14:foregroundMark x1="75814" y1="77428" x2="75814" y2="77428"/>
                        <a14:foregroundMark x1="69767" y1="84908" x2="77907" y2="72047"/>
                        <a14:foregroundMark x1="77907" y1="72047" x2="78140" y2="71916"/>
                        <a14:foregroundMark x1="71512" y1="83465" x2="72326" y2="74147"/>
                        <a14:foregroundMark x1="72326" y1="74147" x2="72442" y2="73885"/>
                        <a14:foregroundMark x1="72791" y1="88976" x2="77093" y2="91207"/>
                        <a14:foregroundMark x1="76628" y1="85958" x2="79302" y2="80315"/>
                        <a14:foregroundMark x1="76395" y1="74672" x2="80930" y2="82152"/>
                        <a14:foregroundMark x1="75930" y1="83990" x2="76512" y2="82808"/>
                        <a14:foregroundMark x1="20581" y1="39370" x2="20349" y2="40945"/>
                        <a14:foregroundMark x1="20349" y1="39633" x2="18023" y2="47113"/>
                        <a14:foregroundMark x1="18140" y1="47769" x2="14651" y2="68110"/>
                        <a14:foregroundMark x1="14651" y1="75197" x2="14651" y2="75853"/>
                        <a14:foregroundMark x1="14651" y1="68110" x2="14651" y2="75197"/>
                        <a14:foregroundMark x1="18140" y1="48163" x2="16628" y2="54856"/>
                        <a14:foregroundMark x1="17209" y1="49738" x2="16860" y2="59186"/>
                        <a14:foregroundMark x1="15233" y1="65092" x2="15465" y2="59711"/>
                        <a14:foregroundMark x1="15581" y1="60236" x2="16744" y2="53018"/>
                        <a14:foregroundMark x1="17093" y1="18898" x2="18140" y2="22703"/>
                        <a14:foregroundMark x1="16977" y1="16404" x2="16977" y2="20866"/>
                        <a14:foregroundMark x1="16628" y1="17192" x2="18488" y2="10499"/>
                        <a14:foregroundMark x1="17209" y1="12861" x2="20465" y2="6955"/>
                        <a14:foregroundMark x1="76047" y1="53281" x2="74767" y2="58661"/>
                        <a14:foregroundMark x1="78884" y1="45013" x2="76279" y2="52362"/>
                        <a14:foregroundMark x1="80465" y1="38189" x2="80326" y2="40501"/>
                        <a14:foregroundMark x1="80698" y1="31759" x2="82209" y2="33202"/>
                        <a14:foregroundMark x1="21047" y1="84908" x2="31047" y2="87664"/>
                        <a14:foregroundMark x1="73372" y1="64961" x2="71860" y2="71129"/>
                        <a14:foregroundMark x1="72442" y1="71785" x2="80698" y2="73622"/>
                        <a14:foregroundMark x1="80698" y1="73622" x2="82558" y2="78346"/>
                        <a14:foregroundMark x1="82209" y1="79003" x2="81920" y2="85180"/>
                        <a14:foregroundMark x1="81628" y1="83858" x2="81977" y2="76903"/>
                        <a14:foregroundMark x1="80547" y1="86614" x2="77209" y2="93570"/>
                        <a14:foregroundMark x1="80672" y1="86353" x2="80547" y2="86614"/>
                        <a14:foregroundMark x1="81744" y1="84121" x2="81322" y2="85000"/>
                        <a14:foregroundMark x1="77209" y1="93570" x2="71977" y2="90814"/>
                        <a14:foregroundMark x1="58605" y1="92913" x2="70349" y2="92520"/>
                        <a14:foregroundMark x1="70349" y1="92520" x2="73023" y2="93570"/>
                        <a14:foregroundMark x1="64034" y1="94199" x2="54419" y2="92126"/>
                        <a14:foregroundMark x1="54419" y1="92126" x2="50465" y2="93701"/>
                        <a14:foregroundMark x1="78256" y1="7087" x2="80698" y2="6168"/>
                        <a14:foregroundMark x1="83023" y1="6955" x2="84186" y2="9449"/>
                        <a14:foregroundMark x1="84884" y1="10630" x2="85000" y2="14698"/>
                        <a14:foregroundMark x1="85349" y1="15879" x2="85116" y2="19816"/>
                        <a14:foregroundMark x1="84884" y1="20079" x2="84302" y2="23491"/>
                        <a14:foregroundMark x1="77326" y1="6168" x2="71047" y2="7087"/>
                        <a14:foregroundMark x1="65698" y1="6955" x2="65465" y2="6955"/>
                        <a14:foregroundMark x1="71744" y1="6955" x2="67400" y2="6955"/>
                        <a14:foregroundMark x1="64631" y1="7349" x2="63273" y2="7349"/>
                        <a14:foregroundMark x1="60000" y1="7874" x2="50581" y2="9711"/>
                        <a14:foregroundMark x1="20814" y1="6037" x2="24767" y2="7218"/>
                        <a14:foregroundMark x1="23953" y1="6037" x2="28721" y2="6562"/>
                        <a14:foregroundMark x1="27907" y1="6693" x2="33256" y2="6824"/>
                        <a14:foregroundMark x1="34419" y1="7480" x2="37558" y2="7874"/>
                        <a14:foregroundMark x1="38488" y1="8136" x2="41628" y2="8399"/>
                        <a14:foregroundMark x1="43140" y1="8530" x2="46744" y2="8661"/>
                        <a14:foregroundMark x1="60930" y1="8005" x2="66977" y2="7743"/>
                        <a14:foregroundMark x1="15814" y1="82152" x2="15889" y2="83940"/>
                        <a14:foregroundMark x1="16628" y1="86220" x2="19302" y2="90026"/>
                        <a14:foregroundMark x1="28159" y1="91522" x2="31163" y2="91601"/>
                        <a14:foregroundMark x1="27282" y1="91499" x2="27504" y2="91505"/>
                        <a14:foregroundMark x1="32093" y1="91732" x2="36279" y2="92570"/>
                        <a14:foregroundMark x1="28605" y1="91732" x2="18488" y2="89239"/>
                        <a14:backgroundMark x1="80349" y1="43438" x2="80349" y2="43438"/>
                        <a14:backgroundMark x1="80581" y1="42126" x2="80581" y2="45013"/>
                        <a14:backgroundMark x1="80930" y1="41076" x2="80698" y2="42651"/>
                        <a14:backgroundMark x1="80930" y1="40682" x2="80581" y2="42126"/>
                        <a14:backgroundMark x1="61163" y1="7087" x2="61445" y2="7071"/>
                        <a14:backgroundMark x1="62558" y1="96588" x2="69302" y2="97638"/>
                        <a14:backgroundMark x1="82209" y1="86089" x2="82209" y2="86089"/>
                        <a14:backgroundMark x1="82326" y1="86614" x2="82326" y2="86614"/>
                        <a14:backgroundMark x1="82326" y1="85302" x2="81977" y2="86745"/>
                        <a14:backgroundMark x1="14302" y1="75853" x2="14302" y2="75853"/>
                        <a14:backgroundMark x1="14535" y1="76115" x2="14535" y2="76115"/>
                        <a14:backgroundMark x1="80465" y1="40551" x2="80465" y2="40551"/>
                        <a14:backgroundMark x1="65930" y1="6693" x2="65930" y2="6693"/>
                        <a14:backgroundMark x1="14302" y1="75853" x2="14884" y2="82152"/>
                        <a14:backgroundMark x1="15581" y1="83990" x2="15814" y2="85827"/>
                        <a14:backgroundMark x1="14186" y1="75197" x2="14186" y2="75197"/>
                        <a14:backgroundMark x1="39419" y1="93832" x2="36512" y2="93045"/>
                        <a14:backgroundMark x1="39070" y1="93701" x2="39070" y2="93701"/>
                        <a14:backgroundMark x1="39651" y1="93176" x2="39651" y2="93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24" t="3135" r="12180" b="3413"/>
          <a:stretch/>
        </p:blipFill>
        <p:spPr bwMode="auto">
          <a:xfrm>
            <a:off x="6473547" y="2818001"/>
            <a:ext cx="777967" cy="769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A picture containing text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C7874F30-A152-487A-BA11-1BC61CEEBDFC}"/>
              </a:ext>
            </a:extLst>
          </p:cNvPr>
          <p:cNvPicPr/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37" b="97507" l="10000" r="90000">
                        <a14:foregroundMark x1="31628" y1="14173" x2="49070" y2="14042"/>
                        <a14:foregroundMark x1="49070" y1="14042" x2="60930" y2="14698"/>
                        <a14:foregroundMark x1="76047" y1="15354" x2="73837" y2="36614"/>
                        <a14:foregroundMark x1="73023" y1="16273" x2="72209" y2="23097"/>
                        <a14:foregroundMark x1="78721" y1="20079" x2="77791" y2="27034"/>
                        <a14:foregroundMark x1="79535" y1="17323" x2="73488" y2="22835"/>
                        <a14:foregroundMark x1="28256" y1="29921" x2="21628" y2="50656"/>
                        <a14:foregroundMark x1="21628" y1="50656" x2="24419" y2="61549"/>
                        <a14:foregroundMark x1="24419" y1="61549" x2="25233" y2="62205"/>
                        <a14:foregroundMark x1="74070" y1="53675" x2="69535" y2="69029"/>
                        <a14:foregroundMark x1="22442" y1="39108" x2="17907" y2="51050"/>
                        <a14:foregroundMark x1="17907" y1="51050" x2="17558" y2="62467"/>
                        <a14:foregroundMark x1="18256" y1="66142" x2="20116" y2="80446"/>
                        <a14:foregroundMark x1="32907" y1="14961" x2="21047" y2="14961"/>
                        <a14:foregroundMark x1="68256" y1="12205" x2="77093" y2="8793"/>
                        <a14:foregroundMark x1="77093" y1="8793" x2="80349" y2="18766"/>
                        <a14:foregroundMark x1="80349" y1="18766" x2="79070" y2="28609"/>
                        <a14:foregroundMark x1="79070" y1="28609" x2="78488" y2="29134"/>
                        <a14:foregroundMark x1="26047" y1="19423" x2="48953" y2="20079"/>
                        <a14:foregroundMark x1="28953" y1="29790" x2="30930" y2="20997"/>
                        <a14:foregroundMark x1="27326" y1="29790" x2="27674" y2="20997"/>
                        <a14:foregroundMark x1="44535" y1="16798" x2="64302" y2="18635"/>
                        <a14:foregroundMark x1="64302" y1="18635" x2="72093" y2="24016"/>
                        <a14:foregroundMark x1="72093" y1="24016" x2="73256" y2="25591"/>
                        <a14:foregroundMark x1="72326" y1="56955" x2="75233" y2="43832"/>
                        <a14:foregroundMark x1="75349" y1="46063" x2="76512" y2="34252"/>
                        <a14:foregroundMark x1="75814" y1="32152" x2="63140" y2="25328"/>
                        <a14:foregroundMark x1="68023" y1="25459" x2="69302" y2="10761"/>
                        <a14:foregroundMark x1="48372" y1="14173" x2="37093" y2="9449"/>
                        <a14:foregroundMark x1="37558" y1="14829" x2="27093" y2="10367"/>
                        <a14:foregroundMark x1="27674" y1="17060" x2="21744" y2="18504"/>
                        <a14:foregroundMark x1="29767" y1="12336" x2="20581" y2="16667"/>
                        <a14:foregroundMark x1="20581" y1="16667" x2="27791" y2="21522"/>
                        <a14:foregroundMark x1="28488" y1="22047" x2="22209" y2="22835"/>
                        <a14:foregroundMark x1="70698" y1="13123" x2="75930" y2="12730"/>
                        <a14:foregroundMark x1="73721" y1="11155" x2="83721" y2="18898"/>
                        <a14:foregroundMark x1="83721" y1="18898" x2="78488" y2="32940"/>
                        <a14:foregroundMark x1="81744" y1="19948" x2="82674" y2="12598"/>
                        <a14:foregroundMark x1="67907" y1="28346" x2="53605" y2="26378"/>
                        <a14:foregroundMark x1="28256" y1="30052" x2="41163" y2="28871"/>
                        <a14:foregroundMark x1="56628" y1="27297" x2="44070" y2="28346"/>
                        <a14:foregroundMark x1="71395" y1="64698" x2="70116" y2="77297"/>
                        <a14:foregroundMark x1="69651" y1="75066" x2="70116" y2="85696"/>
                        <a14:foregroundMark x1="18488" y1="78346" x2="21222" y2="88117"/>
                        <a14:foregroundMark x1="69767" y1="85039" x2="61512" y2="92257"/>
                        <a14:foregroundMark x1="61512" y1="92257" x2="33023" y2="88320"/>
                        <a14:foregroundMark x1="69767" y1="80052" x2="74884" y2="80446"/>
                        <a14:foregroundMark x1="71163" y1="92257" x2="78372" y2="86089"/>
                        <a14:foregroundMark x1="69767" y1="90289" x2="75814" y2="77428"/>
                        <a14:foregroundMark x1="75814" y1="77428" x2="75814" y2="77428"/>
                        <a14:foregroundMark x1="69767" y1="84908" x2="77907" y2="72047"/>
                        <a14:foregroundMark x1="77907" y1="72047" x2="78140" y2="71916"/>
                        <a14:foregroundMark x1="71512" y1="83465" x2="72326" y2="74147"/>
                        <a14:foregroundMark x1="72326" y1="74147" x2="72442" y2="73885"/>
                        <a14:foregroundMark x1="72791" y1="88976" x2="77093" y2="91207"/>
                        <a14:foregroundMark x1="76628" y1="85958" x2="79302" y2="80315"/>
                        <a14:foregroundMark x1="76395" y1="74672" x2="80930" y2="82152"/>
                        <a14:foregroundMark x1="75930" y1="83990" x2="76512" y2="82808"/>
                        <a14:foregroundMark x1="20581" y1="39370" x2="20349" y2="40945"/>
                        <a14:foregroundMark x1="20349" y1="39633" x2="18023" y2="47113"/>
                        <a14:foregroundMark x1="18140" y1="47769" x2="14651" y2="68110"/>
                        <a14:foregroundMark x1="14651" y1="75197" x2="14651" y2="75853"/>
                        <a14:foregroundMark x1="14651" y1="68110" x2="14651" y2="75197"/>
                        <a14:foregroundMark x1="18140" y1="48163" x2="16628" y2="54856"/>
                        <a14:foregroundMark x1="17209" y1="49738" x2="16860" y2="59186"/>
                        <a14:foregroundMark x1="15233" y1="65092" x2="15465" y2="59711"/>
                        <a14:foregroundMark x1="15581" y1="60236" x2="16744" y2="53018"/>
                        <a14:foregroundMark x1="17093" y1="18898" x2="18140" y2="22703"/>
                        <a14:foregroundMark x1="16977" y1="16404" x2="16977" y2="20866"/>
                        <a14:foregroundMark x1="16628" y1="17192" x2="18488" y2="10499"/>
                        <a14:foregroundMark x1="17209" y1="12861" x2="20465" y2="6955"/>
                        <a14:foregroundMark x1="76047" y1="53281" x2="74767" y2="58661"/>
                        <a14:foregroundMark x1="78884" y1="45013" x2="76279" y2="52362"/>
                        <a14:foregroundMark x1="80465" y1="38189" x2="80326" y2="40501"/>
                        <a14:foregroundMark x1="80698" y1="31759" x2="82209" y2="33202"/>
                        <a14:foregroundMark x1="21047" y1="84908" x2="31047" y2="87664"/>
                        <a14:foregroundMark x1="73372" y1="64961" x2="71860" y2="71129"/>
                        <a14:foregroundMark x1="72442" y1="71785" x2="80698" y2="73622"/>
                        <a14:foregroundMark x1="80698" y1="73622" x2="82558" y2="78346"/>
                        <a14:foregroundMark x1="82209" y1="79003" x2="81920" y2="85180"/>
                        <a14:foregroundMark x1="81628" y1="83858" x2="81977" y2="76903"/>
                        <a14:foregroundMark x1="80547" y1="86614" x2="77209" y2="93570"/>
                        <a14:foregroundMark x1="80672" y1="86353" x2="80547" y2="86614"/>
                        <a14:foregroundMark x1="81744" y1="84121" x2="81322" y2="85000"/>
                        <a14:foregroundMark x1="77209" y1="93570" x2="71977" y2="90814"/>
                        <a14:foregroundMark x1="58605" y1="92913" x2="70349" y2="92520"/>
                        <a14:foregroundMark x1="70349" y1="92520" x2="73023" y2="93570"/>
                        <a14:foregroundMark x1="64034" y1="94199" x2="54419" y2="92126"/>
                        <a14:foregroundMark x1="54419" y1="92126" x2="50465" y2="93701"/>
                        <a14:foregroundMark x1="78256" y1="7087" x2="80698" y2="6168"/>
                        <a14:foregroundMark x1="83023" y1="6955" x2="84186" y2="9449"/>
                        <a14:foregroundMark x1="84884" y1="10630" x2="85000" y2="14698"/>
                        <a14:foregroundMark x1="85349" y1="15879" x2="85116" y2="19816"/>
                        <a14:foregroundMark x1="84884" y1="20079" x2="84302" y2="23491"/>
                        <a14:foregroundMark x1="77326" y1="6168" x2="71047" y2="7087"/>
                        <a14:foregroundMark x1="65698" y1="6955" x2="65465" y2="6955"/>
                        <a14:foregroundMark x1="71744" y1="6955" x2="67400" y2="6955"/>
                        <a14:foregroundMark x1="64631" y1="7349" x2="63273" y2="7349"/>
                        <a14:foregroundMark x1="60000" y1="7874" x2="50581" y2="9711"/>
                        <a14:foregroundMark x1="20814" y1="6037" x2="24767" y2="7218"/>
                        <a14:foregroundMark x1="23953" y1="6037" x2="28721" y2="6562"/>
                        <a14:foregroundMark x1="27907" y1="6693" x2="33256" y2="6824"/>
                        <a14:foregroundMark x1="34419" y1="7480" x2="37558" y2="7874"/>
                        <a14:foregroundMark x1="38488" y1="8136" x2="41628" y2="8399"/>
                        <a14:foregroundMark x1="43140" y1="8530" x2="46744" y2="8661"/>
                        <a14:foregroundMark x1="60930" y1="8005" x2="66977" y2="7743"/>
                        <a14:foregroundMark x1="15814" y1="82152" x2="15889" y2="83940"/>
                        <a14:foregroundMark x1="16628" y1="86220" x2="19302" y2="90026"/>
                        <a14:foregroundMark x1="28159" y1="91522" x2="31163" y2="91601"/>
                        <a14:foregroundMark x1="27282" y1="91499" x2="27504" y2="91505"/>
                        <a14:foregroundMark x1="32093" y1="91732" x2="36279" y2="92570"/>
                        <a14:foregroundMark x1="28605" y1="91732" x2="18488" y2="89239"/>
                        <a14:backgroundMark x1="80349" y1="43438" x2="80349" y2="43438"/>
                        <a14:backgroundMark x1="80581" y1="42126" x2="80581" y2="45013"/>
                        <a14:backgroundMark x1="80930" y1="41076" x2="80698" y2="42651"/>
                        <a14:backgroundMark x1="80930" y1="40682" x2="80581" y2="42126"/>
                        <a14:backgroundMark x1="61163" y1="7087" x2="61445" y2="7071"/>
                        <a14:backgroundMark x1="62558" y1="96588" x2="69302" y2="97638"/>
                        <a14:backgroundMark x1="82209" y1="86089" x2="82209" y2="86089"/>
                        <a14:backgroundMark x1="82326" y1="86614" x2="82326" y2="86614"/>
                        <a14:backgroundMark x1="82326" y1="85302" x2="81977" y2="86745"/>
                        <a14:backgroundMark x1="14302" y1="75853" x2="14302" y2="75853"/>
                        <a14:backgroundMark x1="14535" y1="76115" x2="14535" y2="76115"/>
                        <a14:backgroundMark x1="80465" y1="40551" x2="80465" y2="40551"/>
                        <a14:backgroundMark x1="65930" y1="6693" x2="65930" y2="6693"/>
                        <a14:backgroundMark x1="14302" y1="75853" x2="14884" y2="82152"/>
                        <a14:backgroundMark x1="15581" y1="83990" x2="15814" y2="85827"/>
                        <a14:backgroundMark x1="14186" y1="75197" x2="14186" y2="75197"/>
                        <a14:backgroundMark x1="39419" y1="93832" x2="36512" y2="93045"/>
                        <a14:backgroundMark x1="39070" y1="93701" x2="39070" y2="93701"/>
                        <a14:backgroundMark x1="39651" y1="93176" x2="39651" y2="93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24" t="3135" r="12180" b="3413"/>
          <a:stretch/>
        </p:blipFill>
        <p:spPr bwMode="auto">
          <a:xfrm>
            <a:off x="6780765" y="772146"/>
            <a:ext cx="777967" cy="769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A picture containing text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7344B6B3-60FA-472E-8B1E-8012051C58A3}"/>
              </a:ext>
            </a:extLst>
          </p:cNvPr>
          <p:cNvPicPr/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37" b="97507" l="10000" r="90000">
                        <a14:foregroundMark x1="31628" y1="14173" x2="49070" y2="14042"/>
                        <a14:foregroundMark x1="49070" y1="14042" x2="60930" y2="14698"/>
                        <a14:foregroundMark x1="76047" y1="15354" x2="73837" y2="36614"/>
                        <a14:foregroundMark x1="73023" y1="16273" x2="72209" y2="23097"/>
                        <a14:foregroundMark x1="78721" y1="20079" x2="77791" y2="27034"/>
                        <a14:foregroundMark x1="79535" y1="17323" x2="73488" y2="22835"/>
                        <a14:foregroundMark x1="28256" y1="29921" x2="21628" y2="50656"/>
                        <a14:foregroundMark x1="21628" y1="50656" x2="24419" y2="61549"/>
                        <a14:foregroundMark x1="24419" y1="61549" x2="25233" y2="62205"/>
                        <a14:foregroundMark x1="74070" y1="53675" x2="69535" y2="69029"/>
                        <a14:foregroundMark x1="22442" y1="39108" x2="17907" y2="51050"/>
                        <a14:foregroundMark x1="17907" y1="51050" x2="17558" y2="62467"/>
                        <a14:foregroundMark x1="18256" y1="66142" x2="20116" y2="80446"/>
                        <a14:foregroundMark x1="32907" y1="14961" x2="21047" y2="14961"/>
                        <a14:foregroundMark x1="68256" y1="12205" x2="77093" y2="8793"/>
                        <a14:foregroundMark x1="77093" y1="8793" x2="80349" y2="18766"/>
                        <a14:foregroundMark x1="80349" y1="18766" x2="79070" y2="28609"/>
                        <a14:foregroundMark x1="79070" y1="28609" x2="78488" y2="29134"/>
                        <a14:foregroundMark x1="26047" y1="19423" x2="48953" y2="20079"/>
                        <a14:foregroundMark x1="28953" y1="29790" x2="30930" y2="20997"/>
                        <a14:foregroundMark x1="27326" y1="29790" x2="27674" y2="20997"/>
                        <a14:foregroundMark x1="44535" y1="16798" x2="64302" y2="18635"/>
                        <a14:foregroundMark x1="64302" y1="18635" x2="72093" y2="24016"/>
                        <a14:foregroundMark x1="72093" y1="24016" x2="73256" y2="25591"/>
                        <a14:foregroundMark x1="72326" y1="56955" x2="75233" y2="43832"/>
                        <a14:foregroundMark x1="75349" y1="46063" x2="76512" y2="34252"/>
                        <a14:foregroundMark x1="75814" y1="32152" x2="63140" y2="25328"/>
                        <a14:foregroundMark x1="68023" y1="25459" x2="69302" y2="10761"/>
                        <a14:foregroundMark x1="48372" y1="14173" x2="37093" y2="9449"/>
                        <a14:foregroundMark x1="37558" y1="14829" x2="27093" y2="10367"/>
                        <a14:foregroundMark x1="27674" y1="17060" x2="21744" y2="18504"/>
                        <a14:foregroundMark x1="29767" y1="12336" x2="20581" y2="16667"/>
                        <a14:foregroundMark x1="20581" y1="16667" x2="27791" y2="21522"/>
                        <a14:foregroundMark x1="28488" y1="22047" x2="22209" y2="22835"/>
                        <a14:foregroundMark x1="70698" y1="13123" x2="75930" y2="12730"/>
                        <a14:foregroundMark x1="73721" y1="11155" x2="83721" y2="18898"/>
                        <a14:foregroundMark x1="83721" y1="18898" x2="78488" y2="32940"/>
                        <a14:foregroundMark x1="81744" y1="19948" x2="82674" y2="12598"/>
                        <a14:foregroundMark x1="67907" y1="28346" x2="53605" y2="26378"/>
                        <a14:foregroundMark x1="28256" y1="30052" x2="41163" y2="28871"/>
                        <a14:foregroundMark x1="56628" y1="27297" x2="44070" y2="28346"/>
                        <a14:foregroundMark x1="71395" y1="64698" x2="70116" y2="77297"/>
                        <a14:foregroundMark x1="69651" y1="75066" x2="70116" y2="85696"/>
                        <a14:foregroundMark x1="18488" y1="78346" x2="21222" y2="88117"/>
                        <a14:foregroundMark x1="69767" y1="85039" x2="61512" y2="92257"/>
                        <a14:foregroundMark x1="61512" y1="92257" x2="33023" y2="88320"/>
                        <a14:foregroundMark x1="69767" y1="80052" x2="74884" y2="80446"/>
                        <a14:foregroundMark x1="71163" y1="92257" x2="78372" y2="86089"/>
                        <a14:foregroundMark x1="69767" y1="90289" x2="75814" y2="77428"/>
                        <a14:foregroundMark x1="75814" y1="77428" x2="75814" y2="77428"/>
                        <a14:foregroundMark x1="69767" y1="84908" x2="77907" y2="72047"/>
                        <a14:foregroundMark x1="77907" y1="72047" x2="78140" y2="71916"/>
                        <a14:foregroundMark x1="71512" y1="83465" x2="72326" y2="74147"/>
                        <a14:foregroundMark x1="72326" y1="74147" x2="72442" y2="73885"/>
                        <a14:foregroundMark x1="72791" y1="88976" x2="77093" y2="91207"/>
                        <a14:foregroundMark x1="76628" y1="85958" x2="79302" y2="80315"/>
                        <a14:foregroundMark x1="76395" y1="74672" x2="80930" y2="82152"/>
                        <a14:foregroundMark x1="75930" y1="83990" x2="76512" y2="82808"/>
                        <a14:foregroundMark x1="20581" y1="39370" x2="20349" y2="40945"/>
                        <a14:foregroundMark x1="20349" y1="39633" x2="18023" y2="47113"/>
                        <a14:foregroundMark x1="18140" y1="47769" x2="14651" y2="68110"/>
                        <a14:foregroundMark x1="14651" y1="75197" x2="14651" y2="75853"/>
                        <a14:foregroundMark x1="14651" y1="68110" x2="14651" y2="75197"/>
                        <a14:foregroundMark x1="18140" y1="48163" x2="16628" y2="54856"/>
                        <a14:foregroundMark x1="17209" y1="49738" x2="16860" y2="59186"/>
                        <a14:foregroundMark x1="15233" y1="65092" x2="15465" y2="59711"/>
                        <a14:foregroundMark x1="15581" y1="60236" x2="16744" y2="53018"/>
                        <a14:foregroundMark x1="17093" y1="18898" x2="18140" y2="22703"/>
                        <a14:foregroundMark x1="16977" y1="16404" x2="16977" y2="20866"/>
                        <a14:foregroundMark x1="16628" y1="17192" x2="18488" y2="10499"/>
                        <a14:foregroundMark x1="17209" y1="12861" x2="20465" y2="6955"/>
                        <a14:foregroundMark x1="76047" y1="53281" x2="74767" y2="58661"/>
                        <a14:foregroundMark x1="78884" y1="45013" x2="76279" y2="52362"/>
                        <a14:foregroundMark x1="80465" y1="38189" x2="80326" y2="40501"/>
                        <a14:foregroundMark x1="80698" y1="31759" x2="82209" y2="33202"/>
                        <a14:foregroundMark x1="21047" y1="84908" x2="31047" y2="87664"/>
                        <a14:foregroundMark x1="73372" y1="64961" x2="71860" y2="71129"/>
                        <a14:foregroundMark x1="72442" y1="71785" x2="80698" y2="73622"/>
                        <a14:foregroundMark x1="80698" y1="73622" x2="82558" y2="78346"/>
                        <a14:foregroundMark x1="82209" y1="79003" x2="81920" y2="85180"/>
                        <a14:foregroundMark x1="81628" y1="83858" x2="81977" y2="76903"/>
                        <a14:foregroundMark x1="80547" y1="86614" x2="77209" y2="93570"/>
                        <a14:foregroundMark x1="80672" y1="86353" x2="80547" y2="86614"/>
                        <a14:foregroundMark x1="81744" y1="84121" x2="81322" y2="85000"/>
                        <a14:foregroundMark x1="77209" y1="93570" x2="71977" y2="90814"/>
                        <a14:foregroundMark x1="58605" y1="92913" x2="70349" y2="92520"/>
                        <a14:foregroundMark x1="70349" y1="92520" x2="73023" y2="93570"/>
                        <a14:foregroundMark x1="64034" y1="94199" x2="54419" y2="92126"/>
                        <a14:foregroundMark x1="54419" y1="92126" x2="50465" y2="93701"/>
                        <a14:foregroundMark x1="78256" y1="7087" x2="80698" y2="6168"/>
                        <a14:foregroundMark x1="83023" y1="6955" x2="84186" y2="9449"/>
                        <a14:foregroundMark x1="84884" y1="10630" x2="85000" y2="14698"/>
                        <a14:foregroundMark x1="85349" y1="15879" x2="85116" y2="19816"/>
                        <a14:foregroundMark x1="84884" y1="20079" x2="84302" y2="23491"/>
                        <a14:foregroundMark x1="77326" y1="6168" x2="71047" y2="7087"/>
                        <a14:foregroundMark x1="65698" y1="6955" x2="65465" y2="6955"/>
                        <a14:foregroundMark x1="71744" y1="6955" x2="67400" y2="6955"/>
                        <a14:foregroundMark x1="64631" y1="7349" x2="63273" y2="7349"/>
                        <a14:foregroundMark x1="60000" y1="7874" x2="50581" y2="9711"/>
                        <a14:foregroundMark x1="20814" y1="6037" x2="24767" y2="7218"/>
                        <a14:foregroundMark x1="23953" y1="6037" x2="28721" y2="6562"/>
                        <a14:foregroundMark x1="27907" y1="6693" x2="33256" y2="6824"/>
                        <a14:foregroundMark x1="34419" y1="7480" x2="37558" y2="7874"/>
                        <a14:foregroundMark x1="38488" y1="8136" x2="41628" y2="8399"/>
                        <a14:foregroundMark x1="43140" y1="8530" x2="46744" y2="8661"/>
                        <a14:foregroundMark x1="60930" y1="8005" x2="66977" y2="7743"/>
                        <a14:foregroundMark x1="15814" y1="82152" x2="15889" y2="83940"/>
                        <a14:foregroundMark x1="16628" y1="86220" x2="19302" y2="90026"/>
                        <a14:foregroundMark x1="28159" y1="91522" x2="31163" y2="91601"/>
                        <a14:foregroundMark x1="27282" y1="91499" x2="27504" y2="91505"/>
                        <a14:foregroundMark x1="32093" y1="91732" x2="36279" y2="92570"/>
                        <a14:foregroundMark x1="28605" y1="91732" x2="18488" y2="89239"/>
                        <a14:backgroundMark x1="80349" y1="43438" x2="80349" y2="43438"/>
                        <a14:backgroundMark x1="80581" y1="42126" x2="80581" y2="45013"/>
                        <a14:backgroundMark x1="80930" y1="41076" x2="80698" y2="42651"/>
                        <a14:backgroundMark x1="80930" y1="40682" x2="80581" y2="42126"/>
                        <a14:backgroundMark x1="61163" y1="7087" x2="61445" y2="7071"/>
                        <a14:backgroundMark x1="62558" y1="96588" x2="69302" y2="97638"/>
                        <a14:backgroundMark x1="82209" y1="86089" x2="82209" y2="86089"/>
                        <a14:backgroundMark x1="82326" y1="86614" x2="82326" y2="86614"/>
                        <a14:backgroundMark x1="82326" y1="85302" x2="81977" y2="86745"/>
                        <a14:backgroundMark x1="14302" y1="75853" x2="14302" y2="75853"/>
                        <a14:backgroundMark x1="14535" y1="76115" x2="14535" y2="76115"/>
                        <a14:backgroundMark x1="80465" y1="40551" x2="80465" y2="40551"/>
                        <a14:backgroundMark x1="65930" y1="6693" x2="65930" y2="6693"/>
                        <a14:backgroundMark x1="14302" y1="75853" x2="14884" y2="82152"/>
                        <a14:backgroundMark x1="15581" y1="83990" x2="15814" y2="85827"/>
                        <a14:backgroundMark x1="14186" y1="75197" x2="14186" y2="75197"/>
                        <a14:backgroundMark x1="39419" y1="93832" x2="36512" y2="93045"/>
                        <a14:backgroundMark x1="39070" y1="93701" x2="39070" y2="93701"/>
                        <a14:backgroundMark x1="39651" y1="93176" x2="39651" y2="93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24" t="3135" r="12180" b="3413"/>
          <a:stretch/>
        </p:blipFill>
        <p:spPr bwMode="auto">
          <a:xfrm>
            <a:off x="3456713" y="935418"/>
            <a:ext cx="777967" cy="769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B7F040-6F0F-4D0C-899D-813035EEEF39}"/>
              </a:ext>
            </a:extLst>
          </p:cNvPr>
          <p:cNvGrpSpPr/>
          <p:nvPr/>
        </p:nvGrpSpPr>
        <p:grpSpPr>
          <a:xfrm>
            <a:off x="6491771" y="1925588"/>
            <a:ext cx="777967" cy="932649"/>
            <a:chOff x="1754576" y="1030292"/>
            <a:chExt cx="2325954" cy="2934470"/>
          </a:xfrm>
        </p:grpSpPr>
        <p:pic>
          <p:nvPicPr>
            <p:cNvPr id="23" name="Picture 22" descr="Logo, icon&#10;&#10;Description automatically generated">
              <a:extLst>
                <a:ext uri="{FF2B5EF4-FFF2-40B4-BE49-F238E27FC236}">
                  <a16:creationId xmlns:a16="http://schemas.microsoft.com/office/drawing/2014/main" id="{7FB17BA9-2523-4B6D-B4A6-0C9BC8A6E1BB}"/>
                </a:ext>
              </a:extLst>
            </p:cNvPr>
            <p:cNvPicPr/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375" b="90000" l="10000" r="90000">
                          <a14:foregroundMark x1="37111" y1="29375" x2="44222" y2="31094"/>
                          <a14:foregroundMark x1="41889" y1="23438" x2="44222" y2="31875"/>
                          <a14:foregroundMark x1="42111" y1="25156" x2="46111" y2="24688"/>
                          <a14:foregroundMark x1="43778" y1="25625" x2="48556" y2="39531"/>
                          <a14:foregroundMark x1="48556" y1="39531" x2="47778" y2="24844"/>
                          <a14:foregroundMark x1="47778" y1="24844" x2="49444" y2="23906"/>
                          <a14:foregroundMark x1="48889" y1="26875" x2="56667" y2="30312"/>
                          <a14:foregroundMark x1="56667" y1="30312" x2="57333" y2="37500"/>
                          <a14:foregroundMark x1="50444" y1="28906" x2="55111" y2="22656"/>
                          <a14:foregroundMark x1="55444" y1="30469" x2="57000" y2="43750"/>
                          <a14:foregroundMark x1="57000" y1="43750" x2="57000" y2="43750"/>
                          <a14:foregroundMark x1="56778" y1="38281" x2="52111" y2="47813"/>
                          <a14:foregroundMark x1="44778" y1="30781" x2="45778" y2="44063"/>
                          <a14:foregroundMark x1="45778" y1="44063" x2="45778" y2="44063"/>
                          <a14:foregroundMark x1="52444" y1="44844" x2="44333" y2="44688"/>
                          <a14:foregroundMark x1="46778" y1="10625" x2="48667" y2="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2" t="6761" r="28419" b="8654"/>
            <a:stretch/>
          </p:blipFill>
          <p:spPr bwMode="auto">
            <a:xfrm>
              <a:off x="1754576" y="1030292"/>
              <a:ext cx="2325954" cy="29344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1708EEA-EE42-4538-A0A7-42F0478CA423}"/>
                </a:ext>
              </a:extLst>
            </p:cNvPr>
            <p:cNvSpPr txBox="1"/>
            <p:nvPr/>
          </p:nvSpPr>
          <p:spPr>
            <a:xfrm>
              <a:off x="2191889" y="1315540"/>
              <a:ext cx="1589693" cy="1581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buClr>
                  <a:srgbClr val="000000"/>
                </a:buClr>
              </a:pPr>
              <a:r>
                <a:rPr lang="en-US" sz="2667" b="1" dirty="0">
                  <a:solidFill>
                    <a:prstClr val="black"/>
                  </a:solidFill>
                  <a:latin typeface="Calibri" panose="020F0502020204030204"/>
                  <a:sym typeface="Arial"/>
                </a:rPr>
                <a:t>1</a:t>
              </a:r>
              <a:endParaRPr lang="vi-VN" sz="2667" b="1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25908E0-7755-42DC-9FF7-0AC9667CA655}"/>
              </a:ext>
            </a:extLst>
          </p:cNvPr>
          <p:cNvGrpSpPr/>
          <p:nvPr/>
        </p:nvGrpSpPr>
        <p:grpSpPr>
          <a:xfrm>
            <a:off x="3494486" y="-14425"/>
            <a:ext cx="777967" cy="1002053"/>
            <a:chOff x="1806431" y="2022750"/>
            <a:chExt cx="1589693" cy="2037911"/>
          </a:xfrm>
        </p:grpSpPr>
        <p:pic>
          <p:nvPicPr>
            <p:cNvPr id="26" name="Picture 25" descr="Logo, icon&#10;&#10;Description automatically generated">
              <a:extLst>
                <a:ext uri="{FF2B5EF4-FFF2-40B4-BE49-F238E27FC236}">
                  <a16:creationId xmlns:a16="http://schemas.microsoft.com/office/drawing/2014/main" id="{9F07E827-C907-45CA-B430-5164691C0202}"/>
                </a:ext>
              </a:extLst>
            </p:cNvPr>
            <p:cNvPicPr/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375" b="90000" l="10000" r="90000">
                          <a14:foregroundMark x1="37111" y1="29375" x2="44222" y2="31094"/>
                          <a14:foregroundMark x1="41889" y1="23438" x2="44222" y2="31875"/>
                          <a14:foregroundMark x1="42111" y1="25156" x2="46111" y2="24688"/>
                          <a14:foregroundMark x1="43778" y1="25625" x2="48556" y2="39531"/>
                          <a14:foregroundMark x1="48556" y1="39531" x2="47778" y2="24844"/>
                          <a14:foregroundMark x1="47778" y1="24844" x2="49444" y2="23906"/>
                          <a14:foregroundMark x1="48889" y1="26875" x2="56667" y2="30312"/>
                          <a14:foregroundMark x1="56667" y1="30312" x2="57333" y2="37500"/>
                          <a14:foregroundMark x1="50444" y1="28906" x2="55111" y2="22656"/>
                          <a14:foregroundMark x1="55444" y1="30469" x2="57000" y2="43750"/>
                          <a14:foregroundMark x1="57000" y1="43750" x2="57000" y2="43750"/>
                          <a14:foregroundMark x1="56778" y1="38281" x2="52111" y2="47813"/>
                          <a14:foregroundMark x1="44778" y1="30781" x2="45778" y2="44063"/>
                          <a14:foregroundMark x1="45778" y1="44063" x2="45778" y2="44063"/>
                          <a14:foregroundMark x1="52444" y1="44844" x2="44333" y2="44688"/>
                          <a14:foregroundMark x1="46778" y1="10625" x2="48667" y2="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2" t="6761" r="28419" b="8654"/>
            <a:stretch/>
          </p:blipFill>
          <p:spPr bwMode="auto">
            <a:xfrm>
              <a:off x="1806431" y="2022750"/>
              <a:ext cx="1589693" cy="20379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F2B642-ED59-490B-A9FD-3CFBD9D26377}"/>
                </a:ext>
              </a:extLst>
            </p:cNvPr>
            <p:cNvSpPr txBox="1"/>
            <p:nvPr/>
          </p:nvSpPr>
          <p:spPr>
            <a:xfrm>
              <a:off x="2133920" y="2147265"/>
              <a:ext cx="467357" cy="1022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buClr>
                  <a:srgbClr val="000000"/>
                </a:buClr>
              </a:pPr>
              <a:r>
                <a:rPr lang="en-US" sz="2667" b="1" dirty="0">
                  <a:solidFill>
                    <a:prstClr val="black"/>
                  </a:solidFill>
                  <a:latin typeface="Calibri" panose="020F0502020204030204"/>
                  <a:sym typeface="Arial"/>
                </a:rPr>
                <a:t>2</a:t>
              </a:r>
              <a:endParaRPr lang="vi-VN" sz="2667" b="1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FF05C1F-0461-4809-AF9B-47478B16241F}"/>
              </a:ext>
            </a:extLst>
          </p:cNvPr>
          <p:cNvGrpSpPr/>
          <p:nvPr/>
        </p:nvGrpSpPr>
        <p:grpSpPr>
          <a:xfrm>
            <a:off x="6818538" y="3993"/>
            <a:ext cx="722796" cy="819761"/>
            <a:chOff x="1845402" y="1965841"/>
            <a:chExt cx="1589693" cy="2037911"/>
          </a:xfrm>
        </p:grpSpPr>
        <p:pic>
          <p:nvPicPr>
            <p:cNvPr id="29" name="Picture 28" descr="Logo, icon&#10;&#10;Description automatically generated">
              <a:extLst>
                <a:ext uri="{FF2B5EF4-FFF2-40B4-BE49-F238E27FC236}">
                  <a16:creationId xmlns:a16="http://schemas.microsoft.com/office/drawing/2014/main" id="{4FCD8816-815B-4DD8-8C29-B58AA7C2A859}"/>
                </a:ext>
              </a:extLst>
            </p:cNvPr>
            <p:cNvPicPr/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375" b="90000" l="10000" r="90000">
                          <a14:foregroundMark x1="37111" y1="29375" x2="44222" y2="31094"/>
                          <a14:foregroundMark x1="41889" y1="23438" x2="44222" y2="31875"/>
                          <a14:foregroundMark x1="42111" y1="25156" x2="46111" y2="24688"/>
                          <a14:foregroundMark x1="43778" y1="25625" x2="48556" y2="39531"/>
                          <a14:foregroundMark x1="48556" y1="39531" x2="47778" y2="24844"/>
                          <a14:foregroundMark x1="47778" y1="24844" x2="49444" y2="23906"/>
                          <a14:foregroundMark x1="48889" y1="26875" x2="56667" y2="30312"/>
                          <a14:foregroundMark x1="56667" y1="30312" x2="57333" y2="37500"/>
                          <a14:foregroundMark x1="50444" y1="28906" x2="55111" y2="22656"/>
                          <a14:foregroundMark x1="55444" y1="30469" x2="57000" y2="43750"/>
                          <a14:foregroundMark x1="57000" y1="43750" x2="57000" y2="43750"/>
                          <a14:foregroundMark x1="56778" y1="38281" x2="52111" y2="47813"/>
                          <a14:foregroundMark x1="44778" y1="30781" x2="45778" y2="44063"/>
                          <a14:foregroundMark x1="45778" y1="44063" x2="45778" y2="44063"/>
                          <a14:foregroundMark x1="52444" y1="44844" x2="44333" y2="44688"/>
                          <a14:foregroundMark x1="46778" y1="10625" x2="48667" y2="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2" t="6761" r="28419" b="8654"/>
            <a:stretch/>
          </p:blipFill>
          <p:spPr bwMode="auto">
            <a:xfrm>
              <a:off x="1845402" y="1965841"/>
              <a:ext cx="1589693" cy="20379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269FC9-0FA8-481C-AD35-4385FB47BBE5}"/>
                </a:ext>
              </a:extLst>
            </p:cNvPr>
            <p:cNvSpPr txBox="1"/>
            <p:nvPr/>
          </p:nvSpPr>
          <p:spPr>
            <a:xfrm>
              <a:off x="2143291" y="2013293"/>
              <a:ext cx="700146" cy="1249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buClr>
                  <a:srgbClr val="000000"/>
                </a:buClr>
              </a:pPr>
              <a:r>
                <a:rPr lang="en-US" sz="2667" b="1" dirty="0">
                  <a:solidFill>
                    <a:prstClr val="black"/>
                  </a:solidFill>
                  <a:latin typeface="Calibri" panose="020F0502020204030204"/>
                  <a:sym typeface="Arial"/>
                </a:rPr>
                <a:t>3</a:t>
              </a:r>
              <a:endParaRPr lang="vi-VN" sz="2667" b="1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17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22969 -0.3245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281 -0.32917 L 0.11485 -0.488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8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84 -0.48819 L 0.24896 -0.6780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82 -0.67871 L 0.54714 -0.6678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17 -0.66528 L 0.50755 -0.4104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</a:pPr>
            <a:endParaRPr lang="en-US" sz="1351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" name="Picture 2" descr="A picture containing text, indoor, stuffed, toy&#10;&#10;Description automatically generated">
            <a:extLst>
              <a:ext uri="{FF2B5EF4-FFF2-40B4-BE49-F238E27FC236}">
                <a16:creationId xmlns:a16="http://schemas.microsoft.com/office/drawing/2014/main" id="{08A5BECC-5485-4AD9-AB53-F904DD892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8" b="16709"/>
          <a:stretch/>
        </p:blipFill>
        <p:spPr>
          <a:xfrm>
            <a:off x="-1503" y="1282"/>
            <a:ext cx="12191980" cy="6856719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DAA3EF9-018E-4249-BCEE-9293E5750E35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5" b="98152" l="1064" r="99291">
                        <a14:foregroundMark x1="27482" y1="83162" x2="34043" y2="90760"/>
                        <a14:foregroundMark x1="56915" y1="83573" x2="57270" y2="94251"/>
                        <a14:foregroundMark x1="77128" y1="85421" x2="85638" y2="91992"/>
                        <a14:foregroundMark x1="86348" y1="76797" x2="95922" y2="77413"/>
                        <a14:foregroundMark x1="11879" y1="75975" x2="1418" y2="79261"/>
                        <a14:foregroundMark x1="55319" y1="94867" x2="54787" y2="98152"/>
                        <a14:foregroundMark x1="98759" y1="79055" x2="99468" y2="81725"/>
                        <a14:foregroundMark x1="51418" y1="11088" x2="52305" y2="7598"/>
                        <a14:foregroundMark x1="52128" y1="5133" x2="51596" y2="3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15" y="5169524"/>
            <a:ext cx="1691640" cy="1687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15307E-9F1C-4B90-8369-33636025D600}"/>
                  </a:ext>
                </a:extLst>
              </p:cNvPr>
              <p:cNvSpPr txBox="1"/>
              <p:nvPr/>
            </p:nvSpPr>
            <p:spPr>
              <a:xfrm>
                <a:off x="3512832" y="558831"/>
                <a:ext cx="6545568" cy="1203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buClr>
                    <a:srgbClr val="000000"/>
                  </a:buClr>
                </a:pPr>
                <a:r>
                  <a:rPr lang="en-US" sz="26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1. Cho </a:t>
                </a:r>
                <a:r>
                  <a:rPr lang="en-US" sz="2600" b="1" dirty="0" err="1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hai</a:t>
                </a:r>
                <a:r>
                  <a:rPr lang="en-US" sz="26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 </a:t>
                </a:r>
                <a:r>
                  <a:rPr lang="en-US" sz="2600" b="1" dirty="0" err="1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phân</a:t>
                </a:r>
                <a:r>
                  <a:rPr lang="en-US" sz="26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 </a:t>
                </a:r>
                <a:r>
                  <a:rPr lang="en-US" sz="2600" b="1" dirty="0" err="1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số</a:t>
                </a:r>
                <a:r>
                  <a:rPr lang="en-US" sz="26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𝟑</m:t>
                        </m:r>
                      </m:num>
                      <m:den>
                        <m:r>
                          <a:rPr lang="vi-VN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𝟒</m:t>
                        </m:r>
                      </m:den>
                    </m:f>
                  </m:oMath>
                </a14:m>
                <a:r>
                  <a:rPr lang="ar-AE" sz="2667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2400" dirty="0">
                    <a:solidFill>
                      <a:prstClr val="black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Arial"/>
                  </a:rPr>
                  <a:t>và</a:t>
                </a: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𝟏</m:t>
                        </m:r>
                      </m:num>
                      <m:den>
                        <m:r>
                          <a:rPr lang="vi-VN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667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 </a:t>
                </a:r>
                <a:r>
                  <a:rPr lang="vi-VN" sz="26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mẫu số chung nhỏ nhất của hai phân số đã cho là: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15307E-9F1C-4B90-8369-33636025D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2832" y="558831"/>
                <a:ext cx="6545568" cy="1203791"/>
              </a:xfrm>
              <a:prstGeom prst="rect">
                <a:avLst/>
              </a:prstGeom>
              <a:blipFill>
                <a:blip r:embed="rId6"/>
                <a:stretch>
                  <a:fillRect l="-1676" r="-2700" b="-116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5A32B1C-4FCF-417D-8975-4AC68FA55042}"/>
              </a:ext>
            </a:extLst>
          </p:cNvPr>
          <p:cNvSpPr txBox="1"/>
          <p:nvPr/>
        </p:nvSpPr>
        <p:spPr>
          <a:xfrm>
            <a:off x="3655931" y="2148519"/>
            <a:ext cx="1293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buClr>
                <a:srgbClr val="000000"/>
              </a:buClr>
            </a:pPr>
            <a:r>
              <a:rPr lang="en-US" sz="3200" dirty="0">
                <a:solidFill>
                  <a:prstClr val="black"/>
                </a:solidFill>
                <a:latin typeface="Nunito" pitchFamily="2" charset="0"/>
                <a:sym typeface="Arial"/>
              </a:rPr>
              <a:t>A. 10</a:t>
            </a:r>
            <a:endParaRPr lang="vi-VN" sz="3200" dirty="0">
              <a:solidFill>
                <a:prstClr val="black"/>
              </a:solidFill>
              <a:latin typeface="Nunito" pitchFamily="2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98382B-C678-43DF-ABAE-AC16D229B4D6}"/>
              </a:ext>
            </a:extLst>
          </p:cNvPr>
          <p:cNvSpPr txBox="1"/>
          <p:nvPr/>
        </p:nvSpPr>
        <p:spPr>
          <a:xfrm>
            <a:off x="7255108" y="2127143"/>
            <a:ext cx="1321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buClr>
                <a:srgbClr val="000000"/>
              </a:buClr>
            </a:pPr>
            <a:r>
              <a:rPr lang="en-US" sz="3200" dirty="0">
                <a:solidFill>
                  <a:prstClr val="black"/>
                </a:solidFill>
                <a:latin typeface="Nunito" pitchFamily="2" charset="0"/>
                <a:sym typeface="Arial"/>
              </a:rPr>
              <a:t>B. 20</a:t>
            </a:r>
            <a:endParaRPr lang="vi-VN" sz="3200" dirty="0">
              <a:solidFill>
                <a:prstClr val="black"/>
              </a:solidFill>
              <a:latin typeface="Nunito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32AC1E-F06F-456D-B118-8C8BEDA3881E}"/>
              </a:ext>
            </a:extLst>
          </p:cNvPr>
          <p:cNvSpPr txBox="1"/>
          <p:nvPr/>
        </p:nvSpPr>
        <p:spPr>
          <a:xfrm>
            <a:off x="3642449" y="3223479"/>
            <a:ext cx="1320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buClr>
                <a:srgbClr val="000000"/>
              </a:buClr>
            </a:pPr>
            <a:r>
              <a:rPr lang="en-US" sz="3200" dirty="0">
                <a:solidFill>
                  <a:prstClr val="black"/>
                </a:solidFill>
                <a:latin typeface="Nunito" pitchFamily="2" charset="0"/>
                <a:sym typeface="Arial"/>
              </a:rPr>
              <a:t>C. 32</a:t>
            </a:r>
            <a:endParaRPr lang="vi-VN" sz="3200" dirty="0">
              <a:solidFill>
                <a:prstClr val="black"/>
              </a:solidFill>
              <a:latin typeface="Nunito" pitchFamily="2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C36AE6-2E1D-41B1-86FD-D5E80CE614E5}"/>
              </a:ext>
            </a:extLst>
          </p:cNvPr>
          <p:cNvSpPr txBox="1"/>
          <p:nvPr/>
        </p:nvSpPr>
        <p:spPr>
          <a:xfrm>
            <a:off x="7267228" y="3223479"/>
            <a:ext cx="1575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buClr>
                <a:srgbClr val="000000"/>
              </a:buClr>
            </a:pPr>
            <a:r>
              <a:rPr lang="en-US" sz="3200" dirty="0">
                <a:solidFill>
                  <a:prstClr val="black"/>
                </a:solidFill>
                <a:latin typeface="Nunito" pitchFamily="2" charset="0"/>
                <a:sym typeface="Arial"/>
              </a:rPr>
              <a:t>D. 60</a:t>
            </a:r>
            <a:endParaRPr lang="vi-VN" sz="3200" dirty="0">
              <a:solidFill>
                <a:prstClr val="black"/>
              </a:solidFill>
              <a:latin typeface="Nunito" pitchFamily="2" charset="0"/>
              <a:sym typeface="Arial"/>
            </a:endParaRPr>
          </a:p>
        </p:txBody>
      </p:sp>
      <p:pic>
        <p:nvPicPr>
          <p:cNvPr id="11" name="Graphic 10" descr="Close with solid fill">
            <a:extLst>
              <a:ext uri="{FF2B5EF4-FFF2-40B4-BE49-F238E27FC236}">
                <a16:creationId xmlns:a16="http://schemas.microsoft.com/office/drawing/2014/main" id="{A1A2FE2A-9E01-430D-8392-B85916809E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879273" y="2175853"/>
            <a:ext cx="560883" cy="560883"/>
          </a:xfrm>
          <a:prstGeom prst="rect">
            <a:avLst/>
          </a:prstGeom>
        </p:spPr>
      </p:pic>
      <p:pic>
        <p:nvPicPr>
          <p:cNvPr id="12" name="Graphic 11" descr="Close with solid fill">
            <a:extLst>
              <a:ext uri="{FF2B5EF4-FFF2-40B4-BE49-F238E27FC236}">
                <a16:creationId xmlns:a16="http://schemas.microsoft.com/office/drawing/2014/main" id="{04CB981B-164D-42E0-A33A-FD96876435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839036" y="3273592"/>
            <a:ext cx="560883" cy="560883"/>
          </a:xfrm>
          <a:prstGeom prst="rect">
            <a:avLst/>
          </a:prstGeom>
        </p:spPr>
      </p:pic>
      <p:pic>
        <p:nvPicPr>
          <p:cNvPr id="13" name="Graphic 12" descr="Close with solid fill">
            <a:extLst>
              <a:ext uri="{FF2B5EF4-FFF2-40B4-BE49-F238E27FC236}">
                <a16:creationId xmlns:a16="http://schemas.microsoft.com/office/drawing/2014/main" id="{207CD62A-E17A-4BD8-8C93-C8BB6208DB2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561808" y="3237233"/>
            <a:ext cx="560883" cy="560883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7C21EE2A-4B05-4FA9-93B1-6F63A74E585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575765" y="2069573"/>
            <a:ext cx="546927" cy="54692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E814F6E-F2A8-4755-A168-A16ECD04BB23}"/>
              </a:ext>
            </a:extLst>
          </p:cNvPr>
          <p:cNvGrpSpPr/>
          <p:nvPr/>
        </p:nvGrpSpPr>
        <p:grpSpPr>
          <a:xfrm>
            <a:off x="7594600" y="5017759"/>
            <a:ext cx="2463800" cy="1687195"/>
            <a:chOff x="5695950" y="3763319"/>
            <a:chExt cx="1847850" cy="1265396"/>
          </a:xfrm>
        </p:grpSpPr>
        <p:pic>
          <p:nvPicPr>
            <p:cNvPr id="9" name="Picture 8" descr="A picture containing wooden, wood&#10;&#10;Description automatically generated">
              <a:hlinkClick r:id="rId11" action="ppaction://hlinksldjump"/>
              <a:extLst>
                <a:ext uri="{FF2B5EF4-FFF2-40B4-BE49-F238E27FC236}">
                  <a16:creationId xmlns:a16="http://schemas.microsoft.com/office/drawing/2014/main" id="{BE6D9D1C-C271-4BA1-85E6-4DD048128BFE}"/>
                </a:ext>
              </a:extLst>
            </p:cNvPr>
            <p:cNvPicPr/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34" t="17667" r="15889" b="26889"/>
            <a:stretch/>
          </p:blipFill>
          <p:spPr bwMode="auto">
            <a:xfrm>
              <a:off x="5695950" y="3763319"/>
              <a:ext cx="1847850" cy="12653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4">
              <a:hlinkClick r:id="rId11" action="ppaction://hlinksldjump"/>
              <a:extLst>
                <a:ext uri="{FF2B5EF4-FFF2-40B4-BE49-F238E27FC236}">
                  <a16:creationId xmlns:a16="http://schemas.microsoft.com/office/drawing/2014/main" id="{187D0975-A5F9-4B2C-A01D-D066F5306FBB}"/>
                </a:ext>
              </a:extLst>
            </p:cNvPr>
            <p:cNvSpPr txBox="1"/>
            <p:nvPr/>
          </p:nvSpPr>
          <p:spPr>
            <a:xfrm>
              <a:off x="6196846" y="3982296"/>
              <a:ext cx="869681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>
                  <a:solidFill>
                    <a:srgbClr val="000000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  <a:cs typeface="Arial"/>
                  <a:sym typeface="Arial"/>
                </a:rPr>
                <a:t>BACK</a:t>
              </a:r>
              <a:endParaRPr lang="vi-VN" sz="2667" kern="0" dirty="0">
                <a:solidFill>
                  <a:srgbClr val="000000"/>
                </a:solidFill>
                <a:latin typeface="Arial"/>
                <a:ea typeface="Adobe Fan Heiti Std B" panose="020B0700000000000000" pitchFamily="34" charset="-128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7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</a:pPr>
            <a:endParaRPr lang="en-US" sz="1351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" name="Picture 2" descr="A picture containing text, indoor, stuffed, toy&#10;&#10;Description automatically generated">
            <a:extLst>
              <a:ext uri="{FF2B5EF4-FFF2-40B4-BE49-F238E27FC236}">
                <a16:creationId xmlns:a16="http://schemas.microsoft.com/office/drawing/2014/main" id="{08A5BECC-5485-4AD9-AB53-F904DD892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8" b="16709"/>
          <a:stretch/>
        </p:blipFill>
        <p:spPr>
          <a:xfrm>
            <a:off x="-1503" y="1282"/>
            <a:ext cx="12191980" cy="6856719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DAA3EF9-018E-4249-BCEE-9293E5750E35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5" b="98152" l="1064" r="99291">
                        <a14:foregroundMark x1="27482" y1="83162" x2="34043" y2="90760"/>
                        <a14:foregroundMark x1="56915" y1="83573" x2="57270" y2="94251"/>
                        <a14:foregroundMark x1="77128" y1="85421" x2="85638" y2="91992"/>
                        <a14:foregroundMark x1="86348" y1="76797" x2="95922" y2="77413"/>
                        <a14:foregroundMark x1="11879" y1="75975" x2="1418" y2="79261"/>
                        <a14:foregroundMark x1="55319" y1="94867" x2="54787" y2="98152"/>
                        <a14:foregroundMark x1="98759" y1="79055" x2="99468" y2="81725"/>
                        <a14:foregroundMark x1="51418" y1="11088" x2="52305" y2="7598"/>
                        <a14:foregroundMark x1="52128" y1="5133" x2="51596" y2="3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15" y="5169524"/>
            <a:ext cx="1691640" cy="1687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96F9D-E76D-425B-8183-27F971D13BB1}"/>
                  </a:ext>
                </a:extLst>
              </p:cNvPr>
              <p:cNvSpPr txBox="1"/>
              <p:nvPr/>
            </p:nvSpPr>
            <p:spPr>
              <a:xfrm>
                <a:off x="3445565" y="466964"/>
                <a:ext cx="6401683" cy="1263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buClr>
                    <a:srgbClr val="000000"/>
                  </a:buClr>
                </a:pPr>
                <a:r>
                  <a:rPr lang="en-US" sz="28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2.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Quy</a:t>
                </a:r>
                <a:r>
                  <a:rPr lang="en-US" sz="28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đồng</a:t>
                </a:r>
                <a:r>
                  <a:rPr lang="en-US" sz="28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mẫu</a:t>
                </a:r>
                <a:r>
                  <a:rPr lang="en-US" sz="28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số</a:t>
                </a:r>
                <a:r>
                  <a:rPr lang="en-US" sz="28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hai</a:t>
                </a:r>
                <a:r>
                  <a:rPr lang="en-US" sz="28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phân</a:t>
                </a:r>
                <a:r>
                  <a:rPr lang="en-US" sz="28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số</a:t>
                </a:r>
                <a:r>
                  <a:rPr lang="en-US" sz="28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𝟏</m:t>
                        </m:r>
                      </m:num>
                      <m:den>
                        <m:r>
                          <a:rPr lang="vi-VN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𝟒</m:t>
                        </m:r>
                      </m:den>
                    </m:f>
                  </m:oMath>
                </a14:m>
                <a:r>
                  <a:rPr lang="ar-AE" sz="2667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2400" dirty="0">
                    <a:solidFill>
                      <a:prstClr val="black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Arial"/>
                  </a:rPr>
                  <a:t>và</a:t>
                </a: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𝟓</m:t>
                        </m:r>
                      </m:num>
                      <m:den>
                        <m:r>
                          <a:rPr lang="vi-VN" sz="3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 ta được hai phân số là: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96F9D-E76D-425B-8183-27F971D13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565" y="466964"/>
                <a:ext cx="6401683" cy="1263231"/>
              </a:xfrm>
              <a:prstGeom prst="rect">
                <a:avLst/>
              </a:prstGeom>
              <a:blipFill>
                <a:blip r:embed="rId6"/>
                <a:stretch>
                  <a:fillRect l="-381" r="-2000" b="-111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F02309-91BC-406E-99D3-EB49AD8EB5C6}"/>
                  </a:ext>
                </a:extLst>
              </p:cNvPr>
              <p:cNvSpPr txBox="1"/>
              <p:nvPr/>
            </p:nvSpPr>
            <p:spPr>
              <a:xfrm>
                <a:off x="3703375" y="1892706"/>
                <a:ext cx="2169989" cy="79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r>
                  <a:rPr lang="en-US" sz="2400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56</m:t>
                        </m:r>
                      </m:num>
                      <m:den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32</m:t>
                        </m:r>
                      </m:den>
                    </m:f>
                  </m:oMath>
                </a14:m>
                <a:r>
                  <a:rPr lang="ar-AE" sz="2667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2667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r>
                  <a:rPr lang="vi-VN" sz="2400" dirty="0">
                    <a:solidFill>
                      <a:prstClr val="black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Arial"/>
                  </a:rPr>
                  <a:t>và</a:t>
                </a: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21</m:t>
                        </m:r>
                      </m:num>
                      <m:den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32</m:t>
                        </m:r>
                      </m:den>
                    </m:f>
                  </m:oMath>
                </a14:m>
                <a:endParaRPr lang="vi-VN" sz="2400" dirty="0">
                  <a:solidFill>
                    <a:prstClr val="black"/>
                  </a:solidFill>
                  <a:latin typeface="Bahnschrift Light" panose="020B0502040204020203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F02309-91BC-406E-99D3-EB49AD8EB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375" y="1892706"/>
                <a:ext cx="2169989" cy="798295"/>
              </a:xfrm>
              <a:prstGeom prst="rect">
                <a:avLst/>
              </a:prstGeom>
              <a:blipFill>
                <a:blip r:embed="rId7"/>
                <a:stretch>
                  <a:fillRect l="-4507" b="-381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8C6F3A-0C5E-4750-8076-A6F918E64F96}"/>
                  </a:ext>
                </a:extLst>
              </p:cNvPr>
              <p:cNvSpPr txBox="1"/>
              <p:nvPr/>
            </p:nvSpPr>
            <p:spPr>
              <a:xfrm>
                <a:off x="6688769" y="1898862"/>
                <a:ext cx="2343151" cy="79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r>
                  <a:rPr lang="en-US" sz="2667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B</a:t>
                </a:r>
                <a:r>
                  <a:rPr lang="en-US" sz="3200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35</m:t>
                        </m:r>
                      </m:num>
                      <m:den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32</m:t>
                        </m:r>
                      </m:den>
                    </m:f>
                  </m:oMath>
                </a14:m>
                <a:r>
                  <a:rPr lang="ar-AE" sz="2667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2667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r>
                  <a:rPr lang="vi-VN" sz="2400" dirty="0">
                    <a:solidFill>
                      <a:prstClr val="black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Arial"/>
                  </a:rPr>
                  <a:t>và</a:t>
                </a: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20</m:t>
                        </m:r>
                      </m:num>
                      <m:den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32</m:t>
                        </m:r>
                      </m:den>
                    </m:f>
                  </m:oMath>
                </a14:m>
                <a:endParaRPr lang="vi-VN" sz="3200" dirty="0">
                  <a:solidFill>
                    <a:prstClr val="black"/>
                  </a:solidFill>
                  <a:latin typeface="Bahnschrift Light" panose="020B0502040204020203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8C6F3A-0C5E-4750-8076-A6F918E64F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769" y="1898862"/>
                <a:ext cx="2343151" cy="798295"/>
              </a:xfrm>
              <a:prstGeom prst="rect">
                <a:avLst/>
              </a:prstGeom>
              <a:blipFill>
                <a:blip r:embed="rId8"/>
                <a:stretch>
                  <a:fillRect l="-4935" b="-91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D1D98D-FA70-4156-B025-4544F75CD4BA}"/>
                  </a:ext>
                </a:extLst>
              </p:cNvPr>
              <p:cNvSpPr txBox="1"/>
              <p:nvPr/>
            </p:nvSpPr>
            <p:spPr>
              <a:xfrm>
                <a:off x="3682473" y="3205685"/>
                <a:ext cx="2110523" cy="799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r>
                  <a:rPr lang="en-US" sz="2667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C</a:t>
                </a:r>
                <a:r>
                  <a:rPr lang="en-US" sz="3200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.</a:t>
                </a:r>
                <a:r>
                  <a:rPr lang="ar-AE" sz="3200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21</m:t>
                        </m:r>
                      </m:num>
                      <m:den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8</m:t>
                        </m:r>
                      </m:den>
                    </m:f>
                  </m:oMath>
                </a14:m>
                <a:r>
                  <a:rPr lang="ar-AE" sz="2667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2667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r>
                  <a:rPr lang="vi-VN" sz="2400" dirty="0">
                    <a:solidFill>
                      <a:prstClr val="black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Arial"/>
                  </a:rPr>
                  <a:t>và</a:t>
                </a: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 </a:t>
                </a:r>
                <a:endParaRPr lang="vi-VN" sz="3200" dirty="0">
                  <a:solidFill>
                    <a:prstClr val="black"/>
                  </a:solidFill>
                  <a:latin typeface="Bahnschrift Light" panose="020B0502040204020203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D1D98D-FA70-4156-B025-4544F75CD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473" y="3205685"/>
                <a:ext cx="2110523" cy="799193"/>
              </a:xfrm>
              <a:prstGeom prst="rect">
                <a:avLst/>
              </a:prstGeom>
              <a:blipFill>
                <a:blip r:embed="rId9"/>
                <a:stretch>
                  <a:fillRect l="-5491" b="-992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4B595C-E418-4069-8821-786891C053D3}"/>
                  </a:ext>
                </a:extLst>
              </p:cNvPr>
              <p:cNvSpPr txBox="1"/>
              <p:nvPr/>
            </p:nvSpPr>
            <p:spPr>
              <a:xfrm>
                <a:off x="6688769" y="3121015"/>
                <a:ext cx="2110524" cy="79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r>
                  <a:rPr lang="en-US" sz="2667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D</a:t>
                </a:r>
                <a:r>
                  <a:rPr lang="en-US" sz="3733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.</a:t>
                </a:r>
                <a:r>
                  <a:rPr lang="ar-AE" sz="3733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a:rPr lang="vi-VN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12</m:t>
                        </m:r>
                      </m:den>
                    </m:f>
                  </m:oMath>
                </a14:m>
                <a:r>
                  <a:rPr lang="ar-AE" sz="2667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2667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r>
                  <a:rPr lang="vi-VN" sz="2400" dirty="0">
                    <a:solidFill>
                      <a:prstClr val="black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Arial"/>
                  </a:rPr>
                  <a:t>và</a:t>
                </a: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20</m:t>
                        </m:r>
                      </m:num>
                      <m:den>
                        <m:r>
                          <a:rPr lang="vi-VN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12</m:t>
                        </m:r>
                      </m:den>
                    </m:f>
                  </m:oMath>
                </a14:m>
                <a:endParaRPr lang="vi-VN" sz="3733" dirty="0">
                  <a:solidFill>
                    <a:prstClr val="black"/>
                  </a:solidFill>
                  <a:latin typeface="Bahnschrift Light" panose="020B0502040204020203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4B595C-E418-4069-8821-786891C05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769" y="3121015"/>
                <a:ext cx="2110524" cy="792140"/>
              </a:xfrm>
              <a:prstGeom prst="rect">
                <a:avLst/>
              </a:prstGeom>
              <a:blipFill>
                <a:blip r:embed="rId10"/>
                <a:stretch>
                  <a:fillRect l="-5491" t="-11538" b="-1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10" descr="Close with solid fill">
            <a:extLst>
              <a:ext uri="{FF2B5EF4-FFF2-40B4-BE49-F238E27FC236}">
                <a16:creationId xmlns:a16="http://schemas.microsoft.com/office/drawing/2014/main" id="{83A58727-76E1-40AC-9BFD-735F52A0D15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617473" y="2026779"/>
            <a:ext cx="560883" cy="560883"/>
          </a:xfrm>
          <a:prstGeom prst="rect">
            <a:avLst/>
          </a:prstGeom>
        </p:spPr>
      </p:pic>
      <p:pic>
        <p:nvPicPr>
          <p:cNvPr id="12" name="Graphic 11" descr="Close with solid fill">
            <a:extLst>
              <a:ext uri="{FF2B5EF4-FFF2-40B4-BE49-F238E27FC236}">
                <a16:creationId xmlns:a16="http://schemas.microsoft.com/office/drawing/2014/main" id="{42345FA6-E39E-4785-90E6-DA565C39588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826348" y="2026779"/>
            <a:ext cx="560883" cy="560883"/>
          </a:xfrm>
          <a:prstGeom prst="rect">
            <a:avLst/>
          </a:prstGeom>
        </p:spPr>
      </p:pic>
      <p:pic>
        <p:nvPicPr>
          <p:cNvPr id="13" name="Graphic 12" descr="Close with solid fill">
            <a:extLst>
              <a:ext uri="{FF2B5EF4-FFF2-40B4-BE49-F238E27FC236}">
                <a16:creationId xmlns:a16="http://schemas.microsoft.com/office/drawing/2014/main" id="{1D2F3579-A258-4144-A172-CB4FC94BDFE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617473" y="3467679"/>
            <a:ext cx="560883" cy="560883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6A095AD4-6799-4268-ADFE-7F8ACD05573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802947" y="3329198"/>
            <a:ext cx="546927" cy="54692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8B81D64-46E3-4B45-9448-D840C60D3D4C}"/>
              </a:ext>
            </a:extLst>
          </p:cNvPr>
          <p:cNvGrpSpPr/>
          <p:nvPr/>
        </p:nvGrpSpPr>
        <p:grpSpPr>
          <a:xfrm>
            <a:off x="7594600" y="5017759"/>
            <a:ext cx="2463800" cy="1687195"/>
            <a:chOff x="5695950" y="3763319"/>
            <a:chExt cx="1847850" cy="1265396"/>
          </a:xfrm>
        </p:grpSpPr>
        <p:pic>
          <p:nvPicPr>
            <p:cNvPr id="9" name="Picture 8" descr="A picture containing wooden, wood&#10;&#10;Description automatically generated">
              <a:hlinkClick r:id="rId15" action="ppaction://hlinksldjump"/>
              <a:extLst>
                <a:ext uri="{FF2B5EF4-FFF2-40B4-BE49-F238E27FC236}">
                  <a16:creationId xmlns:a16="http://schemas.microsoft.com/office/drawing/2014/main" id="{BE6D9D1C-C271-4BA1-85E6-4DD048128BFE}"/>
                </a:ext>
              </a:extLst>
            </p:cNvPr>
            <p:cNvPicPr/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34" t="17667" r="15889" b="26889"/>
            <a:stretch/>
          </p:blipFill>
          <p:spPr bwMode="auto">
            <a:xfrm>
              <a:off x="5695950" y="3763319"/>
              <a:ext cx="1847850" cy="12653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4">
              <a:hlinkClick r:id="rId15" action="ppaction://hlinksldjump"/>
              <a:extLst>
                <a:ext uri="{FF2B5EF4-FFF2-40B4-BE49-F238E27FC236}">
                  <a16:creationId xmlns:a16="http://schemas.microsoft.com/office/drawing/2014/main" id="{FC4A3CC0-A177-4953-BBB6-44DB774B0B6F}"/>
                </a:ext>
              </a:extLst>
            </p:cNvPr>
            <p:cNvSpPr txBox="1"/>
            <p:nvPr/>
          </p:nvSpPr>
          <p:spPr>
            <a:xfrm>
              <a:off x="6184920" y="3995907"/>
              <a:ext cx="869681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>
                  <a:solidFill>
                    <a:srgbClr val="000000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  <a:cs typeface="Arial"/>
                  <a:sym typeface="Arial"/>
                </a:rPr>
                <a:t>BACK</a:t>
              </a:r>
              <a:endParaRPr lang="vi-VN" sz="2667" kern="0" dirty="0">
                <a:solidFill>
                  <a:srgbClr val="000000"/>
                </a:solidFill>
                <a:latin typeface="Arial"/>
                <a:ea typeface="Adobe Fan Heiti Std B" panose="020B0700000000000000" pitchFamily="34" charset="-128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71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</a:pPr>
            <a:endParaRPr lang="en-US" sz="1351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" name="Picture 2" descr="A picture containing text, indoor, stuffed, toy&#10;&#10;Description automatically generated">
            <a:extLst>
              <a:ext uri="{FF2B5EF4-FFF2-40B4-BE49-F238E27FC236}">
                <a16:creationId xmlns:a16="http://schemas.microsoft.com/office/drawing/2014/main" id="{08A5BECC-5485-4AD9-AB53-F904DD892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8" b="16709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DAA3EF9-018E-4249-BCEE-9293E5750E35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5" b="98152" l="1064" r="99291">
                        <a14:foregroundMark x1="27482" y1="83162" x2="34043" y2="90760"/>
                        <a14:foregroundMark x1="56915" y1="83573" x2="57270" y2="94251"/>
                        <a14:foregroundMark x1="77128" y1="85421" x2="85638" y2="91992"/>
                        <a14:foregroundMark x1="86348" y1="76797" x2="95922" y2="77413"/>
                        <a14:foregroundMark x1="11879" y1="75975" x2="1418" y2="79261"/>
                        <a14:foregroundMark x1="55319" y1="94867" x2="54787" y2="98152"/>
                        <a14:foregroundMark x1="98759" y1="79055" x2="99468" y2="81725"/>
                        <a14:foregroundMark x1="51418" y1="11088" x2="52305" y2="7598"/>
                        <a14:foregroundMark x1="52128" y1="5133" x2="51596" y2="3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15" y="5169524"/>
            <a:ext cx="1691640" cy="1687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05BBAE5-177E-413A-8192-644F2243C8EB}"/>
                  </a:ext>
                </a:extLst>
              </p:cNvPr>
              <p:cNvSpPr txBox="1"/>
              <p:nvPr/>
            </p:nvSpPr>
            <p:spPr>
              <a:xfrm>
                <a:off x="3411712" y="486141"/>
                <a:ext cx="6526305" cy="123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buClr>
                    <a:srgbClr val="000000"/>
                  </a:buClr>
                </a:pPr>
                <a:r>
                  <a:rPr lang="en-US" sz="28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3</a:t>
                </a:r>
                <a:r>
                  <a:rPr lang="en-US" sz="2800" b="1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. Rút gọn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phân</a:t>
                </a:r>
                <a:r>
                  <a:rPr lang="en-US" sz="28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số</a:t>
                </a:r>
                <a:r>
                  <a:rPr lang="en-US" sz="28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𝟐𝟏</m:t>
                        </m:r>
                      </m:num>
                      <m:den>
                        <m:r>
                          <a:rPr lang="vi-VN" sz="3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ar-AE" sz="2667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800" b="1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ta được </a:t>
                </a:r>
                <a:r>
                  <a:rPr lang="en-US" sz="2800" b="1" err="1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phân</a:t>
                </a:r>
                <a:r>
                  <a:rPr lang="en-US" sz="2800" b="1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 số là</a:t>
                </a:r>
                <a:r>
                  <a:rPr lang="en-US" sz="2800" b="1" dirty="0">
                    <a:solidFill>
                      <a:prstClr val="black"/>
                    </a:solidFill>
                    <a:latin typeface="Bahnschrift Light" panose="020B0502040204020203" pitchFamily="34" charset="0"/>
                    <a:sym typeface="Arial"/>
                  </a:rPr>
                  <a:t>:</a:t>
                </a:r>
                <a:endParaRPr lang="vi-VN" sz="2800" b="1" dirty="0">
                  <a:solidFill>
                    <a:prstClr val="black"/>
                  </a:solidFill>
                  <a:latin typeface="Bahnschrift Light" panose="020B0502040204020203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05BBAE5-177E-413A-8192-644F2243C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712" y="486141"/>
                <a:ext cx="6526305" cy="1234569"/>
              </a:xfrm>
              <a:prstGeom prst="rect">
                <a:avLst/>
              </a:prstGeom>
              <a:blipFill>
                <a:blip r:embed="rId6"/>
                <a:stretch>
                  <a:fillRect r="-654" b="-128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F0DABF-4696-4C4B-9B9B-0510C5C2814B}"/>
                  </a:ext>
                </a:extLst>
              </p:cNvPr>
              <p:cNvSpPr txBox="1"/>
              <p:nvPr/>
            </p:nvSpPr>
            <p:spPr>
              <a:xfrm>
                <a:off x="3285619" y="2106895"/>
                <a:ext cx="1992343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r>
                  <a:rPr lang="en-US" sz="3200" dirty="0">
                    <a:solidFill>
                      <a:prstClr val="black"/>
                    </a:solidFill>
                    <a:latin typeface="Nunito" pitchFamily="2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12</m:t>
                        </m:r>
                      </m:num>
                      <m:den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35</m:t>
                        </m:r>
                      </m:den>
                    </m:f>
                  </m:oMath>
                </a14:m>
                <a:endParaRPr lang="vi-VN" sz="3200" dirty="0">
                  <a:solidFill>
                    <a:prstClr val="black"/>
                  </a:solidFill>
                  <a:latin typeface="Nunito" pitchFamily="2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F0DABF-4696-4C4B-9B9B-0510C5C28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619" y="2106895"/>
                <a:ext cx="1992343" cy="798873"/>
              </a:xfrm>
              <a:prstGeom prst="rect">
                <a:avLst/>
              </a:prstGeom>
              <a:blipFill>
                <a:blip r:embed="rId7"/>
                <a:stretch>
                  <a:fillRect l="-7951" b="-1374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E13309-BAE1-4181-ADD0-C0574B903BEC}"/>
                  </a:ext>
                </a:extLst>
              </p:cNvPr>
              <p:cNvSpPr txBox="1"/>
              <p:nvPr/>
            </p:nvSpPr>
            <p:spPr>
              <a:xfrm>
                <a:off x="7051579" y="2068736"/>
                <a:ext cx="1992343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r>
                  <a:rPr lang="en-US" sz="3200" dirty="0">
                    <a:solidFill>
                      <a:prstClr val="black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11</m:t>
                        </m:r>
                      </m:num>
                      <m:den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35</m:t>
                        </m:r>
                      </m:den>
                    </m:f>
                  </m:oMath>
                </a14:m>
                <a:endParaRPr lang="vi-VN" sz="3200" dirty="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E13309-BAE1-4181-ADD0-C0574B903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579" y="2068736"/>
                <a:ext cx="1992343" cy="791820"/>
              </a:xfrm>
              <a:prstGeom prst="rect">
                <a:avLst/>
              </a:prstGeom>
              <a:blipFill>
                <a:blip r:embed="rId8"/>
                <a:stretch>
                  <a:fillRect l="-7951" b="-846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8E6A19-BF3B-444E-B566-544088333C77}"/>
                  </a:ext>
                </a:extLst>
              </p:cNvPr>
              <p:cNvSpPr txBox="1"/>
              <p:nvPr/>
            </p:nvSpPr>
            <p:spPr>
              <a:xfrm>
                <a:off x="3285619" y="3276551"/>
                <a:ext cx="1917676" cy="789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r>
                  <a:rPr lang="en-US" sz="3200" dirty="0">
                    <a:solidFill>
                      <a:prstClr val="black"/>
                    </a:solidFill>
                    <a:latin typeface="Nunito" pitchFamily="2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num>
                      <m:den>
                        <m:r>
                          <a:rPr lang="vi-VN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endParaRPr lang="vi-VN" sz="3200" dirty="0">
                  <a:solidFill>
                    <a:prstClr val="black"/>
                  </a:solidFill>
                  <a:latin typeface="Nunito" pitchFamily="2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8E6A19-BF3B-444E-B566-544088333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619" y="3276551"/>
                <a:ext cx="1917676" cy="789062"/>
              </a:xfrm>
              <a:prstGeom prst="rect">
                <a:avLst/>
              </a:prstGeom>
              <a:blipFill>
                <a:blip r:embed="rId9"/>
                <a:stretch>
                  <a:fillRect l="-8254" b="-1384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752A58-A320-4023-8568-DC597B7241E8}"/>
                  </a:ext>
                </a:extLst>
              </p:cNvPr>
              <p:cNvSpPr txBox="1"/>
              <p:nvPr/>
            </p:nvSpPr>
            <p:spPr>
              <a:xfrm>
                <a:off x="7090893" y="3321479"/>
                <a:ext cx="1917675" cy="799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r>
                  <a:rPr lang="en-US" sz="3200" dirty="0">
                    <a:solidFill>
                      <a:prstClr val="black"/>
                    </a:solidFill>
                    <a:latin typeface="Nunito" pitchFamily="2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35</m:t>
                        </m:r>
                      </m:num>
                      <m:den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28</m:t>
                        </m:r>
                      </m:den>
                    </m:f>
                  </m:oMath>
                </a14:m>
                <a:endParaRPr lang="vi-VN" sz="3200" dirty="0">
                  <a:solidFill>
                    <a:prstClr val="black"/>
                  </a:solidFill>
                  <a:latin typeface="Nunito" pitchFamily="2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752A58-A320-4023-8568-DC597B724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0893" y="3321479"/>
                <a:ext cx="1917675" cy="799193"/>
              </a:xfrm>
              <a:prstGeom prst="rect">
                <a:avLst/>
              </a:prstGeom>
              <a:blipFill>
                <a:blip r:embed="rId10"/>
                <a:stretch>
                  <a:fillRect l="-7937" b="-1450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34B470EC-5A67-4318-A91C-B5D26F80655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488122" y="3417903"/>
            <a:ext cx="546927" cy="546927"/>
          </a:xfrm>
          <a:prstGeom prst="rect">
            <a:avLst/>
          </a:prstGeom>
        </p:spPr>
      </p:pic>
      <p:pic>
        <p:nvPicPr>
          <p:cNvPr id="14" name="Graphic 13" descr="Close with solid fill">
            <a:extLst>
              <a:ext uri="{FF2B5EF4-FFF2-40B4-BE49-F238E27FC236}">
                <a16:creationId xmlns:a16="http://schemas.microsoft.com/office/drawing/2014/main" id="{B7782125-13AE-4351-98C3-23D5181B61F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470764" y="2116784"/>
            <a:ext cx="560883" cy="560883"/>
          </a:xfrm>
          <a:prstGeom prst="rect">
            <a:avLst/>
          </a:prstGeom>
        </p:spPr>
      </p:pic>
      <p:pic>
        <p:nvPicPr>
          <p:cNvPr id="15" name="Graphic 14" descr="Close with solid fill">
            <a:extLst>
              <a:ext uri="{FF2B5EF4-FFF2-40B4-BE49-F238E27FC236}">
                <a16:creationId xmlns:a16="http://schemas.microsoft.com/office/drawing/2014/main" id="{A8B812B0-B6FA-4A3F-980D-7920928FE6A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043923" y="2106237"/>
            <a:ext cx="555819" cy="555819"/>
          </a:xfrm>
          <a:prstGeom prst="rect">
            <a:avLst/>
          </a:prstGeom>
        </p:spPr>
      </p:pic>
      <p:pic>
        <p:nvPicPr>
          <p:cNvPr id="16" name="Graphic 15" descr="Close with solid fill">
            <a:extLst>
              <a:ext uri="{FF2B5EF4-FFF2-40B4-BE49-F238E27FC236}">
                <a16:creationId xmlns:a16="http://schemas.microsoft.com/office/drawing/2014/main" id="{850DC71B-D4E2-487B-9F5F-B8281928441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036701" y="3308032"/>
            <a:ext cx="555819" cy="5558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27FF88E-6C43-447A-9902-981ACD624923}"/>
              </a:ext>
            </a:extLst>
          </p:cNvPr>
          <p:cNvGrpSpPr/>
          <p:nvPr/>
        </p:nvGrpSpPr>
        <p:grpSpPr>
          <a:xfrm>
            <a:off x="7594600" y="5017759"/>
            <a:ext cx="2463800" cy="1687195"/>
            <a:chOff x="5695950" y="3763319"/>
            <a:chExt cx="1847850" cy="1265396"/>
          </a:xfrm>
        </p:grpSpPr>
        <p:pic>
          <p:nvPicPr>
            <p:cNvPr id="9" name="Picture 8" descr="A picture containing wooden, wood&#10;&#10;Description automatically generated">
              <a:hlinkClick r:id="rId16" action="ppaction://hlinksldjump"/>
              <a:extLst>
                <a:ext uri="{FF2B5EF4-FFF2-40B4-BE49-F238E27FC236}">
                  <a16:creationId xmlns:a16="http://schemas.microsoft.com/office/drawing/2014/main" id="{BE6D9D1C-C271-4BA1-85E6-4DD048128BFE}"/>
                </a:ext>
              </a:extLst>
            </p:cNvPr>
            <p:cNvPicPr/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34" t="17667" r="15889" b="26889"/>
            <a:stretch/>
          </p:blipFill>
          <p:spPr bwMode="auto">
            <a:xfrm>
              <a:off x="5695950" y="3763319"/>
              <a:ext cx="1847850" cy="12653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TextBox 16">
              <a:hlinkClick r:id="rId16" action="ppaction://hlinksldjump"/>
              <a:extLst>
                <a:ext uri="{FF2B5EF4-FFF2-40B4-BE49-F238E27FC236}">
                  <a16:creationId xmlns:a16="http://schemas.microsoft.com/office/drawing/2014/main" id="{6C24B910-B1B7-47C8-A820-E283AE92AC30}"/>
                </a:ext>
              </a:extLst>
            </p:cNvPr>
            <p:cNvSpPr txBox="1"/>
            <p:nvPr/>
          </p:nvSpPr>
          <p:spPr>
            <a:xfrm>
              <a:off x="6185034" y="3995907"/>
              <a:ext cx="869681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>
                  <a:solidFill>
                    <a:srgbClr val="000000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  <a:cs typeface="Arial"/>
                  <a:sym typeface="Arial"/>
                </a:rPr>
                <a:t>BACK</a:t>
              </a:r>
              <a:endParaRPr lang="vi-VN" sz="2667" kern="0" dirty="0">
                <a:solidFill>
                  <a:srgbClr val="000000"/>
                </a:solidFill>
                <a:latin typeface="Arial"/>
                <a:ea typeface="Adobe Fan Heiti Std B" panose="020B0700000000000000" pitchFamily="34" charset="-128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14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240</Words>
  <Application>Microsoft Office PowerPoint</Application>
  <PresentationFormat>Widescreen</PresentationFormat>
  <Paragraphs>44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56" baseType="lpstr">
      <vt:lpstr>宋体</vt:lpstr>
      <vt:lpstr>Adobe Fan Heiti Std B</vt:lpstr>
      <vt:lpstr>Arial</vt:lpstr>
      <vt:lpstr>Bahnschrift Light</vt:lpstr>
      <vt:lpstr>Bahnschrift Light SemiCondensed</vt:lpstr>
      <vt:lpstr>Bahnschrift SemiBold</vt:lpstr>
      <vt:lpstr>Calibri</vt:lpstr>
      <vt:lpstr>Calibri Light</vt:lpstr>
      <vt:lpstr>Cambria Math</vt:lpstr>
      <vt:lpstr>Chewy</vt:lpstr>
      <vt:lpstr>Fujiyama</vt:lpstr>
      <vt:lpstr>Inconsolata</vt:lpstr>
      <vt:lpstr>Lato</vt:lpstr>
      <vt:lpstr>Maven Pro</vt:lpstr>
      <vt:lpstr>Montserrat</vt:lpstr>
      <vt:lpstr>Nunito</vt:lpstr>
      <vt:lpstr>Nunito SemiBold</vt:lpstr>
      <vt:lpstr>黑体</vt:lpstr>
      <vt:lpstr>Tahoma</vt:lpstr>
      <vt:lpstr>Times New Roman</vt:lpstr>
      <vt:lpstr>UTM Davida</vt:lpstr>
      <vt:lpstr>UTM HelvetIns</vt:lpstr>
      <vt:lpstr>UTM Ong Do Gia</vt:lpstr>
      <vt:lpstr>UTM Showcard</vt:lpstr>
      <vt:lpstr>Verdana</vt:lpstr>
      <vt:lpstr>字魂59号-创粗黑</vt:lpstr>
      <vt:lpstr>思源黑体 CN Medium</vt:lpstr>
      <vt:lpstr>方正少儿简体</vt:lpstr>
      <vt:lpstr>1_Office Theme</vt:lpstr>
      <vt:lpstr>Office 主题</vt:lpstr>
      <vt:lpstr>11_Office Theme</vt:lpstr>
      <vt:lpstr>12_Office Theme</vt:lpstr>
      <vt:lpstr>2_Office Theme</vt:lpstr>
      <vt:lpstr>Reforestation Project Proposal 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LÔ THỊ DI</dc:creator>
  <cp:lastModifiedBy>ADMIN</cp:lastModifiedBy>
  <cp:revision>12</cp:revision>
  <dcterms:created xsi:type="dcterms:W3CDTF">2023-09-25T14:01:02Z</dcterms:created>
  <dcterms:modified xsi:type="dcterms:W3CDTF">2024-04-09T03:22:27Z</dcterms:modified>
</cp:coreProperties>
</file>