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37" r:id="rId4"/>
  </p:sldMasterIdLst>
  <p:notesMasterIdLst>
    <p:notesMasterId r:id="rId19"/>
  </p:notesMasterIdLst>
  <p:sldIdLst>
    <p:sldId id="1582" r:id="rId5"/>
    <p:sldId id="7673" r:id="rId6"/>
    <p:sldId id="1575" r:id="rId7"/>
    <p:sldId id="387" r:id="rId8"/>
    <p:sldId id="1600" r:id="rId9"/>
    <p:sldId id="7668" r:id="rId10"/>
    <p:sldId id="7669" r:id="rId11"/>
    <p:sldId id="7670" r:id="rId12"/>
    <p:sldId id="7671" r:id="rId13"/>
    <p:sldId id="1585" r:id="rId14"/>
    <p:sldId id="7672" r:id="rId15"/>
    <p:sldId id="332" r:id="rId16"/>
    <p:sldId id="258" r:id="rId17"/>
    <p:sldId id="76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7673"/>
            <p14:sldId id="1575"/>
            <p14:sldId id="387"/>
            <p14:sldId id="1600"/>
            <p14:sldId id="7668"/>
            <p14:sldId id="7669"/>
            <p14:sldId id="7670"/>
            <p14:sldId id="7671"/>
            <p14:sldId id="1585"/>
            <p14:sldId id="7672"/>
            <p14:sldId id="332"/>
            <p14:sldId id="258"/>
            <p14:sldId id="7661"/>
          </p14:sldIdLst>
        </p14:section>
        <p14:section name="Untitled Section" id="{18B50D7D-084A-40E4-9738-159A5B75918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89376" autoAdjust="0"/>
  </p:normalViewPr>
  <p:slideViewPr>
    <p:cSldViewPr snapToGrid="0">
      <p:cViewPr varScale="1">
        <p:scale>
          <a:sx n="74" d="100"/>
          <a:sy n="74" d="100"/>
        </p:scale>
        <p:origin x="994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1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29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82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09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7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3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42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2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4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13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8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7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90404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5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2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644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2024/12/9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2232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2024/12/9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5483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2024/12/9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91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8037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1350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1214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8091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29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11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8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3DC81-F89A-2F72-A8B7-4719021C9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0D80B5-0FCA-705E-D16D-18ED61706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7456890C-D6B8-5C1E-8261-C3065EEAB5B0}"/>
              </a:ext>
            </a:extLst>
          </p:cNvPr>
          <p:cNvSpPr/>
          <p:nvPr/>
        </p:nvSpPr>
        <p:spPr>
          <a:xfrm>
            <a:off x="393700" y="391210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47C8C0E-6CC2-1468-6DE3-E0A7F073A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09" y="602673"/>
            <a:ext cx="10536382" cy="507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01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08709" y="1522311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800F86A-77A4-D3F8-6FBA-6B075CD1EA9A}"/>
              </a:ext>
            </a:extLst>
          </p:cNvPr>
          <p:cNvSpPr/>
          <p:nvPr/>
        </p:nvSpPr>
        <p:spPr>
          <a:xfrm>
            <a:off x="4488873" y="2600325"/>
            <a:ext cx="4395384" cy="136900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trải nghiệm trong tiết học</a:t>
            </a:r>
            <a:endParaRPr lang="vi-VN" sz="36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Hoàn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thành bài tập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Chuẩn bị bài sau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ài khởi động đầu giờ_Con cào cào (Nguồn- Yêu dân tộc Việt Nam)" descr="Ảnh có chứa trang phục, Mặt người, phim hoạt hình, cậu bé&#10;&#10;Mô tả được tạo tự động">
            <a:hlinkClick r:id="" action="ppaction://media"/>
            <a:extLst>
              <a:ext uri="{FF2B5EF4-FFF2-40B4-BE49-F238E27FC236}">
                <a16:creationId xmlns:a16="http://schemas.microsoft.com/office/drawing/2014/main" id="{B7E06D92-3665-F461-4B5E-7B58E21DDB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99" y="457200"/>
            <a:ext cx="105664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415417" y="1985801"/>
            <a:ext cx="9611833" cy="2259078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800" cap="none" spc="0" normalizeH="0" baseline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kumimoji="0" lang="en-US" altLang="zh-CN" sz="4800" b="1" i="0" u="none" strike="noStrike" kern="800" cap="none" spc="0" normalizeH="0" baseline="0" noProof="0" err="1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101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/>
            <a:r>
              <a:rPr lang="vi-VN" sz="4400" b="1">
                <a:solidFill>
                  <a:srgbClr val="FF0000"/>
                </a:solidFill>
                <a:latin typeface="+mj-lt"/>
              </a:rPr>
              <a:t> THỰC HÀNH TRẢI NGHIỆM</a:t>
            </a:r>
          </a:p>
          <a:p>
            <a:pPr algn="ctr"/>
            <a:r>
              <a:rPr lang="vi-VN" sz="4400" b="1">
                <a:solidFill>
                  <a:srgbClr val="FF0000"/>
                </a:solidFill>
                <a:latin typeface="+mj-lt"/>
              </a:rPr>
              <a:t>CHÚNG EM ĐI HỘI CHỢ</a:t>
            </a:r>
            <a:endParaRPr lang="vi-VN" sz="4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39" y="1026978"/>
            <a:ext cx="7051625" cy="604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3600" b="1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 …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8" y="2417894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32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32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207890" y="2889754"/>
            <a:ext cx="7949683" cy="3344792"/>
          </a:xfrm>
          <a:prstGeom prst="rect">
            <a:avLst/>
          </a:prstGeom>
        </p:spPr>
        <p:txBody>
          <a:bodyPr anchor="ctr"/>
          <a:lstStyle/>
          <a:p>
            <a:r>
              <a:rPr lang="nl-NL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Tính được giá tiền một số mặt hàng sau khi giảm giá một số phần trăm.</a:t>
            </a:r>
            <a:endParaRPr lang="vi-VN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Lực chọn được cách mua hàng hợp lí.</a:t>
            </a:r>
            <a:endParaRPr lang="vi-VN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664029" y="1587879"/>
            <a:ext cx="1064622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F571D-FB63-04D4-580F-0CF1810A3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F0F88E-4AF4-DDCD-CB4C-0B6A62823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8E0D7FF7-505F-ECC9-0084-BC52FD436F88}"/>
              </a:ext>
            </a:extLst>
          </p:cNvPr>
          <p:cNvSpPr/>
          <p:nvPr/>
        </p:nvSpPr>
        <p:spPr>
          <a:xfrm>
            <a:off x="393700" y="391210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86D0531-673C-3219-3196-ABBAEE0D3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41" y="529935"/>
            <a:ext cx="11066318" cy="549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73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6193C-BE05-696F-8927-31DD43158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B5B47-D0BF-8922-E215-B4C4EB172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FBBF84E2-364E-7A7E-112A-98ECAAD13C8A}"/>
              </a:ext>
            </a:extLst>
          </p:cNvPr>
          <p:cNvSpPr/>
          <p:nvPr/>
        </p:nvSpPr>
        <p:spPr>
          <a:xfrm>
            <a:off x="393700" y="391210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4AAB529-969C-A8CC-0101-4D020FAE4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28" y="1822053"/>
            <a:ext cx="10775372" cy="4412492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FBBBBB0C-3654-6D5E-21F3-831A622B1140}"/>
              </a:ext>
            </a:extLst>
          </p:cNvPr>
          <p:cNvSpPr/>
          <p:nvPr/>
        </p:nvSpPr>
        <p:spPr>
          <a:xfrm>
            <a:off x="1849581" y="623455"/>
            <a:ext cx="2047009" cy="73775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  <a:endParaRPr lang="vi-VN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949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E282-4FCB-AF92-5624-458925749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2031B8-81CA-DF11-4948-0C03024CA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50AFB8B5-D787-5D78-0A66-00E5DF16DBBA}"/>
              </a:ext>
            </a:extLst>
          </p:cNvPr>
          <p:cNvSpPr/>
          <p:nvPr/>
        </p:nvSpPr>
        <p:spPr>
          <a:xfrm>
            <a:off x="393700" y="391210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7D474BE3-2222-9860-F6D8-8FC36D177AC1}"/>
              </a:ext>
            </a:extLst>
          </p:cNvPr>
          <p:cNvSpPr/>
          <p:nvPr/>
        </p:nvSpPr>
        <p:spPr>
          <a:xfrm>
            <a:off x="613064" y="498764"/>
            <a:ext cx="10785763" cy="25249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Trưng bày các gian hàng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theo nhóm:</a:t>
            </a:r>
          </a:p>
          <a:p>
            <a:pPr marL="285750" indent="-285750"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Trưng bày gian hang: Mỗi mặt hang đều có giá tiền, gắn biển ghi thông tin khuyến mại</a:t>
            </a:r>
          </a:p>
          <a:p>
            <a:pPr marL="285750" indent="-285750"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thể chuẩn bị “ tờ rơi” để giới thiệu sản phẩm, chương trình khuyến mại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983EF10-D8CB-AC94-5B00-6845A623F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425" y="2778018"/>
            <a:ext cx="6619211" cy="341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69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8BA39-65BE-BC94-E156-E0E146CA0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F2DAF8-DA34-E62E-A560-03018A4C9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102866D7-0E3F-B976-0716-22E4C45487BD}"/>
              </a:ext>
            </a:extLst>
          </p:cNvPr>
          <p:cNvSpPr/>
          <p:nvPr/>
        </p:nvSpPr>
        <p:spPr>
          <a:xfrm>
            <a:off x="393700" y="391210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C2DA766-879A-A24B-571E-1F7F9D7D0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27" y="748145"/>
            <a:ext cx="10796155" cy="541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7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1926</TotalTime>
  <Words>139</Words>
  <Application>Microsoft Office PowerPoint</Application>
  <PresentationFormat>Màn hình rộng</PresentationFormat>
  <Paragraphs>26</Paragraphs>
  <Slides>14</Slides>
  <Notes>6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14</vt:i4>
      </vt:variant>
    </vt:vector>
  </HeadingPairs>
  <TitlesOfParts>
    <vt:vector size="30" baseType="lpstr">
      <vt:lpstr>等线</vt:lpstr>
      <vt:lpstr>Arial</vt:lpstr>
      <vt:lpstr>Calibri</vt:lpstr>
      <vt:lpstr>Calibri Light</vt:lpstr>
      <vt:lpstr>Fredoka One</vt:lpstr>
      <vt:lpstr>Hachi Maru Pop</vt:lpstr>
      <vt:lpstr>HP001 4 hàng</vt:lpstr>
      <vt:lpstr>Lilita One</vt:lpstr>
      <vt:lpstr>Nunito</vt:lpstr>
      <vt:lpstr>Nunito SemiBold</vt:lpstr>
      <vt:lpstr>Times New Roman</vt:lpstr>
      <vt:lpstr>UTM Davida</vt:lpstr>
      <vt:lpstr>Office Theme</vt:lpstr>
      <vt:lpstr>11_Office Theme</vt:lpstr>
      <vt:lpstr>Chibi Anime Characters for Pre-K by Slidesgo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173</cp:revision>
  <dcterms:created xsi:type="dcterms:W3CDTF">2023-04-19T08:21:59Z</dcterms:created>
  <dcterms:modified xsi:type="dcterms:W3CDTF">2024-12-09T14:01:03Z</dcterms:modified>
</cp:coreProperties>
</file>