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89" r:id="rId2"/>
    <p:sldId id="388" r:id="rId3"/>
    <p:sldId id="258" r:id="rId4"/>
    <p:sldId id="292" r:id="rId5"/>
    <p:sldId id="291" r:id="rId6"/>
    <p:sldId id="293" r:id="rId7"/>
    <p:sldId id="298" r:id="rId8"/>
    <p:sldId id="299" r:id="rId9"/>
    <p:sldId id="296" r:id="rId10"/>
    <p:sldId id="297" r:id="rId11"/>
    <p:sldId id="301" r:id="rId12"/>
    <p:sldId id="302" r:id="rId13"/>
    <p:sldId id="303" r:id="rId14"/>
    <p:sldId id="304" r:id="rId15"/>
    <p:sldId id="257" r:id="rId16"/>
    <p:sldId id="305" r:id="rId17"/>
    <p:sldId id="280" r:id="rId18"/>
    <p:sldId id="306" r:id="rId19"/>
    <p:sldId id="307" r:id="rId20"/>
    <p:sldId id="260" r:id="rId21"/>
    <p:sldId id="266" r:id="rId22"/>
    <p:sldId id="284" r:id="rId23"/>
    <p:sldId id="383" r:id="rId24"/>
    <p:sldId id="384" r:id="rId25"/>
    <p:sldId id="381" r:id="rId26"/>
    <p:sldId id="308" r:id="rId27"/>
    <p:sldId id="386" r:id="rId28"/>
    <p:sldId id="387" r:id="rId29"/>
    <p:sldId id="27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5227A4-6614-4654-95A2-3DD21B518B6D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485756-F19C-4B43-96E1-4AA10FECD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48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64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11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72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?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6728DE-20A2-4DD5-825B-EE97A3B884C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5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76B27-E023-06BA-F9D4-2735D83860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12CF0-FA63-E0C7-816D-BCC801055B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B6F41-1147-CA10-7E77-AA961DED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7F952-DD83-5496-3A98-2ACC995C4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B5E02-583C-DAF3-2AD9-3AA9ED9B8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45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3120-C4FE-3C0B-AC0D-A61837B63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0FBB2F-1F9E-EBF1-F202-37C2E389C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B36386-7120-99F9-69BC-61A2A90A7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E4B32E-5E29-48CF-4CA4-2078F93AD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564C9-1F8D-F22F-D75D-2AC592D72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321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7F660-73F5-F03D-74CD-E4E35E9248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AE9B40-7060-2727-8D03-B091ECB52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BCF09-575B-8238-9311-477E04991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E0C01-A5DD-4939-0640-8B818D5D3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CA0B3-4526-4B0A-7347-430ABE47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6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82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5424355"/>
      </p:ext>
    </p:extLst>
  </p:cSld>
  <p:clrMapOvr>
    <a:masterClrMapping/>
  </p:clrMapOvr>
  <p:transition spd="med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EA0D-FF95-631E-A259-2B7847EAD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9A48FD-7920-5624-CB78-FD19079A70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BBD2D-A964-91E4-0165-2933C8C9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A6193-BA6C-83E3-5B01-122C9AA74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A80938-30ED-3F43-D2CA-AE53A72CD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529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78DA3-CD17-67DC-1281-4028788B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F7EB0-CBAE-F22E-D72C-4B111E5E7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A08CB-099A-2AB0-1A77-7ED48AC7BB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BF49A-AD8B-3D38-35A0-DBCE2032C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735D5-EADB-336A-66F0-AEB33EFC5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5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6100C-6613-F3B5-FFBC-81F506B1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36299-8EAB-4DD4-2439-FD6439785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F0A374-D34B-20F8-DAFB-11A186B97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AD90DC-4812-97DE-3DFE-7288E403E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5C676-6C9B-3B27-CE18-AA51296AA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D3D7B-9DC7-ADEB-86E3-323377EA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28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5DDFB-7DFA-E955-ABF5-718158EB6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0B074-D3D8-D1E1-2C95-87544D63FB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CD928-CC9D-52B7-8117-7AE36200D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ED43CA-C1B5-D898-9806-D0B4F3E5F3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2E12EE-5CB0-738C-7AF6-3435AF572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BAF9F2-D5CF-38EC-B5FB-E6F9D2BF0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56C890-0928-B02C-1FF1-8C1FD88C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30A7A9-43EB-71C1-027C-36CF2B1E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29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F0EE3-6299-E772-B773-FD3B45DF6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05C25D-D77B-556A-8599-9BF1ECFFB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76A81-452B-00AB-F822-148516692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90CA08-2AFA-35EB-DEC4-18A63E457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21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D76A79-4BC0-9EE4-54BD-C931E9D6F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BD01E-B0DF-7498-64AC-A1E9C1114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B56F7-FCE6-0588-DF25-51F182EFC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34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B87AB-02A4-A113-7D21-E81F1038B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113A3-FD24-BCEF-F2F1-6823F51C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9C0B3-CA98-CB17-A309-770FA18AF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488043-0CD1-D375-820E-73CD78FF3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03550-2A55-875E-6346-2D5098EEA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64594-E0A0-BAF2-1720-643542B02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400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FBC35-34D6-BE38-D99F-FE2310007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3FD3E6-1298-84D7-4477-03CD4066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8E53A4-88BD-DCF7-4646-BF19E162C3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63365-8F89-D286-32BD-785133464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4B42D-6E57-2277-C946-409EF1153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5E33E3-41E0-45B3-0785-16AB2779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102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3D27C2-E197-116F-E425-9DF88EE78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69324-8FE8-D141-85CA-A9555647E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7B971-B731-5A50-A31E-26B7451C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4A3B7-3DBA-4089-8C05-DB28E61CEE7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71A75-CF84-EDD5-9971-740D93B124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13F1-BA73-EDE2-24EB-8A9E4D3697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FD3F2-22CC-44C9-9A98-7CEC582CD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0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8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8.jp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5.xml"/><Relationship Id="rId11" Type="http://schemas.openxmlformats.org/officeDocument/2006/relationships/image" Target="../media/image20.png"/><Relationship Id="rId5" Type="http://schemas.openxmlformats.org/officeDocument/2006/relationships/image" Target="../media/image8.jp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slide" Target="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12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slide" Target="slide5.xml"/><Relationship Id="rId10" Type="http://schemas.openxmlformats.org/officeDocument/2006/relationships/image" Target="../media/image20.png"/><Relationship Id="rId4" Type="http://schemas.openxmlformats.org/officeDocument/2006/relationships/image" Target="../media/image8.jp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image" Target="NULL"/><Relationship Id="rId9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35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38.png"/><Relationship Id="rId10" Type="http://schemas.openxmlformats.org/officeDocument/2006/relationships/image" Target="../media/image49.png"/><Relationship Id="rId4" Type="http://schemas.openxmlformats.org/officeDocument/2006/relationships/image" Target="../media/image36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5" Type="http://schemas.openxmlformats.org/officeDocument/2006/relationships/image" Target="../media/image56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2.svg"/><Relationship Id="rId7" Type="http://schemas.openxmlformats.org/officeDocument/2006/relationships/image" Target="../media/image66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64.svg"/><Relationship Id="rId4" Type="http://schemas.openxmlformats.org/officeDocument/2006/relationships/image" Target="../media/image55.png"/><Relationship Id="rId9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4.sv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6.svg"/><Relationship Id="rId10" Type="http://schemas.openxmlformats.org/officeDocument/2006/relationships/image" Target="../media/image4.png"/><Relationship Id="rId4" Type="http://schemas.openxmlformats.org/officeDocument/2006/relationships/image" Target="../media/image56.png"/><Relationship Id="rId9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15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5" Type="http://schemas.openxmlformats.org/officeDocument/2006/relationships/slide" Target="slide10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2.xml"/><Relationship Id="rId5" Type="http://schemas.openxmlformats.org/officeDocument/2006/relationships/slide" Target="slide1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3.xml"/><Relationship Id="rId5" Type="http://schemas.openxmlformats.org/officeDocument/2006/relationships/slide" Target="slide14.xml"/><Relationship Id="rId4" Type="http://schemas.openxmlformats.org/officeDocument/2006/relationships/image" Target="../media/image15.pn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slide" Target="slide5.xml"/><Relationship Id="rId4" Type="http://schemas.openxmlformats.org/officeDocument/2006/relationships/image" Target="../media/image8.jp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102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SO SÁNH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HAI PHÂN SỐ</a:t>
            </a: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kern="800" baseline="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KHÁC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MẪU SỐ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22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048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49E77DA-4E4F-2F7A-589F-DA195F5BB2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AAB51C35-A1DE-44B0-A2AB-82E680F7778B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0430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627892-AFF8-5959-D17B-380917632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F51C9F67-7BEE-D337-9A2A-2C58AFC46AB1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4447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A97952-3E22-8DAF-3125-D898D8304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FD1B1291-59CA-7075-13EC-50A9B5903F99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398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994F37-5F0D-A670-7652-BA1FF1F019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DE55CE5A-F890-B68D-DE41-10A60F166A00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5447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92355C-2251-9221-E9D8-D508CAC5A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A65851-6012-45FA-8805-E8833E954C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85" y="1541345"/>
            <a:ext cx="5041402" cy="50414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221" y="191955"/>
            <a:ext cx="1066008" cy="106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49F06D-A713-4625-84A0-6232F6F8481D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009" y="1983545"/>
            <a:ext cx="1078894" cy="1078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07CA07-8CAE-40DF-A91C-71AA51F3864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257" y="2616590"/>
            <a:ext cx="867113" cy="867113"/>
          </a:xfrm>
          <a:prstGeom prst="rect">
            <a:avLst/>
          </a:prstGeom>
        </p:spPr>
      </p:pic>
      <p:pic>
        <p:nvPicPr>
          <p:cNvPr id="2" name="Am-thanh-that-v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2E7909D-D639-4B46-BEE0-CC7D68C6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825207" y="420159"/>
            <a:ext cx="609600" cy="609600"/>
          </a:xfrm>
          <a:prstGeom prst="rect">
            <a:avLst/>
          </a:prstGeom>
        </p:spPr>
      </p:pic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930C659F-E738-7EBD-4474-BCED32A4D5E6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377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C -0.06602 0.01134 -0.11498 0.03981 -0.11498 0.06273 C -0.11498 0.08333 -0.06706 0.09861 -0.003 0.09861 C 0.06093 0.09861 0.11497 0.08333 0.11497 0.06273 C 0.11497 0.03981 0.05898 0.03402 -0.00495 0.04907 C -0.06797 0.0662 -0.11498 0.09467 -0.11498 0.11574 C -0.11498 0.13611 -0.06602 0.15347 -0.003 0.15347 C 0.06093 0.15347 0.11497 0.13611 0.11497 0.11574 C 0.11497 0.09467 0.05898 0.08888 -0.00404 0.10439 C -0.06797 0.11921 -0.11498 0.14768 -0.11498 0.16828 C -0.11498 0.1912 -0.06602 0.20833 -0.00196 0.20833 C 0.06093 0.20833 0.11497 0.1912 0.11497 0.16828 C 0.11497 0.14953 0.05898 0.14351 -0.00404 0.1574 C -0.06706 0.17222 -0.11498 0.20254 -0.11498 0.22361 C -0.11498 0.24421 -0.06498 0.26134 -0.00196 0.26134 C 0.06302 0.26134 0.11497 0.24421 0.11497 0.22361 C 0.11497 0.20254 0.06002 0.19699 -0.003 0.21226 C -0.06602 0.22708 -0.11498 0.25578 -0.11498 0.27662 C -0.11498 0.29953 -0.06498 0.31435 -0.00104 0.31435 C 0.06302 0.31435 0.11497 0.29745 0.11497 0.27662 C 0.11497 0.25578 0.06002 0.25 -0.003 0.26504 C -0.06602 0.28032 -0.11498 0.31041 -0.11498 0.32986 C -0.11498 0.35023 -0.06407 0.36759 -0.00104 0.36759 C 0.06302 0.36759 0.11497 0.35023 0.11497 0.32986 C 0.11497 0.31041 0.06093 0.30532 -0.003 0.31851 C -0.06602 0.33333 -0.11498 0.36365 -0.11498 0.38472 C -0.11498 0.40347 -0.06407 0.42245 2.91667E-6 0.42245 C 0.06406 0.42245 0.11497 0.40532 0.11497 0.38472 C 0.11497 0.36365 0.06093 0.35763 -0.00196 0.37314 C -0.06498 0.38865 -0.11602 0.41666 -0.11498 0.43773 C -0.11407 0.45833 -0.06407 0.47384 2.91667E-6 0.47384 C 0.06406 0.47384 0.11497 0.45671 0.11497 0.43588 C 0.11497 0.41666 0.06302 0.41088 2.91667E-6 0.428 " pathEditMode="relative" rAng="0" ptsTypes="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236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54167E-6 -4.07407E-6 C -0.06602 0.00602 -0.11498 0.02107 -0.11498 0.03311 C -0.11498 0.04399 -0.06706 0.05209 -0.003 0.05209 C 0.06093 0.05209 0.11497 0.04399 0.11497 0.03311 C 0.11497 0.02107 0.05898 0.01806 -0.00495 0.02593 C -0.06797 0.03496 -0.11498 0.05 -0.11498 0.06112 C -0.11498 0.07199 -0.06602 0.08102 -0.003 0.08102 C 0.06093 0.08102 0.11497 0.07199 0.11497 0.06112 C 0.11497 0.05 0.05898 0.04699 -0.00404 0.0551 C -0.06797 0.06297 -0.11498 0.07801 -0.11498 0.08889 C -0.11498 0.10093 -0.06602 0.10996 -0.00196 0.10996 C 0.06093 0.10996 0.11497 0.10093 0.11497 0.08889 C 0.11497 0.07894 0.05898 0.07593 -0.00404 0.08311 C -0.06706 0.09098 -0.11498 0.10695 -0.11498 0.11806 C -0.11498 0.12894 -0.06498 0.13797 -0.00196 0.13797 C 0.06302 0.13797 0.11497 0.12894 0.11497 0.11806 C 0.11497 0.10695 0.06002 0.10394 -0.003 0.11204 C -0.06602 0.11991 -0.11498 0.13496 -0.11498 0.14607 C -0.11498 0.15811 -0.06498 0.16598 -0.00105 0.16598 C 0.06302 0.16598 0.11497 0.15695 0.11497 0.14607 C 0.11497 0.13496 0.06002 0.13195 -0.003 0.14005 C -0.06602 0.14792 -0.11498 0.16389 -0.11498 0.17408 C -0.11498 0.18496 -0.06407 0.19399 -0.00105 0.19399 C 0.06302 0.19399 0.11497 0.18496 0.11497 0.17408 C 0.11497 0.16389 0.06093 0.16112 -0.003 0.16806 C -0.06602 0.17593 -0.11498 0.1919 -0.11498 0.20301 C -0.11498 0.21297 -0.06407 0.22292 3.54167E-6 0.22292 C 0.06406 0.22292 0.11497 0.21389 0.11497 0.20301 C 0.11497 0.1919 0.06093 0.18889 -0.00196 0.19699 C -0.06498 0.2051 -0.11602 0.21991 -0.11498 0.23102 C -0.11407 0.2419 -0.06407 0.25 3.54167E-6 0.25 C 0.06406 0.25 0.11497 0.24098 0.11497 0.2301 C 0.11497 0.21991 0.06302 0.2169 3.54167E-6 0.22593 " pathEditMode="relative" rAng="0" ptsTypes="AAAAAAAAAAAAAAAAAAAAAAAAAAAAAAA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4.07407E-6 C -0.06602 0.00601 -0.11497 0.02106 -0.11497 0.0331 C -0.11497 0.04398 -0.06706 0.05208 -0.003 0.05208 C 0.06094 0.05208 0.11497 0.04398 0.11497 0.0331 C 0.11497 0.02106 0.05898 0.01805 -0.00495 0.02592 C -0.06797 0.03495 -0.11497 0.05 -0.11497 0.06111 C -0.11497 0.07199 -0.06602 0.08101 -0.003 0.08101 C 0.06094 0.08101 0.11497 0.07199 0.11497 0.06111 C 0.11497 0.05 0.05898 0.04699 -0.00404 0.05509 C -0.06797 0.06296 -0.11497 0.07801 -0.11497 0.08888 C -0.11497 0.10092 -0.06602 0.10995 -0.00195 0.10995 C 0.06094 0.10995 0.11497 0.10092 0.11497 0.08888 C 0.11497 0.07893 0.05898 0.07592 -0.00404 0.0831 C -0.06706 0.09097 -0.11497 0.10694 -0.11497 0.11805 C -0.11497 0.12893 -0.06497 0.13796 -0.00195 0.13796 C 0.06302 0.13796 0.11497 0.12893 0.11497 0.11805 C 0.11497 0.10694 0.06003 0.10393 -0.003 0.11203 C -0.06602 0.1199 -0.11497 0.13495 -0.11497 0.14606 C -0.11497 0.1581 -0.06497 0.16597 -0.00104 0.16597 C 0.06302 0.16597 0.11497 0.15694 0.11497 0.14606 C 0.11497 0.13495 0.06003 0.13194 -0.003 0.14004 C -0.06602 0.14791 -0.11497 0.16388 -0.11497 0.17407 C -0.11497 0.18495 -0.06406 0.19398 -0.00104 0.19398 C 0.06302 0.19398 0.11497 0.18495 0.11497 0.17407 C 0.11497 0.16388 0.06094 0.16111 -0.003 0.16805 C -0.06602 0.17592 -0.11497 0.19189 -0.11497 0.20301 C -0.11497 0.21296 -0.06406 0.22291 8.33333E-7 0.22291 C 0.06406 0.22291 0.11497 0.21388 0.11497 0.20301 C 0.11497 0.19189 0.06094 0.18888 -0.00195 0.19699 C -0.06497 0.20509 -0.11602 0.2199 -0.11497 0.23101 C -0.11406 0.24189 -0.06406 0.25 8.33333E-7 0.25 C 0.06406 0.25 0.11497 0.24097 0.11497 0.23009 C 0.11497 0.2199 0.06302 0.21689 8.33333E-7 0.22592 " pathEditMode="relative" rAng="0" ptsTypes="AAAAAAAAAAAAAAAAAAAAAAAAAAAAAA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16672C-A79D-3D64-F0C5-823643C956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E19C99-B578-198F-DCC6-272043FB5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0506" y="1164035"/>
            <a:ext cx="3676207" cy="1072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ED8851-90D7-0B2D-3959-E823C37FE4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18" y="2187349"/>
            <a:ext cx="807180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DDF8F7-6F33-424D-8BF6-174DDDC2DF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DC0B-DFED-E531-8B5A-53FDFF4CE7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3851" y="1391760"/>
            <a:ext cx="435901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665CB7A-B560-FCAC-D7BD-C25F47F650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DBBF6-D1FF-E46D-4CA9-92311FF31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3685" y="1375954"/>
            <a:ext cx="8076785" cy="27170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935F1A-DBED-93AC-502D-1DB5872A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67778" y1="25357" x2="67778" y2="25357"/>
                        <a14:foregroundMark x1="68333" y1="50893" x2="68333" y2="50893"/>
                        <a14:foregroundMark x1="84556" y1="30000" x2="79111" y2="44643"/>
                        <a14:foregroundMark x1="72889" y1="34107" x2="78111" y2="30536"/>
                        <a14:foregroundMark x1="64889" y1="22321" x2="69111" y2="25714"/>
                        <a14:foregroundMark x1="71000" y1="24821" x2="69111" y2="25536"/>
                        <a14:foregroundMark x1="62222" y1="86429" x2="62222" y2="86429"/>
                        <a14:foregroundMark x1="62444" y1="83750" x2="62444" y2="83750"/>
                        <a14:foregroundMark x1="68444" y1="65000" x2="6844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84" t="22127" r="9071"/>
          <a:stretch/>
        </p:blipFill>
        <p:spPr>
          <a:xfrm rot="21150138">
            <a:off x="10388413" y="4131752"/>
            <a:ext cx="1880317" cy="261474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19C35CE-23F5-0B6D-228A-F5193E4E23DF}"/>
              </a:ext>
            </a:extLst>
          </p:cNvPr>
          <p:cNvSpPr/>
          <p:nvPr/>
        </p:nvSpPr>
        <p:spPr>
          <a:xfrm>
            <a:off x="9557913" y="2400457"/>
            <a:ext cx="1770658" cy="1619795"/>
          </a:xfrm>
          <a:prstGeom prst="wedgeRoundRectCallout">
            <a:avLst>
              <a:gd name="adj1" fmla="val 24338"/>
              <a:gd name="adj2" fmla="val 56586"/>
              <a:gd name="adj3" fmla="val 16667"/>
            </a:avLst>
          </a:prstGeom>
          <a:solidFill>
            <a:schemeClr val="bg1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Hai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bánh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nhau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. Ai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nhiều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bánh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DB1D031-ABB0-D610-A58D-A1241EB2C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4320" y="364957"/>
            <a:ext cx="1174496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AD99F4-3F8D-A8AC-588B-99CF3FBCA9FE}"/>
                  </a:ext>
                </a:extLst>
              </p:cNvPr>
              <p:cNvSpPr txBox="1"/>
              <p:nvPr/>
            </p:nvSpPr>
            <p:spPr>
              <a:xfrm>
                <a:off x="386080" y="558800"/>
                <a:ext cx="1073912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So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4AD99F4-3F8D-A8AC-588B-99CF3FBCA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080" y="558800"/>
                <a:ext cx="10739120" cy="924805"/>
              </a:xfrm>
              <a:prstGeom prst="rect">
                <a:avLst/>
              </a:prstGeom>
              <a:blipFill>
                <a:blip r:embed="rId3"/>
                <a:stretch>
                  <a:fillRect l="-1703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/>
              <p:nvPr/>
            </p:nvSpPr>
            <p:spPr>
              <a:xfrm>
                <a:off x="264160" y="1493520"/>
                <a:ext cx="11653520" cy="13621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Lấy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băng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So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tô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màu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băng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giấy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160" y="1493520"/>
                <a:ext cx="11653520" cy="1362104"/>
              </a:xfrm>
              <a:prstGeom prst="rect">
                <a:avLst/>
              </a:prstGeom>
              <a:blipFill>
                <a:blip r:embed="rId4"/>
                <a:stretch>
                  <a:fillRect l="-1046" r="-994" b="-3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6D9865-7809-97B5-95F9-11C61D0AC2A8}"/>
                  </a:ext>
                </a:extLst>
              </p:cNvPr>
              <p:cNvSpPr txBox="1"/>
              <p:nvPr/>
            </p:nvSpPr>
            <p:spPr>
              <a:xfrm>
                <a:off x="406400" y="5222240"/>
                <a:ext cx="1073912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3600" b="1" i="0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𝐡𝐚𝐲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6D9865-7809-97B5-95F9-11C61D0AC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5222240"/>
                <a:ext cx="10739120" cy="924805"/>
              </a:xfrm>
              <a:prstGeom prst="rect">
                <a:avLst/>
              </a:prstGeom>
              <a:blipFill>
                <a:blip r:embed="rId5"/>
                <a:stretch>
                  <a:fillRect l="-1760" b="-72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6D582BAB-FF04-BE96-388F-845B53A4C3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530" y="3167235"/>
            <a:ext cx="5143500" cy="7429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3AD35E9-C7CA-9160-CF47-265682386F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24"/>
          <a:stretch/>
        </p:blipFill>
        <p:spPr>
          <a:xfrm>
            <a:off x="995928" y="4221797"/>
            <a:ext cx="4705101" cy="771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00F18-C23B-1D95-A869-D62BA2B33E4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501" r="2768"/>
          <a:stretch/>
        </p:blipFill>
        <p:spPr>
          <a:xfrm>
            <a:off x="4049486" y="4221797"/>
            <a:ext cx="757646" cy="771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4C96FE-46DF-60B7-1170-7A8C393AE1B0}"/>
                  </a:ext>
                </a:extLst>
              </p:cNvPr>
              <p:cNvSpPr txBox="1"/>
              <p:nvPr/>
            </p:nvSpPr>
            <p:spPr>
              <a:xfrm>
                <a:off x="545986" y="4234240"/>
                <a:ext cx="449943" cy="6705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MS Gothic" panose="020B0609070205080204" pitchFamily="49" charset="-128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14C96FE-46DF-60B7-1170-7A8C393AE1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986" y="4234240"/>
                <a:ext cx="449943" cy="67056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E2D9437-0E5E-D94D-2183-2E6C192C5C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501" r="2768"/>
          <a:stretch/>
        </p:blipFill>
        <p:spPr>
          <a:xfrm>
            <a:off x="3291839" y="4221796"/>
            <a:ext cx="757646" cy="77152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41D3D234-F0BC-1230-035F-B5EC54AE4586}"/>
              </a:ext>
            </a:extLst>
          </p:cNvPr>
          <p:cNvSpPr/>
          <p:nvPr/>
        </p:nvSpPr>
        <p:spPr>
          <a:xfrm>
            <a:off x="6260050" y="2922071"/>
            <a:ext cx="4163936" cy="1457140"/>
          </a:xfrm>
          <a:prstGeom prst="wedgeRoundRectCallout">
            <a:avLst>
              <a:gd name="adj1" fmla="val 39167"/>
              <a:gd name="adj2" fmla="val 66909"/>
              <a:gd name="adj3" fmla="val 16667"/>
            </a:avLst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băng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giấy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nhất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dài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hơn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phần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đã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tô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màu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của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băng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giấy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thứ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UTM Avo" panose="02040603050506020204" pitchFamily="18" charset="0"/>
              </a:rPr>
              <a:t>hai</a:t>
            </a:r>
            <a:r>
              <a:rPr lang="en-US" b="1" dirty="0">
                <a:solidFill>
                  <a:schemeClr val="tx1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CC080A-CA60-26F6-F463-701FC93D6F0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7" b="99451" l="8197" r="90492">
                        <a14:foregroundMark x1="37049" y1="7143" x2="37049" y2="7143"/>
                        <a14:foregroundMark x1="37541" y1="3956" x2="51475" y2="3077"/>
                        <a14:foregroundMark x1="51475" y1="3077" x2="81148" y2="13516"/>
                        <a14:foregroundMark x1="81148" y1="13516" x2="89016" y2="21868"/>
                        <a14:foregroundMark x1="89016" y1="21868" x2="90492" y2="31648"/>
                        <a14:foregroundMark x1="90492" y1="31648" x2="85410" y2="40989"/>
                        <a14:foregroundMark x1="85410" y1="40989" x2="88689" y2="51758"/>
                        <a14:foregroundMark x1="88689" y1="51758" x2="86230" y2="61209"/>
                        <a14:foregroundMark x1="86230" y1="61209" x2="77049" y2="66484"/>
                        <a14:foregroundMark x1="54918" y1="88462" x2="67049" y2="95934"/>
                        <a14:foregroundMark x1="67049" y1="95934" x2="70492" y2="96593"/>
                        <a14:foregroundMark x1="34262" y1="99451" x2="41803" y2="89011"/>
                        <a14:foregroundMark x1="12459" y1="65934" x2="22131" y2="64945"/>
                        <a14:foregroundMark x1="20492" y1="70110" x2="25246" y2="67143"/>
                        <a14:foregroundMark x1="12295" y1="63297" x2="7377" y2="53736"/>
                        <a14:foregroundMark x1="7377" y1="53736" x2="12131" y2="44505"/>
                        <a14:foregroundMark x1="12131" y1="44505" x2="8197" y2="33846"/>
                        <a14:foregroundMark x1="8197" y1="33846" x2="11475" y2="24505"/>
                        <a14:foregroundMark x1="11475" y1="24505" x2="28033" y2="7802"/>
                        <a14:foregroundMark x1="12951" y1="17692" x2="26066" y2="8571"/>
                        <a14:foregroundMark x1="26066" y1="8571" x2="39508" y2="4066"/>
                        <a14:foregroundMark x1="39508" y1="4066" x2="53279" y2="5495"/>
                        <a14:foregroundMark x1="53279" y1="5495" x2="50820" y2="3407"/>
                        <a14:foregroundMark x1="70656" y1="35165" x2="70656" y2="35165"/>
                        <a14:foregroundMark x1="69508" y1="34505" x2="67869" y2="30879"/>
                        <a14:foregroundMark x1="30820" y1="31209" x2="29836" y2="389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03" y="4095109"/>
            <a:ext cx="1600408" cy="238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7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A03604D-2EE5-DC5F-9320-ECF03BFC17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4000" y="352925"/>
            <a:ext cx="1174496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/>
              <p:nvPr/>
            </p:nvSpPr>
            <p:spPr>
              <a:xfrm>
                <a:off x="345440" y="645362"/>
                <a:ext cx="11653520" cy="810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so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kumimoji="0" lang="en-US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CB3E5B-F896-C4CD-1FD4-BE2A5F5B2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40" y="645362"/>
                <a:ext cx="11653520" cy="810991"/>
              </a:xfrm>
              <a:prstGeom prst="rect">
                <a:avLst/>
              </a:prstGeom>
              <a:blipFill>
                <a:blip r:embed="rId3"/>
                <a:stretch>
                  <a:fillRect l="-1361" b="-9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1514EA-D70B-3919-A47B-7459AE910BC9}"/>
                  </a:ext>
                </a:extLst>
              </p:cNvPr>
              <p:cNvSpPr txBox="1"/>
              <p:nvPr/>
            </p:nvSpPr>
            <p:spPr>
              <a:xfrm>
                <a:off x="406400" y="1930400"/>
                <a:ext cx="11653520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1514EA-D70B-3919-A47B-7459AE910B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1930400"/>
                <a:ext cx="11653520" cy="834716"/>
              </a:xfrm>
              <a:prstGeom prst="rect">
                <a:avLst/>
              </a:prstGeom>
              <a:blipFill>
                <a:blip r:embed="rId4"/>
                <a:stretch>
                  <a:fillRect l="-1204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2FCB1B-EBFD-1FA0-1EE8-E09B5DD7FBD9}"/>
                  </a:ext>
                </a:extLst>
              </p:cNvPr>
              <p:cNvSpPr txBox="1"/>
              <p:nvPr/>
            </p:nvSpPr>
            <p:spPr>
              <a:xfrm>
                <a:off x="2296160" y="2891648"/>
                <a:ext cx="9641840" cy="7918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en-US" sz="40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kumimoji="0" lang="en-US" sz="400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2 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2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3 </m:t>
                        </m:r>
                        <m:r>
                          <m:rPr>
                            <m:sty m:val="p"/>
                          </m:rP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 2</m:t>
                        </m:r>
                      </m:den>
                    </m:f>
                    <m:r>
                      <a:rPr kumimoji="0" lang="en-US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à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gi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nguy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ph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s</m:t>
                    </m:r>
                    <m:r>
                      <a:rPr lang="en-US" sz="32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ố </m:t>
                    </m:r>
                    <m:f>
                      <m:fPr>
                        <m:ctrlPr>
                          <a:rPr lang="en-US" sz="32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kumimoji="0" lang="en-US" sz="40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12FCB1B-EBFD-1FA0-1EE8-E09B5DD7F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6160" y="2891648"/>
                <a:ext cx="9641840" cy="791820"/>
              </a:xfrm>
              <a:prstGeom prst="rect">
                <a:avLst/>
              </a:prstGeom>
              <a:blipFill>
                <a:blip r:embed="rId5"/>
                <a:stretch>
                  <a:fillRect t="-14615" b="-2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10138-FAD2-D547-7118-19FBF238A137}"/>
                  </a:ext>
                </a:extLst>
              </p:cNvPr>
              <p:cNvSpPr txBox="1"/>
              <p:nvPr/>
            </p:nvSpPr>
            <p:spPr>
              <a:xfrm>
                <a:off x="406400" y="3992880"/>
                <a:ext cx="11653520" cy="834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sánh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kumimoji="0" lang="en-US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8610138-FAD2-D547-7118-19FBF238A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400" y="3992880"/>
                <a:ext cx="11653520" cy="834716"/>
              </a:xfrm>
              <a:prstGeom prst="rect">
                <a:avLst/>
              </a:prstGeom>
              <a:blipFill>
                <a:blip r:embed="rId6"/>
                <a:stretch>
                  <a:fillRect l="-1204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C1EDAC-3BA9-3244-97B6-1FEF4C3A792E}"/>
                  </a:ext>
                </a:extLst>
              </p:cNvPr>
              <p:cNvSpPr txBox="1"/>
              <p:nvPr/>
            </p:nvSpPr>
            <p:spPr>
              <a:xfrm>
                <a:off x="3749040" y="4704080"/>
                <a:ext cx="3931920" cy="966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en-US" sz="400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</a:t>
                </a:r>
                <a:r>
                  <a:rPr kumimoji="0" lang="en-US" sz="400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MS Gothic" panose="020B0609070205080204" pitchFamily="49" charset="-128"/>
                        <a:cs typeface="Times New Roman" panose="02020603050405020304" pitchFamily="18" charset="0"/>
                      </a:rPr>
                      <m:t>ì 4&gt;3 ) </m:t>
                    </m:r>
                  </m:oMath>
                </a14:m>
                <a:endParaRPr kumimoji="0" lang="en-US" sz="360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2C1EDAC-3BA9-3244-97B6-1FEF4C3A79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9040" y="4704080"/>
                <a:ext cx="3931920" cy="966675"/>
              </a:xfrm>
              <a:prstGeom prst="rect">
                <a:avLst/>
              </a:prstGeom>
              <a:blipFill>
                <a:blip r:embed="rId7"/>
                <a:stretch>
                  <a:fillRect b="-120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CD6681-B834-2AE4-4094-B300D1CC9F7F}"/>
                  </a:ext>
                </a:extLst>
              </p:cNvPr>
              <p:cNvSpPr txBox="1"/>
              <p:nvPr/>
            </p:nvSpPr>
            <p:spPr>
              <a:xfrm>
                <a:off x="416560" y="5598160"/>
                <a:ext cx="1165352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marR="0" lvl="0" indent="-57150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lang="en-US" sz="36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Kết luận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:r>
                  <a:rPr kumimoji="0" lang="en-US" sz="36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9CD6681-B834-2AE4-4094-B300D1CC9F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60" y="5598160"/>
                <a:ext cx="11653520" cy="927433"/>
              </a:xfrm>
              <a:prstGeom prst="rect">
                <a:avLst/>
              </a:prstGeom>
              <a:blipFill>
                <a:blip r:embed="rId8"/>
                <a:stretch>
                  <a:fillRect l="-1412"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308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5455" y="80603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102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So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sánh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hai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phân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khác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mẫu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số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14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5662" y="1643351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9094470" cy="590586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942324" y="958510"/>
              <a:ext cx="4347015" cy="19457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Muốn so sánh hai phân số khác mẫu số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ta </a:t>
              </a:r>
              <a:r>
                <a:rPr kumimoji="0" lang="en-US" sz="40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</a:t>
              </a:r>
              <a:r>
                <a:rPr kumimoji="0" lang="vi-VN" sz="4000" b="1" i="0" u="none" strike="noStrike" kern="120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uy đồng</a:t>
              </a:r>
              <a:r>
                <a:rPr kumimoji="0" lang="vi-VN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mẫu số hai phân số </a:t>
              </a:r>
              <a:r>
                <a:rPr lang="en-US" sz="4000" b="1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đã</a:t>
              </a:r>
              <a:r>
                <a:rPr lang="en-US" sz="40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000" b="1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cho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rồi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4000" b="1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</a:t>
              </a:r>
              <a:r>
                <a:rPr kumimoji="0" lang="vi-VN" sz="4000" b="1" i="0" u="none" strike="noStrike" kern="1200" cap="none" spc="0" normalizeH="0" baseline="0" noProof="0" dirty="0">
                  <a:ln w="1905"/>
                  <a:solidFill>
                    <a:srgbClr val="FF0000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o sánh</a:t>
              </a:r>
              <a:r>
                <a:rPr kumimoji="0" lang="vi-VN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hai phân số mới có cùng mẫu số</a:t>
              </a:r>
              <a:r>
                <a:rPr kumimoji="0" lang="en-US" sz="40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kumimoji="0" lang="vi-VN" sz="40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BD27B6-106D-B9AA-0B00-C669B8F36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680" y="132958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B29AC4-CC20-5F0E-944A-0B4FDFEC15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4640" y="364957"/>
            <a:ext cx="1177544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493862" y="458366"/>
            <a:ext cx="856782" cy="8222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50644" y="450215"/>
            <a:ext cx="101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87B83FF-95B4-534D-DAFB-107FAF0FC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145" y="2166072"/>
            <a:ext cx="882371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202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B3998D3-AD91-B31A-579E-9A91744BF6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9989" y="364957"/>
            <a:ext cx="1177544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493862" y="458366"/>
            <a:ext cx="856782" cy="8222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50644" y="450215"/>
            <a:ext cx="101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/>
              <p:nvPr/>
            </p:nvSpPr>
            <p:spPr>
              <a:xfrm>
                <a:off x="1244238" y="3854503"/>
                <a:ext cx="3840480" cy="21164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×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giữ nguyên phân số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8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238" y="3854503"/>
                <a:ext cx="3840480" cy="2116477"/>
              </a:xfrm>
              <a:prstGeom prst="rect">
                <a:avLst/>
              </a:prstGeom>
              <a:blipFill>
                <a:blip r:embed="rId3"/>
                <a:stretch>
                  <a:fillRect l="-3968" b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/>
              <p:nvPr/>
            </p:nvSpPr>
            <p:spPr>
              <a:xfrm>
                <a:off x="6140803" y="3945022"/>
                <a:ext cx="4873169" cy="2140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giữ nguyên phân số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0803" y="3945022"/>
                <a:ext cx="4873169" cy="2140907"/>
              </a:xfrm>
              <a:prstGeom prst="rect">
                <a:avLst/>
              </a:prstGeom>
              <a:blipFill>
                <a:blip r:embed="rId4"/>
                <a:stretch>
                  <a:fillRect l="-3125" b="-1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C87B83FF-95B4-534D-DAFB-107FAF0FC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04"/>
          <a:stretch/>
        </p:blipFill>
        <p:spPr bwMode="auto">
          <a:xfrm>
            <a:off x="1350644" y="1460493"/>
            <a:ext cx="2987969" cy="214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FB242BBB-3AB1-E7A8-FEB2-507E7F32C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r="50396"/>
          <a:stretch/>
        </p:blipFill>
        <p:spPr bwMode="auto">
          <a:xfrm>
            <a:off x="6635931" y="1280635"/>
            <a:ext cx="3217264" cy="222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79869F-D119-20DF-E702-CC57E5C2C35A}"/>
              </a:ext>
            </a:extLst>
          </p:cNvPr>
          <p:cNvSpPr/>
          <p:nvPr/>
        </p:nvSpPr>
        <p:spPr>
          <a:xfrm>
            <a:off x="2338805" y="1976806"/>
            <a:ext cx="665651" cy="670600"/>
          </a:xfrm>
          <a:prstGeom prst="roundRect">
            <a:avLst>
              <a:gd name="adj" fmla="val 2536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1714D-7BCC-EB11-DDCE-DB3AB5162996}"/>
              </a:ext>
            </a:extLst>
          </p:cNvPr>
          <p:cNvSpPr/>
          <p:nvPr/>
        </p:nvSpPr>
        <p:spPr>
          <a:xfrm>
            <a:off x="7911737" y="1858969"/>
            <a:ext cx="665651" cy="670600"/>
          </a:xfrm>
          <a:prstGeom prst="roundRect">
            <a:avLst>
              <a:gd name="adj" fmla="val 2536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31784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BD9E0B-1057-2F5F-2398-4EC9E5357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405" y="364957"/>
            <a:ext cx="11775440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F5720B7-AEC3-C712-D57B-AD3880ADE421}"/>
              </a:ext>
            </a:extLst>
          </p:cNvPr>
          <p:cNvSpPr/>
          <p:nvPr/>
        </p:nvSpPr>
        <p:spPr>
          <a:xfrm>
            <a:off x="493862" y="458366"/>
            <a:ext cx="856782" cy="822269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81428-F4FB-CD8D-F43E-87B74E5FB990}"/>
              </a:ext>
            </a:extLst>
          </p:cNvPr>
          <p:cNvSpPr txBox="1"/>
          <p:nvPr/>
        </p:nvSpPr>
        <p:spPr>
          <a:xfrm>
            <a:off x="1350644" y="450215"/>
            <a:ext cx="10163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&gt;, &lt;, =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/>
              <p:nvPr/>
            </p:nvSpPr>
            <p:spPr>
              <a:xfrm>
                <a:off x="757646" y="3641840"/>
                <a:ext cx="5033554" cy="21484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giữ nguyên phân số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2800" b="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&gt;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969BC3-9D9A-A81B-AC40-8D6480F6A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646" y="3641840"/>
                <a:ext cx="5033554" cy="2148473"/>
              </a:xfrm>
              <a:prstGeom prst="rect">
                <a:avLst/>
              </a:prstGeom>
              <a:blipFill>
                <a:blip r:embed="rId3"/>
                <a:stretch>
                  <a:fillRect l="-3027" b="-8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/>
              <p:nvPr/>
            </p:nvSpPr>
            <p:spPr>
              <a:xfrm>
                <a:off x="6754495" y="3641840"/>
                <a:ext cx="4592773" cy="21401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3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giữ nguyên phân số</a:t>
                </a:r>
                <a14:m>
                  <m:oMath xmlns:m="http://schemas.openxmlformats.org/officeDocument/2006/math">
                    <m:r>
                      <a:rPr lang="vi-VN" sz="28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Vì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&lt;</a:t>
                </a:r>
                <a14:m>
                  <m:oMath xmlns:m="http://schemas.openxmlformats.org/officeDocument/2006/math">
                    <m:r>
                      <a:rPr lang="vi-VN" sz="3200" b="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den>
                    </m:f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r>
                  <a:rPr lang="vi-VN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203C0FB-081E-6C20-8AA6-94B01D7140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4495" y="3641840"/>
                <a:ext cx="4592773" cy="2140138"/>
              </a:xfrm>
              <a:prstGeom prst="rect">
                <a:avLst/>
              </a:prstGeom>
              <a:blipFill>
                <a:blip r:embed="rId4"/>
                <a:stretch>
                  <a:fillRect l="-3320" b="-1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C87B83FF-95B4-534D-DAFB-107FAF0FC0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5" r="25098"/>
          <a:stretch/>
        </p:blipFill>
        <p:spPr bwMode="auto">
          <a:xfrm>
            <a:off x="1922826" y="1280635"/>
            <a:ext cx="255873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6A21D0D2-76DB-EB34-100B-6C12CF1C8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3"/>
          <a:stretch/>
        </p:blipFill>
        <p:spPr bwMode="auto">
          <a:xfrm>
            <a:off x="7080860" y="1217707"/>
            <a:ext cx="2472441" cy="195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4F59948-AFA8-A5DB-D50A-365F9C49A1E3}"/>
              </a:ext>
            </a:extLst>
          </p:cNvPr>
          <p:cNvSpPr/>
          <p:nvPr/>
        </p:nvSpPr>
        <p:spPr>
          <a:xfrm>
            <a:off x="2774234" y="1776549"/>
            <a:ext cx="508897" cy="561866"/>
          </a:xfrm>
          <a:prstGeom prst="roundRect">
            <a:avLst>
              <a:gd name="adj" fmla="val 2536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71DA48-34BD-775E-C99A-C45B28A7CF60}"/>
              </a:ext>
            </a:extLst>
          </p:cNvPr>
          <p:cNvSpPr/>
          <p:nvPr/>
        </p:nvSpPr>
        <p:spPr>
          <a:xfrm>
            <a:off x="8164286" y="1776549"/>
            <a:ext cx="508897" cy="561866"/>
          </a:xfrm>
          <a:prstGeom prst="roundRect">
            <a:avLst>
              <a:gd name="adj" fmla="val 2536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428984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995E74C-F9D2-5783-C245-D557427CDD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00141" y="196752"/>
            <a:ext cx="11791717" cy="6464495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p:sp>
        <p:nvSpPr>
          <p:cNvPr id="4" name="Text Box 67">
            <a:extLst>
              <a:ext uri="{FF2B5EF4-FFF2-40B4-BE49-F238E27FC236}">
                <a16:creationId xmlns:a16="http://schemas.microsoft.com/office/drawing/2014/main" id="{9FADCB7E-886C-DF48-A4B3-2A5455D44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46" y="658621"/>
            <a:ext cx="95584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BAB1B53-4EAE-45DA-6146-B94AF5D9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033" y="2185485"/>
            <a:ext cx="8621321" cy="207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E12A08-E283-8309-0542-FB9948CE88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690" y="5347900"/>
            <a:ext cx="1876687" cy="8383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0AD911-0A49-F6E4-36B4-D255E4BC8FDE}"/>
                  </a:ext>
                </a:extLst>
              </p:cNvPr>
              <p:cNvSpPr txBox="1"/>
              <p:nvPr/>
            </p:nvSpPr>
            <p:spPr>
              <a:xfrm>
                <a:off x="2344711" y="4690091"/>
                <a:ext cx="7502576" cy="1315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nl-NL" sz="2800" u="sng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a, P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hân số nhỏ nhất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 , </a:t>
                </a:r>
                <a:r>
                  <a:rPr lang="nl-NL" sz="2800" u="sng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P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hân số lớn nhất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vi-VN" sz="28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b,</a:t>
                </a:r>
                <a:r>
                  <a:rPr lang="nl-NL" sz="2800" u="sng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 P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hân số nhỏ nhất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 , </a:t>
                </a:r>
                <a:r>
                  <a:rPr lang="nl-NL" sz="2800" u="sng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P</a:t>
                </a:r>
                <a:r>
                  <a:rPr lang="nl-NL" sz="2800" dirty="0">
                    <a:solidFill>
                      <a:schemeClr val="bg1"/>
                    </a:solidFill>
                    <a:effectLst/>
                    <a:latin typeface="Tenorite Display" panose="020F0502020204030204" pitchFamily="2" charset="0"/>
                    <a:ea typeface="Times New Roman" panose="02020603050405020304" pitchFamily="18" charset="0"/>
                  </a:rPr>
                  <a:t>hân số lớn nhất là: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12</m:t>
                        </m:r>
                      </m:num>
                      <m:den>
                        <m:r>
                          <a:rPr lang="nl-NL" sz="28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0AD911-0A49-F6E4-36B4-D255E4BC8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711" y="4690091"/>
                <a:ext cx="7502576" cy="1315617"/>
              </a:xfrm>
              <a:prstGeom prst="rect">
                <a:avLst/>
              </a:prstGeom>
              <a:blipFill>
                <a:blip r:embed="rId9"/>
                <a:stretch>
                  <a:fillRect l="-1707"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60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1067D-44EB-5117-0E9D-18BAE0801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197" y="1678299"/>
            <a:ext cx="4310246" cy="30543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3D182C-29B5-153D-3144-8567BB2ABD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23875" y="114300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67">
                <a:extLst>
                  <a:ext uri="{FF2B5EF4-FFF2-40B4-BE49-F238E27FC236}">
                    <a16:creationId xmlns:a16="http://schemas.microsoft.com/office/drawing/2014/main" id="{9FADCB7E-886C-DF48-A4B3-2A5455D4448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1084" y="1145051"/>
                <a:ext cx="9558496" cy="2220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vi-VN" sz="40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 hai ngôi sao giống nhau. Hải tô màu </a:t>
                </a:r>
                <a:r>
                  <a:rPr lang="vi-VN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ngôi sao. Lan tô màu </a:t>
                </a:r>
                <a:r>
                  <a:rPr lang="vi-VN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nl-NL" sz="40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i="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ngôi sao. Hỏi bạn nào đã tô màu được nhiều hơn?</a:t>
                </a:r>
                <a:endParaRPr kumimoji="0" lang="vi-VN" sz="40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67">
                <a:extLst>
                  <a:ext uri="{FF2B5EF4-FFF2-40B4-BE49-F238E27FC236}">
                    <a16:creationId xmlns:a16="http://schemas.microsoft.com/office/drawing/2014/main" id="{9FADCB7E-886C-DF48-A4B3-2A5455D44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1084" y="1145051"/>
                <a:ext cx="9558496" cy="2220095"/>
              </a:xfrm>
              <a:prstGeom prst="rect">
                <a:avLst/>
              </a:prstGeom>
              <a:blipFill>
                <a:blip r:embed="rId8"/>
                <a:stretch>
                  <a:fillRect l="-2296" t="-4945" b="-107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E561860-E486-B470-15FF-D58F5B742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898" y="4992793"/>
            <a:ext cx="1876687" cy="838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9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66725" y="185321"/>
            <a:ext cx="11258549" cy="6172200"/>
          </a:xfrm>
          <a:prstGeom prst="rect">
            <a:avLst/>
          </a:prstGeom>
        </p:spPr>
      </p:pic>
      <p:pic>
        <p:nvPicPr>
          <p:cNvPr id="13" name="Picture 17">
            <a:extLst>
              <a:ext uri="{FF2B5EF4-FFF2-40B4-BE49-F238E27FC236}">
                <a16:creationId xmlns:a16="http://schemas.microsoft.com/office/drawing/2014/main" id="{08FA1023-6AC4-6343-FE2A-5C3212B9D46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071149" y="644564"/>
            <a:ext cx="1161476" cy="766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67">
                <a:extLst>
                  <a:ext uri="{FF2B5EF4-FFF2-40B4-BE49-F238E27FC236}">
                    <a16:creationId xmlns:a16="http://schemas.microsoft.com/office/drawing/2014/main" id="{7FB8D99F-66DC-E093-C932-43575B4F1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39080" y="3200400"/>
                <a:ext cx="9558496" cy="15822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nl-NL" sz="4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 =    </m:t>
                    </m:r>
                    <m:f>
                      <m:fPr>
                        <m:ctrlPr>
                          <a:rPr lang="vi-VN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40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&gt;    </m:t>
                    </m:r>
                    <m:f>
                      <m:fPr>
                        <m:ctrlPr>
                          <a:rPr lang="vi-VN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4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nl-NL" sz="4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Hải đã tô màu được nhiều hơn</a:t>
                </a:r>
                <a:endParaRPr lang="vi-VN" sz="4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67">
                <a:extLst>
                  <a:ext uri="{FF2B5EF4-FFF2-40B4-BE49-F238E27FC236}">
                    <a16:creationId xmlns:a16="http://schemas.microsoft.com/office/drawing/2014/main" id="{7FB8D99F-66DC-E093-C932-43575B4F10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39080" y="3200400"/>
                <a:ext cx="9558496" cy="1582228"/>
              </a:xfrm>
              <a:prstGeom prst="rect">
                <a:avLst/>
              </a:prstGeom>
              <a:blipFill>
                <a:blip r:embed="rId6"/>
                <a:stretch>
                  <a:fillRect l="-2232" b="-15769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DEAEA30-DF82-8087-4492-3F558A4AA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8510" y="5063814"/>
            <a:ext cx="1876687" cy="8383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470911-5A01-234B-8F30-4786D83F5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6" b="89431" l="4902" r="89706">
                        <a14:foregroundMark x1="66176" y1="12195" x2="70098" y2="35772"/>
                        <a14:foregroundMark x1="70098" y1="35772" x2="74510" y2="41463"/>
                        <a14:foregroundMark x1="4902" y1="36585" x2="32353" y2="43902"/>
                        <a14:foregroundMark x1="32353" y1="43902" x2="40196" y2="38211"/>
                        <a14:foregroundMark x1="23529" y1="12195" x2="34314" y2="74797"/>
                        <a14:foregroundMark x1="16176" y1="66667" x2="22059" y2="512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0611" y="826376"/>
            <a:ext cx="3937403" cy="23740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AC5098-A634-BEBE-AF9C-DDF6F633759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6BC97E5-3D1C-C352-2DC4-57D50C07AA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197"/>
          <a:stretch/>
        </p:blipFill>
        <p:spPr>
          <a:xfrm>
            <a:off x="0" y="6448368"/>
            <a:ext cx="1619476" cy="32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2FCAA0-8BFA-12A4-0417-DC9DB4AA8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197"/>
          <a:stretch/>
        </p:blipFill>
        <p:spPr>
          <a:xfrm>
            <a:off x="0" y="6531099"/>
            <a:ext cx="1619476" cy="3269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7AC775-B19E-0FDD-C8BE-BD1F106935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8094027" y="660774"/>
            <a:ext cx="4097973" cy="50414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187178-F8C4-4F24-9B61-EA5495E9B43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021" y="613727"/>
            <a:ext cx="1560021" cy="15600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D93A7D-573B-43A6-AFE9-3FA8457443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2" y="1169677"/>
            <a:ext cx="11168840" cy="21764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4426" y="3676525"/>
            <a:ext cx="5041402" cy="5041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719" y="3511863"/>
            <a:ext cx="3491840" cy="34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1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4444 L 0.27357 0.09907 C 0.33034 0.13125 0.41588 0.14907 0.5056 0.14907 C 0.60768 0.14907 0.68945 0.13125 0.74622 0.09907 L 1.01992 -0.04444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90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62150F-FCE4-E7CA-5D2C-23A93157A9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B28B93-0593-4CD4-A544-CFCC378CA2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54695" y="483102"/>
            <a:ext cx="11777318" cy="6628931"/>
          </a:xfrm>
          <a:prstGeom prst="rect">
            <a:avLst/>
          </a:prstGeom>
        </p:spPr>
      </p:pic>
      <p:sp>
        <p:nvSpPr>
          <p:cNvPr id="7" name="Rectangle 6">
            <a:hlinkClick r:id="rId4" action="ppaction://hlinksldjump"/>
            <a:extLst>
              <a:ext uri="{FF2B5EF4-FFF2-40B4-BE49-F238E27FC236}">
                <a16:creationId xmlns:a16="http://schemas.microsoft.com/office/drawing/2014/main" id="{2DE1B2F9-449C-450A-B9B7-0E4CAF9951F8}"/>
              </a:ext>
            </a:extLst>
          </p:cNvPr>
          <p:cNvSpPr/>
          <p:nvPr/>
        </p:nvSpPr>
        <p:spPr>
          <a:xfrm>
            <a:off x="5158257" y="4797426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2CAD0BB9-0BB9-4312-80B3-94338DAFC1B2}"/>
              </a:ext>
            </a:extLst>
          </p:cNvPr>
          <p:cNvSpPr/>
          <p:nvPr/>
        </p:nvSpPr>
        <p:spPr>
          <a:xfrm>
            <a:off x="6762142" y="208148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Rectangle 12">
            <a:hlinkClick r:id="rId6" action="ppaction://hlinksldjump"/>
            <a:extLst>
              <a:ext uri="{FF2B5EF4-FFF2-40B4-BE49-F238E27FC236}">
                <a16:creationId xmlns:a16="http://schemas.microsoft.com/office/drawing/2014/main" id="{45F169E5-5611-44E7-9AB1-3C14BC36C90C}"/>
              </a:ext>
            </a:extLst>
          </p:cNvPr>
          <p:cNvSpPr/>
          <p:nvPr/>
        </p:nvSpPr>
        <p:spPr>
          <a:xfrm>
            <a:off x="2076092" y="3053264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/>
                <a:solidFill>
                  <a:srgbClr val="262626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764D39B-0EF8-5D80-066D-01761847BFAC}"/>
              </a:ext>
            </a:extLst>
          </p:cNvPr>
          <p:cNvSpPr/>
          <p:nvPr/>
        </p:nvSpPr>
        <p:spPr>
          <a:xfrm>
            <a:off x="200297" y="36095"/>
            <a:ext cx="1960880" cy="701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0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59A069F-FB97-EF43-83FC-6DE48426F0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2293977" y="567032"/>
                <a:ext cx="8023350" cy="128939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54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So </a:t>
                </a:r>
                <a:r>
                  <a:rPr kumimoji="0" lang="en-US" sz="54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sánh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2 </a:t>
                </a:r>
                <a:r>
                  <a:rPr kumimoji="0" lang="en-US" sz="54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kumimoji="0" lang="en-US" sz="5400" b="1" i="0" u="none" strike="noStrike" kern="1200" cap="none" spc="0" normalizeH="0" noProof="0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 </a:t>
                </a:r>
                <a:endParaRPr kumimoji="0" lang="en-US" sz="5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3977" y="567032"/>
                <a:ext cx="8023350" cy="1289392"/>
              </a:xfrm>
              <a:prstGeom prst="rect">
                <a:avLst/>
              </a:prstGeom>
              <a:blipFill>
                <a:blip r:embed="rId3"/>
                <a:stretch>
                  <a:fillRect l="-3875" t="-1415" b="-169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6C037D-449E-4842-B246-E252B1965C63}"/>
              </a:ext>
            </a:extLst>
          </p:cNvPr>
          <p:cNvSpPr/>
          <p:nvPr/>
        </p:nvSpPr>
        <p:spPr>
          <a:xfrm>
            <a:off x="6054955" y="2465856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CADC1-80C3-4A6C-8C02-642A33D3E9F6}"/>
              </a:ext>
            </a:extLst>
          </p:cNvPr>
          <p:cNvSpPr/>
          <p:nvPr/>
        </p:nvSpPr>
        <p:spPr>
          <a:xfrm>
            <a:off x="6072637" y="4017602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1C821-DA00-4E04-BD62-FCD1BD392FF8}"/>
              </a:ext>
            </a:extLst>
          </p:cNvPr>
          <p:cNvSpPr/>
          <p:nvPr/>
        </p:nvSpPr>
        <p:spPr>
          <a:xfrm>
            <a:off x="6072636" y="548363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366972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C9A057-67CA-8933-1D5D-916ABB48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1238249" y="224132"/>
                <a:ext cx="10001456" cy="1687513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So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sánh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2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7200" b="1" dirty="0" err="1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7200" b="1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và 1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8249" y="224132"/>
                <a:ext cx="10001456" cy="1687513"/>
              </a:xfrm>
              <a:prstGeom prst="rect">
                <a:avLst/>
              </a:prstGeom>
              <a:blipFill>
                <a:blip r:embed="rId3"/>
                <a:stretch>
                  <a:fillRect l="-4449" t="-1805" r="-4631" b="-17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6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6C037D-449E-4842-B246-E252B1965C63}"/>
              </a:ext>
            </a:extLst>
          </p:cNvPr>
          <p:cNvSpPr/>
          <p:nvPr/>
        </p:nvSpPr>
        <p:spPr>
          <a:xfrm>
            <a:off x="6054955" y="2465856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50CADC1-80C3-4A6C-8C02-642A33D3E9F6}"/>
              </a:ext>
            </a:extLst>
          </p:cNvPr>
          <p:cNvSpPr/>
          <p:nvPr/>
        </p:nvSpPr>
        <p:spPr>
          <a:xfrm>
            <a:off x="6072637" y="4017602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B51C821-DA00-4E04-BD62-FCD1BD392FF8}"/>
              </a:ext>
            </a:extLst>
          </p:cNvPr>
          <p:cNvSpPr/>
          <p:nvPr/>
        </p:nvSpPr>
        <p:spPr>
          <a:xfrm>
            <a:off x="6072636" y="5483633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3983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9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4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9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1BA88D-41C3-C9B2-1706-44CB4A53D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12BB802-AD6F-442E-B632-023D67B17AAA}"/>
              </a:ext>
            </a:extLst>
          </p:cNvPr>
          <p:cNvSpPr/>
          <p:nvPr/>
        </p:nvSpPr>
        <p:spPr>
          <a:xfrm>
            <a:off x="253451" y="171450"/>
            <a:ext cx="11685098" cy="1919019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/>
              <p:nvPr/>
            </p:nvSpPr>
            <p:spPr>
              <a:xfrm>
                <a:off x="1130638" y="211432"/>
                <a:ext cx="10370339" cy="25297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Viết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các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sau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theo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thứ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tự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từ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bé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đến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lớn</a:t>
                </a:r>
                <a:r>
                  <a:rPr lang="en-US" sz="4000" b="1" dirty="0">
                    <a:ln w="0"/>
                    <a:solidFill>
                      <a:srgbClr val="262626"/>
                    </a:solidFill>
                    <a:effectLst>
                      <a:outerShdw blurRad="38100" dist="19050" dir="2700000" algn="tl" rotWithShape="0">
                        <a:srgbClr val="262626">
                          <a:alpha val="40000"/>
                        </a:srgbClr>
                      </a:outerShdw>
                    </a:effectLst>
                    <a:latin typeface="Times New Roman" panose="02020603050405020304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:</a:t>
                </a:r>
              </a:p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𝐯</m:t>
                      </m:r>
                      <m:r>
                        <a:rPr lang="en-US" sz="40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à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rgbClr val="002060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4000" b="1" dirty="0">
                  <a:ln w="0"/>
                  <a:solidFill>
                    <a:srgbClr val="262626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EC10D6C5-0E41-456A-85D1-7557404CEF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638" y="211432"/>
                <a:ext cx="10370339" cy="2529795"/>
              </a:xfrm>
              <a:prstGeom prst="rect">
                <a:avLst/>
              </a:prstGeom>
              <a:blipFill>
                <a:blip r:embed="rId3"/>
                <a:stretch>
                  <a:fillRect l="-1763" t="-5060" r="-18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93D0032-1CD3-4058-A8FE-9A40B39EB146}"/>
              </a:ext>
            </a:extLst>
          </p:cNvPr>
          <p:cNvSpPr/>
          <p:nvPr/>
        </p:nvSpPr>
        <p:spPr>
          <a:xfrm>
            <a:off x="2387048" y="2293288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2765BD7-D087-41A7-B508-0FCD470B99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68" y="2090469"/>
            <a:ext cx="1892665" cy="1892665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78BBC154-0E5B-4CBB-A071-B56C581411FF}"/>
              </a:ext>
            </a:extLst>
          </p:cNvPr>
          <p:cNvSpPr/>
          <p:nvPr/>
        </p:nvSpPr>
        <p:spPr>
          <a:xfrm>
            <a:off x="1496403" y="233641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A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77731D-B3FA-4B9B-A860-7DE0D64B5D0D}"/>
              </a:ext>
            </a:extLst>
          </p:cNvPr>
          <p:cNvSpPr/>
          <p:nvPr/>
        </p:nvSpPr>
        <p:spPr>
          <a:xfrm>
            <a:off x="2387048" y="3783942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F66A592-D39C-4519-B2E2-5DE8CE0A36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32" y="3559804"/>
            <a:ext cx="1892665" cy="1892665"/>
          </a:xfrm>
          <a:prstGeom prst="rect">
            <a:avLst/>
          </a:prstGeom>
        </p:spPr>
      </p:pic>
      <p:sp>
        <p:nvSpPr>
          <p:cNvPr id="17" name="Rectangle 16">
            <a:hlinkClick r:id="rId6" action="ppaction://hlinksldjump"/>
            <a:extLst>
              <a:ext uri="{FF2B5EF4-FFF2-40B4-BE49-F238E27FC236}">
                <a16:creationId xmlns:a16="http://schemas.microsoft.com/office/drawing/2014/main" id="{65B13787-FDDC-4FDA-AE82-35581DF75087}"/>
              </a:ext>
            </a:extLst>
          </p:cNvPr>
          <p:cNvSpPr/>
          <p:nvPr/>
        </p:nvSpPr>
        <p:spPr>
          <a:xfrm>
            <a:off x="1409767" y="3844418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B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061A375-B1DC-44F0-95D6-2D7FAF7C12A5}"/>
              </a:ext>
            </a:extLst>
          </p:cNvPr>
          <p:cNvSpPr/>
          <p:nvPr/>
        </p:nvSpPr>
        <p:spPr>
          <a:xfrm>
            <a:off x="2387049" y="5267861"/>
            <a:ext cx="8642899" cy="1390650"/>
          </a:xfrm>
          <a:prstGeom prst="roundRect">
            <a:avLst/>
          </a:prstGeom>
          <a:solidFill>
            <a:schemeClr val="tx1">
              <a:alpha val="85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4E0032-1429-4D20-8519-655EF8F14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21" y="5088308"/>
            <a:ext cx="1892665" cy="1892665"/>
          </a:xfrm>
          <a:prstGeom prst="rect">
            <a:avLst/>
          </a:prstGeom>
        </p:spPr>
      </p:pic>
      <p:sp>
        <p:nvSpPr>
          <p:cNvPr id="21" name="Rectangle 20">
            <a:hlinkClick r:id="rId5" action="ppaction://hlinksldjump"/>
            <a:extLst>
              <a:ext uri="{FF2B5EF4-FFF2-40B4-BE49-F238E27FC236}">
                <a16:creationId xmlns:a16="http://schemas.microsoft.com/office/drawing/2014/main" id="{1CF2BACE-57A4-4995-A27A-918901E2F4E0}"/>
              </a:ext>
            </a:extLst>
          </p:cNvPr>
          <p:cNvSpPr/>
          <p:nvPr/>
        </p:nvSpPr>
        <p:spPr>
          <a:xfrm>
            <a:off x="1409767" y="5340106"/>
            <a:ext cx="252986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0">
                  <a:solidFill>
                    <a:srgbClr val="262626"/>
                  </a:solidFill>
                </a:ln>
                <a:gradFill>
                  <a:gsLst>
                    <a:gs pos="57000">
                      <a:srgbClr val="FFFF00"/>
                    </a:gs>
                    <a:gs pos="26000">
                      <a:srgbClr val="262626"/>
                    </a:gs>
                  </a:gsLst>
                  <a:lin ang="5400000" scaled="1"/>
                </a:gradFill>
                <a:effectLst>
                  <a:glow rad="203200">
                    <a:prstClr val="white"/>
                  </a:glow>
                </a:effectLst>
                <a:uLnTx/>
                <a:uFillTx/>
                <a:latin typeface="UTM Akashi" panose="02040603050506020204" pitchFamily="18" charset="0"/>
                <a:ea typeface="等线" panose="02010600030101010101" pitchFamily="2" charset="-122"/>
                <a:cs typeface="+mn-cs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86C037D-449E-4842-B246-E252B1965C63}"/>
                  </a:ext>
                </a:extLst>
              </p:cNvPr>
              <p:cNvSpPr/>
              <p:nvPr/>
            </p:nvSpPr>
            <p:spPr>
              <a:xfrm>
                <a:off x="5204562" y="2465856"/>
                <a:ext cx="2279791" cy="1180836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6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6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D86C037D-449E-4842-B246-E252B1965C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4562" y="2465856"/>
                <a:ext cx="2279791" cy="118083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0CADC1-80C3-4A6C-8C02-642A33D3E9F6}"/>
                  </a:ext>
                </a:extLst>
              </p:cNvPr>
              <p:cNvSpPr/>
              <p:nvPr/>
            </p:nvSpPr>
            <p:spPr>
              <a:xfrm>
                <a:off x="5096444" y="3783922"/>
                <a:ext cx="2511072" cy="130189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4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4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40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kumimoji="0" lang="en-US" sz="4000" b="1" i="0" u="none" strike="noStrike" kern="1200" cap="none" spc="0" normalizeH="0" baseline="0" noProof="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0CADC1-80C3-4A6C-8C02-642A33D3E9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444" y="3783922"/>
                <a:ext cx="2511072" cy="130189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1C821-DA00-4E04-BD62-FCD1BD392FF8}"/>
                  </a:ext>
                </a:extLst>
              </p:cNvPr>
              <p:cNvSpPr/>
              <p:nvPr/>
            </p:nvSpPr>
            <p:spPr>
              <a:xfrm>
                <a:off x="5337884" y="5382033"/>
                <a:ext cx="2048510" cy="105997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200" b="1" i="0" smtClean="0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m:rPr>
                              <m:nor/>
                            </m:rPr>
                            <a:rPr lang="en-US" sz="3200" b="1">
                              <a:solidFill>
                                <a:schemeClr val="bg1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rgbClr val="262626">
                        <a:alpha val="40000"/>
                      </a:srgbClr>
                    </a:outerShdw>
                  </a:effectLst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1C821-DA00-4E04-BD62-FCD1BD392F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7884" y="5382033"/>
                <a:ext cx="2048510" cy="105997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560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00"/>
                            </p:stCondLst>
                            <p:childTnLst>
                              <p:par>
                                <p:cTn id="24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3" decel="74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100"/>
                            </p:stCondLst>
                            <p:childTnLst>
                              <p:par>
                                <p:cTn id="3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600"/>
                            </p:stCondLst>
                            <p:childTnLst>
                              <p:par>
                                <p:cTn id="50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3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" presetClass="entr" presetSubtype="3" decel="74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7" grpId="0" animBg="1"/>
      <p:bldP spid="9" grpId="0"/>
      <p:bldP spid="14" grpId="0" animBg="1"/>
      <p:bldP spid="17" grpId="0"/>
      <p:bldP spid="18" grpId="0" animBg="1"/>
      <p:bldP spid="21" grpId="0"/>
      <p:bldP spid="22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D69BDF-4AAE-60C4-A13F-3638717AF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4" b="10857"/>
          <a:stretch/>
        </p:blipFill>
        <p:spPr>
          <a:xfrm>
            <a:off x="-1" y="0"/>
            <a:ext cx="12192001" cy="6875107"/>
          </a:xfrm>
          <a:prstGeom prst="rect">
            <a:avLst/>
          </a:prstGeom>
        </p:spPr>
      </p:pic>
      <p:pic>
        <p:nvPicPr>
          <p:cNvPr id="4" name="Picture 3">
            <a:hlinkClick r:id="rId5" action="ppaction://hlinksldjump"/>
            <a:extLst>
              <a:ext uri="{FF2B5EF4-FFF2-40B4-BE49-F238E27FC236}">
                <a16:creationId xmlns:a16="http://schemas.microsoft.com/office/drawing/2014/main" id="{2465C8A3-23E9-4F38-A62A-27D0F524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>
          <a:xfrm>
            <a:off x="7335657" y="597149"/>
            <a:ext cx="4097973" cy="50414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1CE484-A836-471E-B701-89920D2E5A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240" y="2943803"/>
            <a:ext cx="6345624" cy="63456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7353BF-C254-4278-AB66-A83891A17D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49" y="1314450"/>
            <a:ext cx="5276850" cy="527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5435CA-E9E1-47BE-9410-FD9B22B3D7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87" y="489397"/>
            <a:ext cx="1639730" cy="163973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38FC7F0E-C4CB-4BD1-BB41-C1D32C5C8319}"/>
              </a:ext>
            </a:extLst>
          </p:cNvPr>
          <p:cNvSpPr/>
          <p:nvPr/>
        </p:nvSpPr>
        <p:spPr>
          <a:xfrm>
            <a:off x="9972116" y="4749727"/>
            <a:ext cx="1461514" cy="22159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rgbClr val="262626">
                      <a:alpha val="40000"/>
                    </a:srgbClr>
                  </a:outerShdw>
                </a:effectLst>
                <a:uLnTx/>
                <a:uFillTx/>
                <a:latin typeface="UVN Bach Tuyet Nang" panose="02090907080705020403" pitchFamily="18" charset="0"/>
                <a:ea typeface="等线" panose="02010600030101010101" pitchFamily="2" charset="-122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326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007 C -8.33333E-7 0.00023 0.01081 0.19352 0.01081 0.19282 C 0.02175 0.3507 0.03906 0.4125 0.06406 0.4125 C 0.07695 0.4125 0.08841 0.38912 0.0974 0.3507 C 0.10378 0.32384 0.11146 0.3088 0.11979 0.3088 C 0.13581 0.3088 0.14935 0.36227 0.15443 0.43912 C 0.15443 0.43843 0.16029 0.53125 0.16029 0.53056 C 0.16029 0.53125 0.1487 0.33565 0.1487 0.33495 C 0.13776 0.18195 0.12044 0.11945 0.09609 0.11945 C 0.0832 0.11945 0.07109 0.14282 0.06146 0.18472 C 0.05573 0.2081 0.04805 0.22315 0.04037 0.22315 C 0.02435 0.22315 0.01081 0.16968 0.00573 0.09282 C 0.00573 0.09213 -8.33333E-7 0.0007 -8.33333E-7 0.00023 L -8.33333E-7 0.0007 Z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26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305</Words>
  <Application>Microsoft Office PowerPoint</Application>
  <PresentationFormat>Widescreen</PresentationFormat>
  <Paragraphs>91</Paragraphs>
  <Slides>29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MS Gothic</vt:lpstr>
      <vt:lpstr>Arial</vt:lpstr>
      <vt:lpstr>Calibri</vt:lpstr>
      <vt:lpstr>Calibri Light</vt:lpstr>
      <vt:lpstr>Cambria</vt:lpstr>
      <vt:lpstr>Cambria Math</vt:lpstr>
      <vt:lpstr>等线</vt:lpstr>
      <vt:lpstr>Fujiyama</vt:lpstr>
      <vt:lpstr>Tahoma</vt:lpstr>
      <vt:lpstr>Tenorite Display</vt:lpstr>
      <vt:lpstr>Times New Roman</vt:lpstr>
      <vt:lpstr>UTM Akashi</vt:lpstr>
      <vt:lpstr>UTM Avo</vt:lpstr>
      <vt:lpstr>UTM HelvetIns</vt:lpstr>
      <vt:lpstr>UVN Bach Tuyet Nang</vt:lpstr>
      <vt:lpstr>Verdana</vt:lpstr>
      <vt:lpstr>方正少儿简体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2024-01-31T06:47:09Z</dcterms:created>
  <dcterms:modified xsi:type="dcterms:W3CDTF">2024-04-09T03:40:22Z</dcterms:modified>
</cp:coreProperties>
</file>