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7" r:id="rId2"/>
    <p:sldId id="2698" r:id="rId3"/>
    <p:sldId id="2671" r:id="rId4"/>
    <p:sldId id="2696" r:id="rId5"/>
    <p:sldId id="2663" r:id="rId6"/>
    <p:sldId id="2683" r:id="rId7"/>
    <p:sldId id="26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EE02-7EAF-4EA0-3AB4-2FEC8F23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461F0-869A-C8BF-B53C-B88F100B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E8333-31B5-06E6-6641-1805993B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8BB78-69F1-FCB2-9303-773EE18A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9241-F67E-AECB-E15F-4E29E174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43ED-7709-A1E2-7080-61C72276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65A3E-2E8A-3F58-35EB-DB753E1F3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274C8-3CC0-6061-4723-3E72F09D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490F9-5E37-56B4-8187-95BDA245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A3AE-3237-4855-67C7-DE36A1F7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4212C-E888-94CF-7D87-714C8CA1F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0F261-0D48-9054-B397-39606846E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68825-CBDA-FC1B-32A7-C07D5E39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CB053-369C-A175-28C2-DA3D7963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BF9E9-8C4D-0452-7C5B-FECE5E7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019F-1844-5E02-7D75-7E6C3103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6BBD-7D5A-D0D4-99CF-7BCBECD83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F1D7-DE5A-C9E9-10D9-B5454F65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34FA-47A5-9CF3-0317-6465D389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535D9-12C5-5C52-80EF-6DDD5B90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7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3591-AA5C-07CC-DA6E-BE32F38B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A5084-0EF7-6D7D-D6D8-25862869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CDC6-0663-4DAF-2038-A8FD0B73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CE2C3-ACF5-0EB0-33A6-726BD616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91FAA-055E-6103-E69E-1B50648F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C510-D7A0-0185-8E81-83C9768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E4B4F-0E98-C0EB-1969-8826B4FBE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E93F7-8689-4440-03E4-75DAAE16C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29F5-BC6C-43A2-EEEF-8239F0EB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90BF9-0BFE-FB84-2FDD-D0F55CAA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F6103-8B97-691C-5E29-3E5FA050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0968-18E4-31C9-9A0F-BAC2E120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2B57-758E-8EC3-F7E3-4EB3DA42B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E76F7-3053-F27E-CD00-F8DD85853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84E3D-A2DD-27E9-0565-284E1900F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C1FDB-5E03-EC5F-2E2F-C51744807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1369E-F295-2B4C-5485-B2311C93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47869-F5C9-DC27-17EB-12D75ABE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08EB9-B5E2-2267-6E31-9FA7EFAA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0D7A-3364-F1AD-7DA8-1B0C500F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7C16B-5C06-D1CA-0D44-E7C797FF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948A5-3EF3-1AA9-1426-33895068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618A8-A3AB-6773-C3A2-3D35CA59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B7234-6A61-A008-D132-2EDDF976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42F70-D23D-88EA-D52A-03C60C39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5B7A-FE51-D232-3097-B77B1647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B36A-94FF-5E40-8EA5-E9B7E758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02E5-19E2-5F41-A9FF-D4BC2741C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A781C-1C36-2D6B-ED75-7DBFB1622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512E4-7C9D-2099-A00A-69E7CF90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BDC24-A9B1-D204-1958-B73B0AD8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D3F35-1B63-63B3-D655-572C30B7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975E-796E-F50C-BA13-79DEFB3F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1480D-B451-DB38-2266-1E95270D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2D6F7-2B4D-9ADC-1269-399F5A3F8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D6355-324E-7E0A-674E-488F5C3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74134-9678-DE18-2726-AAF02177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EFC8C-A00D-CCE6-7B16-00CBC962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0BA89-2542-4E44-CC5C-898FB277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7CCD6-B5A7-0179-BAA6-509DE010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7C23-0CF3-47D7-8752-749F76E49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83EA-F342-4A5B-84DD-29A6BE0592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A19CB-B01E-6B13-63BC-00A956CF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2E95E-E9DC-FCF1-B57C-521B1004E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998B-C718-4337-8F17-E2EF153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103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2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103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6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742121" y="289273"/>
            <a:ext cx="3103801" cy="572946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704940"/>
                </a:solidFill>
                <a:latin typeface="Times New Roman" pitchFamily="18" charset="0"/>
                <a:ea typeface="Yusei Magic"/>
                <a:cs typeface="Times New Roman" pitchFamily="18" charset="0"/>
                <a:sym typeface="Yusei Magic"/>
              </a:rPr>
              <a:t>Bài 1. &lt; , &gt;, = </a:t>
            </a:r>
            <a:endParaRPr lang="vi-VN" sz="3600" b="1" kern="0" dirty="0">
              <a:solidFill>
                <a:srgbClr val="704940"/>
              </a:solidFill>
              <a:latin typeface="Times New Roman" pitchFamily="18" charset="0"/>
              <a:ea typeface="Yusei Magic"/>
              <a:cs typeface="Times New Roman" pitchFamily="18" charset="0"/>
              <a:sym typeface="Yusei Magic"/>
            </a:endParaRPr>
          </a:p>
        </p:txBody>
      </p:sp>
      <p:grpSp>
        <p:nvGrpSpPr>
          <p:cNvPr id="36" name="Google Shape;7225;p49">
            <a:extLst>
              <a:ext uri="{FF2B5EF4-FFF2-40B4-BE49-F238E27FC236}">
                <a16:creationId xmlns:a16="http://schemas.microsoft.com/office/drawing/2014/main" id="{66F3F37E-D361-4F2D-ACAF-FA1F69C458E6}"/>
              </a:ext>
            </a:extLst>
          </p:cNvPr>
          <p:cNvGrpSpPr/>
          <p:nvPr/>
        </p:nvGrpSpPr>
        <p:grpSpPr>
          <a:xfrm>
            <a:off x="9775898" y="968063"/>
            <a:ext cx="292069" cy="349868"/>
            <a:chOff x="2210225" y="2136475"/>
            <a:chExt cx="49375" cy="59150"/>
          </a:xfrm>
        </p:grpSpPr>
        <p:sp>
          <p:nvSpPr>
            <p:cNvPr id="37" name="Google Shape;7226;p49">
              <a:extLst>
                <a:ext uri="{FF2B5EF4-FFF2-40B4-BE49-F238E27FC236}">
                  <a16:creationId xmlns:a16="http://schemas.microsoft.com/office/drawing/2014/main" id="{C24DC090-4FE2-4384-8F22-97D7F204DC97}"/>
                </a:ext>
              </a:extLst>
            </p:cNvPr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27;p49">
              <a:extLst>
                <a:ext uri="{FF2B5EF4-FFF2-40B4-BE49-F238E27FC236}">
                  <a16:creationId xmlns:a16="http://schemas.microsoft.com/office/drawing/2014/main" id="{48FBF05D-C726-41E1-81D9-CDA2EFEBF6EE}"/>
                </a:ext>
              </a:extLst>
            </p:cNvPr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/>
          <p:cNvPicPr/>
          <p:nvPr/>
        </p:nvPicPr>
        <p:blipFill rotWithShape="1">
          <a:blip r:embed="rId2"/>
          <a:srcRect l="12621" t="37833" r="40000" b="47716"/>
          <a:stretch/>
        </p:blipFill>
        <p:spPr bwMode="auto">
          <a:xfrm>
            <a:off x="3105852" y="878114"/>
            <a:ext cx="6962115" cy="1609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Hình ảnh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52" y="968063"/>
            <a:ext cx="7181244" cy="149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217283" y="2818860"/>
            <a:ext cx="1676662" cy="572946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704940"/>
                </a:solidFill>
                <a:latin typeface="Times New Roman" pitchFamily="18" charset="0"/>
                <a:ea typeface="Yusei Magic"/>
                <a:cs typeface="Times New Roman" pitchFamily="18" charset="0"/>
                <a:sym typeface="Yusei Magic"/>
              </a:rPr>
              <a:t>Bài 2</a:t>
            </a:r>
            <a:endParaRPr lang="vi-VN" sz="3600" b="1" kern="0" dirty="0">
              <a:solidFill>
                <a:srgbClr val="704940"/>
              </a:solidFill>
              <a:latin typeface="Times New Roman" pitchFamily="18" charset="0"/>
              <a:ea typeface="Yusei Magic"/>
              <a:cs typeface="Times New Roman" pitchFamily="18" charset="0"/>
              <a:sym typeface="Yusei Magic"/>
            </a:endParaRPr>
          </a:p>
        </p:txBody>
      </p:sp>
      <p:pic>
        <p:nvPicPr>
          <p:cNvPr id="43" name="Picture 42"/>
          <p:cNvPicPr/>
          <p:nvPr/>
        </p:nvPicPr>
        <p:blipFill rotWithShape="1">
          <a:blip r:embed="rId4"/>
          <a:srcRect l="12085" t="23194" r="39252" b="63117"/>
          <a:stretch/>
        </p:blipFill>
        <p:spPr bwMode="auto">
          <a:xfrm>
            <a:off x="2027977" y="2574724"/>
            <a:ext cx="7288039" cy="817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/>
          <p:cNvPicPr/>
          <p:nvPr/>
        </p:nvPicPr>
        <p:blipFill rotWithShape="1">
          <a:blip r:embed="rId5"/>
          <a:srcRect l="3422" t="28139" r="69947" b="56650"/>
          <a:stretch/>
        </p:blipFill>
        <p:spPr bwMode="auto">
          <a:xfrm>
            <a:off x="259025" y="3513873"/>
            <a:ext cx="1765952" cy="914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5"/>
          <a:srcRect l="32620" t="28139" r="52299" b="56650"/>
          <a:stretch/>
        </p:blipFill>
        <p:spPr bwMode="auto">
          <a:xfrm>
            <a:off x="2209822" y="3571352"/>
            <a:ext cx="1130907" cy="8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/>
          <p:nvPr/>
        </p:nvPicPr>
        <p:blipFill rotWithShape="1">
          <a:blip r:embed="rId5"/>
          <a:srcRect l="50267" t="28139" r="34332" b="56650"/>
          <a:stretch/>
        </p:blipFill>
        <p:spPr bwMode="auto">
          <a:xfrm>
            <a:off x="3436303" y="3571352"/>
            <a:ext cx="1006735" cy="894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 rotWithShape="1">
          <a:blip r:embed="rId6"/>
          <a:srcRect l="15936" t="56084" r="32407" b="34029"/>
          <a:stretch/>
        </p:blipFill>
        <p:spPr bwMode="auto">
          <a:xfrm>
            <a:off x="148061" y="4654832"/>
            <a:ext cx="5726203" cy="786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/>
          <p:cNvPicPr/>
          <p:nvPr/>
        </p:nvPicPr>
        <p:blipFill rotWithShape="1">
          <a:blip r:embed="rId5"/>
          <a:srcRect l="3422" t="78963" r="58503" b="8925"/>
          <a:stretch/>
        </p:blipFill>
        <p:spPr bwMode="auto">
          <a:xfrm>
            <a:off x="216606" y="4853489"/>
            <a:ext cx="3301159" cy="746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/>
          <p:cNvPicPr/>
          <p:nvPr/>
        </p:nvPicPr>
        <p:blipFill rotWithShape="1">
          <a:blip r:embed="rId7"/>
          <a:srcRect l="16150" t="35742" r="28984" b="38970"/>
          <a:stretch/>
        </p:blipFill>
        <p:spPr bwMode="auto">
          <a:xfrm>
            <a:off x="4622678" y="3513874"/>
            <a:ext cx="6386336" cy="1140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/>
          <p:cNvPicPr/>
          <p:nvPr/>
        </p:nvPicPr>
        <p:blipFill rotWithShape="1">
          <a:blip r:embed="rId7"/>
          <a:srcRect l="16150" t="70917" r="28984" b="13872"/>
          <a:stretch/>
        </p:blipFill>
        <p:spPr bwMode="auto">
          <a:xfrm>
            <a:off x="3978851" y="4853489"/>
            <a:ext cx="6161030" cy="1067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0535" y="655082"/>
            <a:ext cx="1676662" cy="572946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704940"/>
                </a:solidFill>
                <a:latin typeface="Times New Roman" pitchFamily="18" charset="0"/>
                <a:ea typeface="Yusei Magic"/>
                <a:cs typeface="Times New Roman" pitchFamily="18" charset="0"/>
                <a:sym typeface="Yusei Magic"/>
              </a:rPr>
              <a:t>Bài 3</a:t>
            </a:r>
            <a:endParaRPr lang="vi-VN" sz="3600" b="1" kern="0" dirty="0">
              <a:solidFill>
                <a:srgbClr val="704940"/>
              </a:solidFill>
              <a:latin typeface="Times New Roman" pitchFamily="18" charset="0"/>
              <a:ea typeface="Yusei Magic"/>
              <a:cs typeface="Times New Roman" pitchFamily="18" charset="0"/>
              <a:sym typeface="Yusei Mag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75" y="622558"/>
            <a:ext cx="2462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Số?</a:t>
            </a:r>
          </a:p>
        </p:txBody>
      </p:sp>
      <p:pic>
        <p:nvPicPr>
          <p:cNvPr id="2050" name="Picture 2" descr="https://img.loigiaihay.com/picture/2023/0620/20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05" y="1228029"/>
            <a:ext cx="4914900" cy="2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oigiaihay.com/picture/2023/0620/20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05" y="1142527"/>
            <a:ext cx="49149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247" y="751960"/>
            <a:ext cx="3036803" cy="2914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615636" y="3744494"/>
            <a:ext cx="11036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Viết các số đo độ dài băng giấy ở câu a) theo thứ tự từ bé đến lớn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5469" y="4843723"/>
                <a:ext cx="6373798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9" y="4843723"/>
                <a:ext cx="6373798" cy="879215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D48B1-B02C-49DB-895D-AB67FAADC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201" y="1829769"/>
            <a:ext cx="7645047" cy="4017612"/>
          </a:xfrm>
          <a:prstGeom prst="rect">
            <a:avLst/>
          </a:prstGeom>
        </p:spPr>
      </p:pic>
      <p:sp>
        <p:nvSpPr>
          <p:cNvPr id="2" name="AutoShape 2" descr="Răng người có bao nhiêu loại và bao nhiêu chiếc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0535" y="408055"/>
            <a:ext cx="1676662" cy="572946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704940"/>
                </a:solidFill>
                <a:latin typeface="Times New Roman" pitchFamily="18" charset="0"/>
                <a:ea typeface="Yusei Magic"/>
                <a:cs typeface="Times New Roman" pitchFamily="18" charset="0"/>
                <a:sym typeface="Yusei Magic"/>
              </a:rPr>
              <a:t>Bài 4</a:t>
            </a:r>
            <a:endParaRPr lang="vi-VN" sz="3600" b="1" kern="0" dirty="0">
              <a:solidFill>
                <a:srgbClr val="704940"/>
              </a:solidFill>
              <a:latin typeface="Times New Roman" pitchFamily="18" charset="0"/>
              <a:ea typeface="Yusei Magic"/>
              <a:cs typeface="Times New Roman" pitchFamily="18" charset="0"/>
              <a:sym typeface="Yusei Magic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45669" t="62318" r="30909" b="20340"/>
          <a:stretch/>
        </p:blipFill>
        <p:spPr bwMode="auto">
          <a:xfrm>
            <a:off x="1855336" y="519279"/>
            <a:ext cx="9666103" cy="3521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426EB-4CE2-4C60-AE11-F2547D24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25" y="104387"/>
            <a:ext cx="970940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Fujiyama</vt:lpstr>
      <vt:lpstr>Tahoma</vt:lpstr>
      <vt:lpstr>Times New Roman</vt:lpstr>
      <vt:lpstr>UTM HelvetIns</vt:lpstr>
      <vt:lpstr>Verdana</vt:lpstr>
      <vt:lpstr>Yusei Magic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2024-01-31T08:43:04Z</dcterms:created>
  <dcterms:modified xsi:type="dcterms:W3CDTF">2024-04-09T03:41:23Z</dcterms:modified>
</cp:coreProperties>
</file>