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8" r:id="rId2"/>
    <p:sldId id="297" r:id="rId3"/>
    <p:sldId id="299" r:id="rId4"/>
    <p:sldId id="296" r:id="rId5"/>
    <p:sldId id="258" r:id="rId6"/>
    <p:sldId id="259" r:id="rId7"/>
    <p:sldId id="262" r:id="rId8"/>
    <p:sldId id="300" r:id="rId9"/>
    <p:sldId id="301" r:id="rId10"/>
    <p:sldId id="30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BEAC"/>
    <a:srgbClr val="04B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3C8EA-597D-4F88-91F1-491A8E88AF8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5E0C0-A73F-4B6F-8FD6-D6A6838B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93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B91D-54B7-2ADB-50F5-D6368E565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D91BB9-6CFE-4C51-EBBF-9D58041FB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C9559-9594-A3C3-4BD7-E95FC15C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2522-7DF4-4919-B00A-6464FF0FBAA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FF067-AC7E-3B93-4D95-9F302E783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A084A-578B-B2F7-F189-8BBD7A88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97A8-0550-48F5-AC8A-92746BA9B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2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EAC07-625C-42CB-43CB-B997B3D8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DB346F-0AA0-0520-2363-DE8CFB48C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A2166-1E1F-E764-FDE8-7536118D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2522-7DF4-4919-B00A-6464FF0FBAA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BD9CD-4744-0490-CEDA-FCF3C3EEC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47F13-1F6A-816B-3EDF-C6D6ECB76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97A8-0550-48F5-AC8A-92746BA9B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9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A88E1C-DB4F-F218-BF1D-B32E93106B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DCF915-B879-FDC9-1027-A7DDC04A3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E2C6B-B0E6-090D-8B06-978CDB875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2522-7DF4-4919-B00A-6464FF0FBAA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D90E0-39E2-E081-0A47-C4698795C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A6D4C-17B2-6FE8-1744-AC9F791B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97A8-0550-48F5-AC8A-92746BA9B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41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1"/>
            <a:ext cx="12191939" cy="6857852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7"/>
          <p:cNvSpPr/>
          <p:nvPr/>
        </p:nvSpPr>
        <p:spPr>
          <a:xfrm>
            <a:off x="2676498" y="3735976"/>
            <a:ext cx="1993233" cy="1209753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7"/>
          <p:cNvSpPr/>
          <p:nvPr/>
        </p:nvSpPr>
        <p:spPr>
          <a:xfrm rot="758744">
            <a:off x="1597752" y="4527106"/>
            <a:ext cx="776501" cy="1159708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7"/>
          <p:cNvSpPr/>
          <p:nvPr/>
        </p:nvSpPr>
        <p:spPr>
          <a:xfrm>
            <a:off x="2657487" y="0"/>
            <a:ext cx="2438517" cy="1857437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7"/>
          <p:cNvSpPr/>
          <p:nvPr/>
        </p:nvSpPr>
        <p:spPr>
          <a:xfrm>
            <a:off x="2390807" y="5657699"/>
            <a:ext cx="1695516" cy="1200183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7"/>
          <p:cNvSpPr/>
          <p:nvPr/>
        </p:nvSpPr>
        <p:spPr>
          <a:xfrm>
            <a:off x="0" y="3876557"/>
            <a:ext cx="1295499" cy="2143128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5096000" y="1190967"/>
            <a:ext cx="64864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5096000" y="2301200"/>
            <a:ext cx="3148400" cy="4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⊷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8433997" y="2301200"/>
            <a:ext cx="3148400" cy="4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⊷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51234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"/>
            <a:ext cx="12191939" cy="6857852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/>
          <p:nvPr/>
        </p:nvSpPr>
        <p:spPr>
          <a:xfrm>
            <a:off x="314404" y="3736104"/>
            <a:ext cx="2540817" cy="1674048"/>
          </a:xfrm>
          <a:custGeom>
            <a:avLst/>
            <a:gdLst/>
            <a:ahLst/>
            <a:cxnLst/>
            <a:rect l="l" t="t" r="r" b="b"/>
            <a:pathLst>
              <a:path w="19646" h="12944" extrusionOk="0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3"/>
          <p:cNvSpPr/>
          <p:nvPr/>
        </p:nvSpPr>
        <p:spPr>
          <a:xfrm>
            <a:off x="0" y="5514789"/>
            <a:ext cx="1447979" cy="1343092"/>
          </a:xfrm>
          <a:custGeom>
            <a:avLst/>
            <a:gdLst/>
            <a:ahLst/>
            <a:cxnLst/>
            <a:rect l="l" t="t" r="r" b="b"/>
            <a:pathLst>
              <a:path w="11196" h="10385" extrusionOk="0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51B148"/>
              </a:solidFill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1"/>
            <a:ext cx="2581427" cy="3333740"/>
          </a:xfrm>
          <a:custGeom>
            <a:avLst/>
            <a:gdLst/>
            <a:ahLst/>
            <a:cxnLst/>
            <a:rect l="l" t="t" r="r" b="b"/>
            <a:pathLst>
              <a:path w="19960" h="25777" extrusionOk="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51B148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962319" y="1"/>
            <a:ext cx="1295499" cy="112400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51B148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2240784" y="5219527"/>
            <a:ext cx="1988449" cy="1638352"/>
          </a:xfrm>
          <a:custGeom>
            <a:avLst/>
            <a:gdLst/>
            <a:ahLst/>
            <a:cxnLst/>
            <a:rect l="l" t="t" r="r" b="b"/>
            <a:pathLst>
              <a:path w="15375" h="12668" extrusionOk="0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7132233" y="2619133"/>
            <a:ext cx="4145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7132233" y="4294739"/>
            <a:ext cx="4145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304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9C68F-A18D-1945-C87E-A46357A56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E1B43-C1E9-FACA-B596-ABA86F9EB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5212F-3428-31EA-29F1-5F11771EB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2522-7DF4-4919-B00A-6464FF0FBAA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0493F-E191-34E0-CA99-D216A5D39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A87A3-AD9D-80B2-A88C-F753D8AF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97A8-0550-48F5-AC8A-92746BA9B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4ED5E-2BB4-DE46-9078-47C326490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E8AB4-8828-0D1A-8C65-99F4B570A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5E68D-6444-60A7-55EC-5EF565C6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2522-7DF4-4919-B00A-6464FF0FBAA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36504-85D7-D00A-1AC1-F8808A3DD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A5136-CEBA-060C-5597-F8009FCF1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97A8-0550-48F5-AC8A-92746BA9B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8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9FD8C-4062-5FAB-9C29-A7A337F0E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2F4C7-2732-5107-0B83-B733B57CB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D92F7-5D77-A68A-137E-71B3EEF17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6427C9-431B-3CF7-1F64-C8B06EA36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2522-7DF4-4919-B00A-6464FF0FBAA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B4E89-DCEE-9EFF-7F27-F70772DF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CD735-FD98-F3BB-EE7B-E4B61C772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97A8-0550-48F5-AC8A-92746BA9B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2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60B7C-B88C-C926-459E-16D095F1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9D35-FFFA-AED8-85A6-F6C08C68F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5C2DAD-FC04-469D-E630-5FAD641F9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81F709-D692-AD13-EF52-F4760F74B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DB2A71-15D8-CAB9-36AD-40764C5E0F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C54197-2B2E-EF41-9873-AE577FBC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2522-7DF4-4919-B00A-6464FF0FBAA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B941-CA42-9892-BF7E-6F4B7646A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D4357C-D0DA-D78C-964E-791CDF85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97A8-0550-48F5-AC8A-92746BA9B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5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966E-4EB8-8498-F621-F9371364D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F2F2BD-31FF-07FB-4F5A-2DFBC3C23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2522-7DF4-4919-B00A-6464FF0FBAA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17274-1E6B-68D3-871C-5B0CC68F2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8A39F-E77A-B3CF-CD27-333285543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97A8-0550-48F5-AC8A-92746BA9B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1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8B4302-15A1-3315-AE91-6C5F2EE1D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2522-7DF4-4919-B00A-6464FF0FBAA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92718D-0CEA-4937-CF9B-2A2387065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8390F-1E10-9F40-14F8-53DF5137A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97A8-0550-48F5-AC8A-92746BA9B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6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2285D-1531-D2CD-2E62-65C2D30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0B9DA-2EB4-CAAD-BD72-383E0EC75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49B2F-AE02-82E4-80BE-B20993F46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04077-163E-930F-E619-15730AA61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2522-7DF4-4919-B00A-6464FF0FBAA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7266A-BC3F-DC43-4D1F-A3E2128DB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0E8B8-C2CB-A843-6468-668CBCC3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97A8-0550-48F5-AC8A-92746BA9B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5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8F441-6FE1-E96A-25E1-9F50A962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B886E4-CB8A-E2D8-7CE9-57CEC4816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F84EF3-3EEE-6B41-B1FA-1F3996034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849C3-DEED-3C4C-7ABF-F5574BE43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2522-7DF4-4919-B00A-6464FF0FBAA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BFDE9-E2F6-1685-140E-84BD667C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627B1-F980-10C5-1E94-F23ECFE82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97A8-0550-48F5-AC8A-92746BA9B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2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17894-68E4-B800-FC2D-07532889E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8AD5B-6C10-6921-23DF-AB8604981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F96AE-267F-0883-AE88-070BCF866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52522-7DF4-4919-B00A-6464FF0FBAA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101C7-C13A-ACD1-783A-F74D1A01D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748-3589-6B3B-AB29-001A52B28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497A8-0550-48F5-AC8A-92746BA9B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6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104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TẬP CHUNG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24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53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50;p20"/>
          <p:cNvPicPr preferRelativeResize="0"/>
          <p:nvPr/>
        </p:nvPicPr>
        <p:blipFill rotWithShape="1">
          <a:blip r:embed="rId2">
            <a:alphaModFix/>
          </a:blip>
          <a:srcRect l="6027" t="45612" r="46939" b="16614"/>
          <a:stretch/>
        </p:blipFill>
        <p:spPr>
          <a:xfrm>
            <a:off x="195868" y="278992"/>
            <a:ext cx="11709690" cy="5426981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5" name="Google Shape;251;p20"/>
          <p:cNvPicPr preferRelativeResize="0"/>
          <p:nvPr/>
        </p:nvPicPr>
        <p:blipFill rotWithShape="1">
          <a:blip r:embed="rId3">
            <a:alphaModFix/>
          </a:blip>
          <a:srcRect r="7135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52;p20"/>
          <p:cNvPicPr preferRelativeResize="0"/>
          <p:nvPr/>
        </p:nvPicPr>
        <p:blipFill rotWithShape="1">
          <a:blip r:embed="rId4">
            <a:alphaModFix/>
          </a:blip>
          <a:srcRect l="27294" t="7312" r="32213" b="28913"/>
          <a:stretch/>
        </p:blipFill>
        <p:spPr>
          <a:xfrm>
            <a:off x="359549" y="2178159"/>
            <a:ext cx="3080825" cy="45752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602280" y="1317555"/>
            <a:ext cx="5204608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Tạm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biệt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các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em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8831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104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Luyện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chung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807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66D68A-2816-4DFC-8031-6D13609A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3015658" y="1044160"/>
            <a:ext cx="5941911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</a:p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  <a:endParaRPr lang="zh-CN" altLang="en-US" sz="8000" kern="800" dirty="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596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431371" y="-507438"/>
            <a:ext cx="11760629" cy="1248139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/>
            <a:r>
              <a:rPr lang="e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vi-VN" sz="2667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Viết phân số chỉ phần được tô màu trong mỗi hình dưới đây:</a:t>
            </a:r>
            <a:endParaRPr sz="4267">
              <a:solidFill>
                <a:srgbClr val="FF0000"/>
              </a:solidFill>
            </a:endParaRPr>
          </a:p>
        </p:txBody>
      </p:sp>
      <p:sp>
        <p:nvSpPr>
          <p:cNvPr id="118" name="Google Shape;118;p15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fld id="{00000000-1234-1234-1234-123412341234}" type="slidenum">
              <a:rPr lang="en"/>
              <a:pPr algn="l"/>
              <a:t>4</a:t>
            </a:fld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27382" y="2852936"/>
            <a:ext cx="1632181" cy="864096"/>
          </a:xfrm>
        </p:spPr>
        <p:txBody>
          <a:bodyPr/>
          <a:lstStyle/>
          <a:p>
            <a:pPr marL="152396" indent="0">
              <a:buNone/>
            </a:pPr>
            <a:r>
              <a:rPr lang="en-US" sz="2667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Số?</a:t>
            </a:r>
          </a:p>
        </p:txBody>
      </p:sp>
      <p:pic>
        <p:nvPicPr>
          <p:cNvPr id="1026" name="Picture 2" descr="https://img.loigiaihay.com/picture/2023/0620/20_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91" y="771737"/>
            <a:ext cx="5568619" cy="211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.loigiaihay.com/picture/2023/0620/20_2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3044958"/>
            <a:ext cx="6337300" cy="87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.loigiaihay.com/picture/2023/0620/20_2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90" y="609415"/>
            <a:ext cx="5995329" cy="24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.loigiaihay.com/picture/2023/0620/20_2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673" y="3024291"/>
            <a:ext cx="6337300" cy="87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3"/>
          <p:cNvSpPr>
            <a:spLocks noGrp="1"/>
          </p:cNvSpPr>
          <p:nvPr>
            <p:ph type="body" idx="2"/>
          </p:nvPr>
        </p:nvSpPr>
        <p:spPr>
          <a:xfrm>
            <a:off x="527382" y="2837384"/>
            <a:ext cx="1632181" cy="864096"/>
          </a:xfrm>
        </p:spPr>
        <p:txBody>
          <a:bodyPr/>
          <a:lstStyle/>
          <a:p>
            <a:pPr marL="152396" indent="0">
              <a:buNone/>
            </a:pPr>
            <a:r>
              <a:rPr lang="en-US" sz="2667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4" grpId="0" build="p"/>
      <p:bldP spid="4" grpId="1" build="p"/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ctrTitle"/>
          </p:nvPr>
        </p:nvSpPr>
        <p:spPr>
          <a:xfrm>
            <a:off x="335360" y="164638"/>
            <a:ext cx="4145200" cy="76808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/>
            <a:r>
              <a:rPr lang="en" sz="3200" b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2:</a:t>
            </a:r>
            <a:endParaRPr sz="3200" b="1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Google Shape;124;p16"/>
          <p:cNvSpPr txBox="1">
            <a:spLocks/>
          </p:cNvSpPr>
          <p:nvPr/>
        </p:nvSpPr>
        <p:spPr>
          <a:xfrm>
            <a:off x="390620" y="804231"/>
            <a:ext cx="9977808" cy="660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Dosis Light"/>
              <a:buNone/>
              <a:defRPr sz="4000" b="0" i="0" u="none" strike="noStrike" cap="none">
                <a:solidFill>
                  <a:schemeClr val="lt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Dosis Light"/>
              <a:buNone/>
              <a:defRPr sz="4000" b="0" i="0" u="none" strike="noStrike" cap="none">
                <a:solidFill>
                  <a:schemeClr val="lt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Dosis Light"/>
              <a:buNone/>
              <a:defRPr sz="4000" b="0" i="0" u="none" strike="noStrike" cap="none">
                <a:solidFill>
                  <a:schemeClr val="lt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Dosis Light"/>
              <a:buNone/>
              <a:defRPr sz="4000" b="0" i="0" u="none" strike="noStrike" cap="none">
                <a:solidFill>
                  <a:schemeClr val="lt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Dosis Light"/>
              <a:buNone/>
              <a:defRPr sz="4000" b="0" i="0" u="none" strike="noStrike" cap="none">
                <a:solidFill>
                  <a:schemeClr val="lt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Dosis Light"/>
              <a:buNone/>
              <a:defRPr sz="4000" b="0" i="0" u="none" strike="noStrike" cap="none">
                <a:solidFill>
                  <a:schemeClr val="lt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Dosis Light"/>
              <a:buNone/>
              <a:defRPr sz="4000" b="0" i="0" u="none" strike="noStrike" cap="none">
                <a:solidFill>
                  <a:schemeClr val="lt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Dosis Light"/>
              <a:buNone/>
              <a:defRPr sz="4000" b="0" i="0" u="none" strike="noStrike" cap="none">
                <a:solidFill>
                  <a:schemeClr val="lt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Dosis Light"/>
              <a:buNone/>
              <a:defRPr sz="4000" b="0" i="0" u="none" strike="noStrike" cap="none">
                <a:solidFill>
                  <a:schemeClr val="lt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r>
              <a:rPr lang="en-US" sz="320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a) Trong các phân số sau, phân số nào là phân số tối giản?</a:t>
            </a:r>
          </a:p>
        </p:txBody>
      </p:sp>
      <p:sp>
        <p:nvSpPr>
          <p:cNvPr id="6" name="Google Shape;124;p16"/>
          <p:cNvSpPr txBox="1">
            <a:spLocks/>
          </p:cNvSpPr>
          <p:nvPr/>
        </p:nvSpPr>
        <p:spPr>
          <a:xfrm>
            <a:off x="390620" y="2388366"/>
            <a:ext cx="5193901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Dosis Light"/>
              <a:buNone/>
              <a:defRPr sz="4000" b="0" i="0" u="none" strike="noStrike" cap="none">
                <a:solidFill>
                  <a:schemeClr val="lt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Dosis Light"/>
              <a:buNone/>
              <a:defRPr sz="4000" b="0" i="0" u="none" strike="noStrike" cap="none">
                <a:solidFill>
                  <a:schemeClr val="lt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Dosis Light"/>
              <a:buNone/>
              <a:defRPr sz="4000" b="0" i="0" u="none" strike="noStrike" cap="none">
                <a:solidFill>
                  <a:schemeClr val="lt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Dosis Light"/>
              <a:buNone/>
              <a:defRPr sz="4000" b="0" i="0" u="none" strike="noStrike" cap="none">
                <a:solidFill>
                  <a:schemeClr val="lt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Dosis Light"/>
              <a:buNone/>
              <a:defRPr sz="4000" b="0" i="0" u="none" strike="noStrike" cap="none">
                <a:solidFill>
                  <a:schemeClr val="lt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Dosis Light"/>
              <a:buNone/>
              <a:defRPr sz="4000" b="0" i="0" u="none" strike="noStrike" cap="none">
                <a:solidFill>
                  <a:schemeClr val="lt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Dosis Light"/>
              <a:buNone/>
              <a:defRPr sz="4000" b="0" i="0" u="none" strike="noStrike" cap="none">
                <a:solidFill>
                  <a:schemeClr val="lt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Dosis Light"/>
              <a:buNone/>
              <a:defRPr sz="4000" b="0" i="0" u="none" strike="noStrike" cap="none">
                <a:solidFill>
                  <a:schemeClr val="lt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Dosis Light"/>
              <a:buNone/>
              <a:defRPr sz="4000" b="0" i="0" u="none" strike="noStrike" cap="none">
                <a:solidFill>
                  <a:schemeClr val="lt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r>
              <a:rPr lang="en-US" sz="320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b) Rút gọn các phân số sau:</a:t>
            </a:r>
          </a:p>
        </p:txBody>
      </p:sp>
      <p:pic>
        <p:nvPicPr>
          <p:cNvPr id="2050" name="Picture 2" descr="https://img.loigiaihay.com/picture/2023/0620/20_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91" y="1412776"/>
            <a:ext cx="2857500" cy="107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.loigiaihay.com/picture/2023/0620/20_2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91" y="3156451"/>
            <a:ext cx="3017064" cy="107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124;p16"/>
              <p:cNvSpPr txBox="1">
                <a:spLocks/>
              </p:cNvSpPr>
              <p:nvPr/>
            </p:nvSpPr>
            <p:spPr>
              <a:xfrm>
                <a:off x="389177" y="961755"/>
                <a:ext cx="9977808" cy="660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4000"/>
                  <a:buFont typeface="Dosis Light"/>
                  <a:buNone/>
                  <a:defRPr sz="4000" b="0" i="0" u="none" strike="noStrike" cap="none">
                    <a:solidFill>
                      <a:schemeClr val="lt1"/>
                    </a:solidFill>
                    <a:latin typeface="Dosis Light"/>
                    <a:ea typeface="Dosis Light"/>
                    <a:cs typeface="Dosis Light"/>
                    <a:sym typeface="Dosis Ligh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4000"/>
                  <a:buFont typeface="Dosis Light"/>
                  <a:buNone/>
                  <a:defRPr sz="4000" b="0" i="0" u="none" strike="noStrike" cap="none">
                    <a:solidFill>
                      <a:schemeClr val="lt1"/>
                    </a:solidFill>
                    <a:latin typeface="Dosis Light"/>
                    <a:ea typeface="Dosis Light"/>
                    <a:cs typeface="Dosis Light"/>
                    <a:sym typeface="Dosis Ligh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4000"/>
                  <a:buFont typeface="Dosis Light"/>
                  <a:buNone/>
                  <a:defRPr sz="4000" b="0" i="0" u="none" strike="noStrike" cap="none">
                    <a:solidFill>
                      <a:schemeClr val="lt1"/>
                    </a:solidFill>
                    <a:latin typeface="Dosis Light"/>
                    <a:ea typeface="Dosis Light"/>
                    <a:cs typeface="Dosis Light"/>
                    <a:sym typeface="Dosis Ligh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4000"/>
                  <a:buFont typeface="Dosis Light"/>
                  <a:buNone/>
                  <a:defRPr sz="4000" b="0" i="0" u="none" strike="noStrike" cap="none">
                    <a:solidFill>
                      <a:schemeClr val="lt1"/>
                    </a:solidFill>
                    <a:latin typeface="Dosis Light"/>
                    <a:ea typeface="Dosis Light"/>
                    <a:cs typeface="Dosis Light"/>
                    <a:sym typeface="Dosis Ligh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4000"/>
                  <a:buFont typeface="Dosis Light"/>
                  <a:buNone/>
                  <a:defRPr sz="4000" b="0" i="0" u="none" strike="noStrike" cap="none">
                    <a:solidFill>
                      <a:schemeClr val="lt1"/>
                    </a:solidFill>
                    <a:latin typeface="Dosis Light"/>
                    <a:ea typeface="Dosis Light"/>
                    <a:cs typeface="Dosis Light"/>
                    <a:sym typeface="Dosis Ligh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4000"/>
                  <a:buFont typeface="Dosis Light"/>
                  <a:buNone/>
                  <a:defRPr sz="4000" b="0" i="0" u="none" strike="noStrike" cap="none">
                    <a:solidFill>
                      <a:schemeClr val="lt1"/>
                    </a:solidFill>
                    <a:latin typeface="Dosis Light"/>
                    <a:ea typeface="Dosis Light"/>
                    <a:cs typeface="Dosis Light"/>
                    <a:sym typeface="Dosis Ligh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4000"/>
                  <a:buFont typeface="Dosis Light"/>
                  <a:buNone/>
                  <a:defRPr sz="4000" b="0" i="0" u="none" strike="noStrike" cap="none">
                    <a:solidFill>
                      <a:schemeClr val="lt1"/>
                    </a:solidFill>
                    <a:latin typeface="Dosis Light"/>
                    <a:ea typeface="Dosis Light"/>
                    <a:cs typeface="Dosis Light"/>
                    <a:sym typeface="Dosis Ligh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4000"/>
                  <a:buFont typeface="Dosis Light"/>
                  <a:buNone/>
                  <a:defRPr sz="4000" b="0" i="0" u="none" strike="noStrike" cap="none">
                    <a:solidFill>
                      <a:schemeClr val="lt1"/>
                    </a:solidFill>
                    <a:latin typeface="Dosis Light"/>
                    <a:ea typeface="Dosis Light"/>
                    <a:cs typeface="Dosis Light"/>
                    <a:sym typeface="Dosis Ligh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4000"/>
                  <a:buFont typeface="Dosis Light"/>
                  <a:buNone/>
                  <a:defRPr sz="4000" b="0" i="0" u="none" strike="noStrike" cap="none">
                    <a:solidFill>
                      <a:schemeClr val="lt1"/>
                    </a:solidFill>
                    <a:latin typeface="Dosis Light"/>
                    <a:ea typeface="Dosis Light"/>
                    <a:cs typeface="Dosis Light"/>
                    <a:sym typeface="Dosis Light"/>
                  </a:defRPr>
                </a:lvl9pPr>
              </a:lstStyle>
              <a:p>
                <a:r>
                  <a:rPr lang="en-US" sz="3200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a) Các phân số tối giản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11</m:t>
                        </m:r>
                      </m:den>
                    </m:f>
                    <m:r>
                      <a:rPr lang="en-US" sz="32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20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Google Shape;124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77" y="961755"/>
                <a:ext cx="9977808" cy="660515"/>
              </a:xfrm>
              <a:prstGeom prst="rect">
                <a:avLst/>
              </a:prstGeom>
              <a:blipFill>
                <a:blip r:embed="rId5"/>
                <a:stretch>
                  <a:fillRect l="-1283" t="-29630" b="-9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 rotWithShape="1">
          <a:blip r:embed="rId6"/>
          <a:srcRect l="25134" t="61027" r="57861" b="26424"/>
          <a:stretch/>
        </p:blipFill>
        <p:spPr bwMode="auto">
          <a:xfrm>
            <a:off x="676440" y="2584952"/>
            <a:ext cx="4064000" cy="165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5" grpId="0"/>
      <p:bldP spid="5" grpId="1"/>
      <p:bldP spid="6" grpId="0"/>
      <p:bldP spid="6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ctrTitle" idx="4294967295"/>
          </p:nvPr>
        </p:nvSpPr>
        <p:spPr>
          <a:xfrm>
            <a:off x="623392" y="452670"/>
            <a:ext cx="1341173" cy="78106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b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3: </a:t>
            </a:r>
            <a:endParaRPr sz="3200" b="1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4294967295"/>
          </p:nvPr>
        </p:nvSpPr>
        <p:spPr>
          <a:xfrm>
            <a:off x="2025735" y="427419"/>
            <a:ext cx="7293835" cy="57606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vi-VN">
                <a:solidFill>
                  <a:schemeClr val="tx1">
                    <a:lumMod val="75000"/>
                  </a:schemeClr>
                </a:solidFill>
                <a:latin typeface="+mj-lt"/>
              </a:rPr>
              <a:t>Quy đồng mẫu số các phân số sau:</a:t>
            </a:r>
          </a:p>
        </p:txBody>
      </p:sp>
      <p:sp>
        <p:nvSpPr>
          <p:cNvPr id="133" name="Google Shape;133;p17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fld id="{00000000-1234-1234-1234-123412341234}" type="slidenum">
              <a:rPr lang="en"/>
              <a:pPr algn="l"/>
              <a:t>6</a:t>
            </a:fld>
            <a:endParaRPr/>
          </a:p>
        </p:txBody>
      </p:sp>
      <p:sp>
        <p:nvSpPr>
          <p:cNvPr id="134" name="Google Shape;134;p17"/>
          <p:cNvSpPr/>
          <p:nvPr/>
        </p:nvSpPr>
        <p:spPr>
          <a:xfrm rot="1553879">
            <a:off x="9637694" y="5475021"/>
            <a:ext cx="2202335" cy="1336663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5" name="Google Shape;135;p17"/>
          <p:cNvSpPr/>
          <p:nvPr/>
        </p:nvSpPr>
        <p:spPr>
          <a:xfrm rot="-7428817">
            <a:off x="10973907" y="320507"/>
            <a:ext cx="854632" cy="133111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3074" name="Picture 2" descr="https://img.loigiaihay.com/picture/2023/0620/20_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1220755"/>
            <a:ext cx="58547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4"/>
          <a:srcRect l="24492" t="60076" r="32621" b="26873"/>
          <a:stretch/>
        </p:blipFill>
        <p:spPr bwMode="auto">
          <a:xfrm>
            <a:off x="1543425" y="1483222"/>
            <a:ext cx="7912947" cy="16171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4"/>
          <a:srcRect l="24492" t="72689" r="32621" b="13495"/>
          <a:stretch/>
        </p:blipFill>
        <p:spPr bwMode="auto">
          <a:xfrm>
            <a:off x="1583428" y="3236979"/>
            <a:ext cx="7933267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>
            <a:spLocks noGrp="1"/>
          </p:cNvSpPr>
          <p:nvPr>
            <p:ph type="subTitle" idx="4294967295"/>
          </p:nvPr>
        </p:nvSpPr>
        <p:spPr>
          <a:xfrm>
            <a:off x="4847861" y="2660915"/>
            <a:ext cx="2016224" cy="630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" sz="2667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endParaRPr sz="2667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fld id="{00000000-1234-1234-1234-123412341234}" type="slidenum">
              <a:rPr lang="en"/>
              <a:pPr algn="l"/>
              <a:t>7</a:t>
            </a:fld>
            <a:endParaRPr/>
          </a:p>
        </p:txBody>
      </p:sp>
      <p:grpSp>
        <p:nvGrpSpPr>
          <p:cNvPr id="163" name="Google Shape;163;p20"/>
          <p:cNvGrpSpPr/>
          <p:nvPr/>
        </p:nvGrpSpPr>
        <p:grpSpPr>
          <a:xfrm>
            <a:off x="235482" y="4904424"/>
            <a:ext cx="1504761" cy="1692928"/>
            <a:chOff x="2624850" y="4296000"/>
            <a:chExt cx="380400" cy="495825"/>
          </a:xfrm>
        </p:grpSpPr>
        <p:sp>
          <p:nvSpPr>
            <p:cNvPr id="164" name="Google Shape;164;p20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67" name="Google Shape;167;p20"/>
          <p:cNvSpPr/>
          <p:nvPr/>
        </p:nvSpPr>
        <p:spPr>
          <a:xfrm>
            <a:off x="-163713" y="4344247"/>
            <a:ext cx="1773615" cy="672076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Google Shape;131;p17"/>
          <p:cNvSpPr txBox="1">
            <a:spLocks/>
          </p:cNvSpPr>
          <p:nvPr/>
        </p:nvSpPr>
        <p:spPr>
          <a:xfrm>
            <a:off x="822415" y="537062"/>
            <a:ext cx="1341173" cy="781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r>
              <a:rPr lang="en-US" sz="3200" b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4: </a:t>
            </a:r>
          </a:p>
        </p:txBody>
      </p:sp>
      <p:pic>
        <p:nvPicPr>
          <p:cNvPr id="16" name="Picture 15"/>
          <p:cNvPicPr/>
          <p:nvPr/>
        </p:nvPicPr>
        <p:blipFill rotWithShape="1">
          <a:blip r:embed="rId3"/>
          <a:srcRect l="24426" t="74753" r="30547" b="9520"/>
          <a:stretch/>
        </p:blipFill>
        <p:spPr bwMode="auto">
          <a:xfrm>
            <a:off x="2205968" y="537061"/>
            <a:ext cx="8402533" cy="1739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4"/>
          <a:srcRect l="24919" t="47718" r="42567" b="33268"/>
          <a:stretch/>
        </p:blipFill>
        <p:spPr bwMode="auto">
          <a:xfrm>
            <a:off x="3242816" y="3491613"/>
            <a:ext cx="6871547" cy="226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uild="p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1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239459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Chúc các em</a:t>
            </a:r>
            <a:b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học tốt</a:t>
            </a:r>
            <a:endParaRPr lang="en-US" sz="900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650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133</Words>
  <Application>Microsoft Office PowerPoint</Application>
  <PresentationFormat>Widescreen</PresentationFormat>
  <Paragraphs>27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Dosis Light</vt:lpstr>
      <vt:lpstr>Fujiyama</vt:lpstr>
      <vt:lpstr>Tahoma</vt:lpstr>
      <vt:lpstr>Times New Roman</vt:lpstr>
      <vt:lpstr>UTM Alexander</vt:lpstr>
      <vt:lpstr>UTM Davida</vt:lpstr>
      <vt:lpstr>UTM HelvetIns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Bài 1: a) Viết phân số chỉ phần được tô màu trong mỗi hình dưới đây:</vt:lpstr>
      <vt:lpstr>Bài 2:</vt:lpstr>
      <vt:lpstr>Bài 3: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4</dc:title>
  <dc:creator>Admin</dc:creator>
  <cp:lastModifiedBy>ADMIN</cp:lastModifiedBy>
  <cp:revision>3</cp:revision>
  <dcterms:created xsi:type="dcterms:W3CDTF">2024-01-31T08:44:29Z</dcterms:created>
  <dcterms:modified xsi:type="dcterms:W3CDTF">2024-04-09T03:42:35Z</dcterms:modified>
</cp:coreProperties>
</file>