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37" r:id="rId3"/>
    <p:sldMasterId id="2147483751" r:id="rId4"/>
  </p:sldMasterIdLst>
  <p:notesMasterIdLst>
    <p:notesMasterId r:id="rId18"/>
  </p:notesMasterIdLst>
  <p:sldIdLst>
    <p:sldId id="1582" r:id="rId5"/>
    <p:sldId id="7672" r:id="rId6"/>
    <p:sldId id="1575" r:id="rId7"/>
    <p:sldId id="387" r:id="rId8"/>
    <p:sldId id="1600" r:id="rId9"/>
    <p:sldId id="7673" r:id="rId10"/>
    <p:sldId id="7668" r:id="rId11"/>
    <p:sldId id="7674" r:id="rId12"/>
    <p:sldId id="1585" r:id="rId13"/>
    <p:sldId id="7675" r:id="rId14"/>
    <p:sldId id="332" r:id="rId15"/>
    <p:sldId id="258" r:id="rId16"/>
    <p:sldId id="76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7672"/>
            <p14:sldId id="1575"/>
            <p14:sldId id="387"/>
            <p14:sldId id="1600"/>
            <p14:sldId id="7673"/>
            <p14:sldId id="7668"/>
            <p14:sldId id="7674"/>
            <p14:sldId id="1585"/>
            <p14:sldId id="7675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1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1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11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31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40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55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51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51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19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08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89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3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15719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3E41-28EA-C9E9-0C2F-1A9390185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1C7D9D0-942F-A5E6-6FF8-C3AF54D1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B82E320-D336-4481-EE65-31029CCBDD0E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58A03F2-E1E5-D865-AE96-9A97119F2736}"/>
              </a:ext>
            </a:extLst>
          </p:cNvPr>
          <p:cNvSpPr/>
          <p:nvPr/>
        </p:nvSpPr>
        <p:spPr>
          <a:xfrm>
            <a:off x="822614" y="1246910"/>
            <a:ext cx="10546772" cy="4670712"/>
          </a:xfrm>
          <a:custGeom>
            <a:avLst/>
            <a:gdLst/>
            <a:ahLst/>
            <a:cxnLst/>
            <a:rect l="l" t="t" r="r" b="b"/>
            <a:pathLst>
              <a:path w="10523771" h="2594402">
                <a:moveTo>
                  <a:pt x="0" y="0"/>
                </a:moveTo>
                <a:lnTo>
                  <a:pt x="10523771" y="0"/>
                </a:lnTo>
                <a:lnTo>
                  <a:pt x="10523771" y="2594402"/>
                </a:lnTo>
                <a:lnTo>
                  <a:pt x="0" y="2594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813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651" y="-899465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9E87BD3-0A3C-8A36-8282-F7BF89653C13}"/>
              </a:ext>
            </a:extLst>
          </p:cNvPr>
          <p:cNvSpPr/>
          <p:nvPr/>
        </p:nvSpPr>
        <p:spPr>
          <a:xfrm>
            <a:off x="4065150" y="2760493"/>
            <a:ext cx="6088682" cy="9129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vi-VN" sz="3200" kern="10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sẻ trải nghiệm trong tiết học</a:t>
            </a:r>
            <a:endParaRPr lang="vi-VN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ài hát khởi động tiết học 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A5AF158A-FC42-B9E0-32B0-FC4ABF148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3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415417" y="1985801"/>
            <a:ext cx="9611833" cy="158197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4800" b="1" i="0" u="none" strike="noStrike" kern="800" cap="none" spc="0" normalizeH="0" baseline="0" noProof="0" err="1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104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THỰC HÀNH TRẢI NGHIỆM</a:t>
            </a:r>
            <a:endParaRPr lang="vi-VN" sz="4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kumimoji="0" lang="zh-CN" altLang="en-US" sz="32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207890" y="2889754"/>
            <a:ext cx="7949683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4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Tính được tỉ số số lần xuất hiện của một khả năng và tổng số số lần lặp lại một sự kiện. 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B499B-46C7-FBBF-A78E-BD405FA3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97F59CB-978E-87A9-2ABD-3842098D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8564631-A466-3239-57DD-676ADE26E162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14E2E76-E063-149A-91EB-D17D7BD6FDE1}"/>
              </a:ext>
            </a:extLst>
          </p:cNvPr>
          <p:cNvSpPr/>
          <p:nvPr/>
        </p:nvSpPr>
        <p:spPr>
          <a:xfrm>
            <a:off x="748146" y="970903"/>
            <a:ext cx="10276609" cy="4172597"/>
          </a:xfrm>
          <a:custGeom>
            <a:avLst/>
            <a:gdLst/>
            <a:ahLst/>
            <a:cxnLst/>
            <a:rect l="l" t="t" r="r" b="b"/>
            <a:pathLst>
              <a:path w="11247409" h="2427602">
                <a:moveTo>
                  <a:pt x="0" y="0"/>
                </a:moveTo>
                <a:lnTo>
                  <a:pt x="11247409" y="0"/>
                </a:lnTo>
                <a:lnTo>
                  <a:pt x="11247409" y="2427602"/>
                </a:lnTo>
                <a:lnTo>
                  <a:pt x="0" y="2427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045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A5BDF-CA3D-2010-ABD5-EC4213EC1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6D903E0-7001-CAE8-0F12-E6E77872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FFE839A-4334-E923-5339-41D347751BD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8A7F229F-8C53-723E-0BB6-3044923EEA1A}"/>
              </a:ext>
            </a:extLst>
          </p:cNvPr>
          <p:cNvSpPr/>
          <p:nvPr/>
        </p:nvSpPr>
        <p:spPr>
          <a:xfrm>
            <a:off x="393700" y="651883"/>
            <a:ext cx="11241021" cy="5291718"/>
          </a:xfrm>
          <a:custGeom>
            <a:avLst/>
            <a:gdLst/>
            <a:ahLst/>
            <a:cxnLst/>
            <a:rect l="l" t="t" r="r" b="b"/>
            <a:pathLst>
              <a:path w="11241021" h="4202789">
                <a:moveTo>
                  <a:pt x="0" y="0"/>
                </a:moveTo>
                <a:lnTo>
                  <a:pt x="11241022" y="0"/>
                </a:lnTo>
                <a:lnTo>
                  <a:pt x="11241022" y="4202789"/>
                </a:lnTo>
                <a:lnTo>
                  <a:pt x="0" y="4202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230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49BEE-FAB9-652A-6A40-6E82D4E12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1EA3A56-FE5A-86EB-BAB4-0ECE8D34B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BFE0CF5-A60E-A990-64E8-7BE170E5771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63014DE-BB89-0EA2-EDFF-978BFF52DC20}"/>
              </a:ext>
            </a:extLst>
          </p:cNvPr>
          <p:cNvSpPr/>
          <p:nvPr/>
        </p:nvSpPr>
        <p:spPr>
          <a:xfrm>
            <a:off x="280929" y="908620"/>
            <a:ext cx="11269679" cy="5253190"/>
          </a:xfrm>
          <a:custGeom>
            <a:avLst/>
            <a:gdLst/>
            <a:ahLst/>
            <a:cxnLst/>
            <a:rect l="l" t="t" r="r" b="b"/>
            <a:pathLst>
              <a:path w="11269679" h="3837397">
                <a:moveTo>
                  <a:pt x="0" y="0"/>
                </a:moveTo>
                <a:lnTo>
                  <a:pt x="11269679" y="0"/>
                </a:lnTo>
                <a:lnTo>
                  <a:pt x="11269679" y="3837397"/>
                </a:lnTo>
                <a:lnTo>
                  <a:pt x="0" y="3837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801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76</Words>
  <Application>Microsoft Office PowerPoint</Application>
  <PresentationFormat>Màn hình rộng</PresentationFormat>
  <Paragraphs>19</Paragraphs>
  <Slides>13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13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Chibi Anime Characters for Pre-K by Slidesgo</vt:lpstr>
      <vt:lpstr>1_Office 主题​​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177</cp:revision>
  <dcterms:created xsi:type="dcterms:W3CDTF">2023-04-19T08:21:59Z</dcterms:created>
  <dcterms:modified xsi:type="dcterms:W3CDTF">2024-12-11T02:32:37Z</dcterms:modified>
</cp:coreProperties>
</file>