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13" r:id="rId2"/>
    <p:sldId id="314" r:id="rId3"/>
    <p:sldId id="281" r:id="rId4"/>
    <p:sldId id="258" r:id="rId5"/>
    <p:sldId id="282" r:id="rId6"/>
    <p:sldId id="293" r:id="rId7"/>
    <p:sldId id="294" r:id="rId8"/>
    <p:sldId id="266" r:id="rId9"/>
    <p:sldId id="271" r:id="rId10"/>
    <p:sldId id="267" r:id="rId11"/>
    <p:sldId id="272" r:id="rId12"/>
    <p:sldId id="268" r:id="rId13"/>
    <p:sldId id="273" r:id="rId14"/>
    <p:sldId id="269" r:id="rId15"/>
    <p:sldId id="274" r:id="rId16"/>
    <p:sldId id="270" r:id="rId17"/>
    <p:sldId id="265" r:id="rId18"/>
    <p:sldId id="292" r:id="rId19"/>
    <p:sldId id="301" r:id="rId20"/>
    <p:sldId id="296" r:id="rId21"/>
    <p:sldId id="310" r:id="rId22"/>
    <p:sldId id="304" r:id="rId23"/>
    <p:sldId id="312" r:id="rId24"/>
    <p:sldId id="309" r:id="rId25"/>
    <p:sldId id="284" r:id="rId26"/>
    <p:sldId id="308" r:id="rId27"/>
    <p:sldId id="311" r:id="rId28"/>
    <p:sldId id="27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1197F-8DAC-4F09-B6B1-DFBFFABD7D4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0CE82-B35A-4A67-B619-60FF697E3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49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85C7-2ECE-4F70-ACAF-44EA134FB1E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30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ê-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AB.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 </a:t>
            </a:r>
            <a:r>
              <a:rPr lang="en-US" altLang="en-US" sz="1200" b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200" b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0CE82-B35A-4A67-B619-60FF697E395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75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785C7-2ECE-4F70-ACAF-44EA134FB1E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727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785C7-2ECE-4F70-ACAF-44EA134FB1E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531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85C7-2ECE-4F70-ACAF-44EA134FB1E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988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85C7-2ECE-4F70-ACAF-44EA134FB1E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269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590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37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44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885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332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531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785C7-2ECE-4F70-ACAF-44EA134FB1E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057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FA29-8626-4A38-95DD-26BDEDD1F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4D5FA-FA38-A86C-0753-809AD24C3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A6A6E-CFC7-0790-8C80-03370FF86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DF046-B9FA-4733-8177-BA3FBD51266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20B23-8A1A-ED1F-9C91-ECB0AD75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6BB8E-EB43-3B9C-789D-70F08BC4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3E57-0434-46D5-ADA5-697A4FD68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48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9F6E2-6EBC-39AF-6EBF-0E0AA051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95A5A0-90ED-C8B6-8DFE-0BFFF9BA0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3FDD4-9C5A-2388-EB88-58832867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DF046-B9FA-4733-8177-BA3FBD51266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FCA12-7620-6545-2C76-64161A5F9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E0DCB-376A-D8FF-644F-B90DEB58B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3E57-0434-46D5-ADA5-697A4FD68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02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AAC665-F4E1-7095-FC37-9701C52BB5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07F1A1-6857-CC7E-BF85-D0781D8F4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AC056-33B8-6A2C-4A1B-0FBFF409E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DF046-B9FA-4733-8177-BA3FBD51266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A22D4-D4BB-7842-EBA9-1A29682F2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5B04-811D-D707-AB82-92946CFEA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3E57-0434-46D5-ADA5-697A4FD68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07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ABA6A-4F1B-2B42-8878-DE761E6A3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6A224-0B10-10C6-253C-AC395130D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6DDD0-F223-3778-4407-6055ACF17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DF046-B9FA-4733-8177-BA3FBD51266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5DC9A-5580-C510-524E-FDAAC9CC9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157D5-BC0B-7C57-B90E-A3E895EC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3E57-0434-46D5-ADA5-697A4FD68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06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B9DFE-E3BA-1D23-D903-B55990FDD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990A6-587C-351D-A54B-651D6867D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F48A2-B434-9CFA-D4DF-ACE3C9C5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DF046-B9FA-4733-8177-BA3FBD51266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CAD07-ED93-4902-2766-CE98D1526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9128D-35AC-4171-00ED-89535B1D9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3E57-0434-46D5-ADA5-697A4FD68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3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CC847-957B-0A5F-2F8E-FB9D76B1A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BC59D-CB7B-92E6-6CA2-91E0983E7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A40F2E-95B7-3AED-03BD-4FDEB6179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220597-70EE-3FA3-0320-4E05338D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DF046-B9FA-4733-8177-BA3FBD51266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9838AB-5EDE-6C76-19DD-1EE32FB38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F3AF7-51D4-CA54-B807-A1FC795FF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3E57-0434-46D5-ADA5-697A4FD68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41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7ACC8-BBC2-9D3B-CCDE-119C32E1A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F8D33-F6A4-8027-5D9E-396C2AED3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3B8A3-1B84-343C-55BA-543E1FA56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568E84-5743-407E-0F9B-FEAC11EBB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CEA72A-F233-F333-E5A6-85FF7519BB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7BC1BD-B90D-65E6-69FC-7A9FB6813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DF046-B9FA-4733-8177-BA3FBD51266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49ADD4-D7FB-9304-EC8E-501AECE97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897918-05FF-BFED-2370-F811D386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3E57-0434-46D5-ADA5-697A4FD68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73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73FE8-9954-CC89-1635-A668D64DC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3602C6-BBC3-04B8-FB09-5A729579B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DF046-B9FA-4733-8177-BA3FBD51266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129E3C-AF59-E393-A325-69003ECDC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9EF17-69F3-23DF-A514-385F5B55D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3E57-0434-46D5-ADA5-697A4FD68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82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5123AD-684A-5B4F-F939-EE2CB6BC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DF046-B9FA-4733-8177-BA3FBD51266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7DC50A-5CC7-9BF1-34F5-E107601D5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C0622-90CA-82DF-5D4A-A7119D8DC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3E57-0434-46D5-ADA5-697A4FD68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3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2EB54-4FAB-D27C-148D-3A59F16F9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C490E-DF4C-6EFB-3E19-4010681E3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6DD60D-D247-1DED-79EC-4C43F19EA2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39B41-9EEE-64EA-091B-E73DDAFCC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DF046-B9FA-4733-8177-BA3FBD51266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6CA8E-2298-DFD3-3530-DB501624F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D491-DC31-CE3F-94E7-4D686CE44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3E57-0434-46D5-ADA5-697A4FD68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33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7AB91-3F2B-5BC7-0F36-438F8D17F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09D1A9-B9CA-F790-287C-D35F7220C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ADC2EE-9F25-C39C-1BD4-E34A11517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4CFA3-429B-95B5-4662-139F0DFE4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DF046-B9FA-4733-8177-BA3FBD51266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36A44-F00E-F19F-24D3-32AFC6246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8E579-571A-316F-9158-F1A5A35B7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3E57-0434-46D5-ADA5-697A4FD68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1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8A5589-A322-770E-367B-19EC9EC85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4103CB-C3DF-92CA-71C9-88E02F474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98D17-B91E-0F8F-B046-0CE100D5D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DF046-B9FA-4733-8177-BA3FBD51266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B6A5A-68FF-5B30-09B5-E0A5849C56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50434-1EAB-0FEC-BCF8-C17DA14A2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A3E57-0434-46D5-ADA5-697A4FD68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8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9.png"/><Relationship Id="rId5" Type="http://schemas.openxmlformats.org/officeDocument/2006/relationships/image" Target="../media/image15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6.wav"/><Relationship Id="rId7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6.wav"/><Relationship Id="rId7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32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3.wdp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5" Type="http://schemas.microsoft.com/office/2007/relationships/hdphoto" Target="../media/hdphoto4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audio" Target="../media/audio2.wav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6.wav"/><Relationship Id="rId7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13931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105</a:t>
            </a:r>
            <a:endParaRPr lang="en-US" altLang="zh-CN" sz="60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noProof="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方正少儿简体" panose="03000509000000000000" pitchFamily="65" charset="-122"/>
                <a:cs typeface="Tahoma" panose="020B0604030504040204" pitchFamily="34" charset="0"/>
                <a:sym typeface="+mn-lt"/>
              </a:rPr>
              <a:t>VẼ ĐƯỜNG THẲNG VUÔNG GÓC BẰNG THƯỚC VÀ Ê KE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25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8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060" y="3392379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7E3E4-6613-4577-93A2-9296D8E8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4241523" y="3182290"/>
            <a:ext cx="1846046" cy="1589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BEB48-DCA8-4CCC-A62F-E9369F97E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147459" y="3146903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BB0C9C-43CF-4000-A07E-B5719FC753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3578" y="1689861"/>
            <a:ext cx="1012024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852723" y="1592641"/>
            <a:ext cx="1846046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8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496560" y="425720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733872" y="1872640"/>
            <a:ext cx="5329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2389 x 8 ... 8 x 2398.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chỗ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chấm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557440" y="3811632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F072E"/>
                  </a:solidFill>
                  <a:latin typeface="UTM Alberta Heavy" panose="02040603050506020204" pitchFamily="18" charset="0"/>
                  <a:cs typeface="Arial" panose="020B0604020202020204" pitchFamily="34" charset="0"/>
                </a:rPr>
                <a:t>&lt;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557440" y="247152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&gt;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616539" y="1007111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=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9004718" y="213378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9111858" y="632028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060" y="3392379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7E3E4-6613-4577-93A2-9296D8E8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4164284" y="3251862"/>
            <a:ext cx="1846046" cy="1589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BEB48-DCA8-4CCC-A62F-E9369F97E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246065" y="3279839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EF14894-E926-4BE5-AF06-33C658C3335E}"/>
              </a:ext>
            </a:extLst>
          </p:cNvPr>
          <p:cNvSpPr/>
          <p:nvPr/>
        </p:nvSpPr>
        <p:spPr>
          <a:xfrm>
            <a:off x="7084881" y="219822"/>
            <a:ext cx="1983051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33776" y="1563924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300756" y="1464290"/>
            <a:ext cx="1578207" cy="1391759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41736" y="224276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12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880100" y="1219754"/>
            <a:ext cx="4827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8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Cặp cạnh vuông góc với nhau là: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0221" y="52071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AD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DC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16855" y="2133825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AD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BC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F07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AB </a:t>
              </a:r>
              <a:r>
                <a:rPr lang="en-US" sz="4000" dirty="0" err="1">
                  <a:solidFill>
                    <a:srgbClr val="0F07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srgbClr val="0F07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CD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374508" y="5135690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666805" y="4846233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AB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AC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869827" y="1742974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869827" y="4760607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607710" y="2714812"/>
            <a:ext cx="2103999" cy="985400"/>
            <a:chOff x="1499998" y="1503641"/>
            <a:chExt cx="3253257" cy="1878034"/>
          </a:xfrm>
        </p:grpSpPr>
        <p:grpSp>
          <p:nvGrpSpPr>
            <p:cNvPr id="35" name="Group 34"/>
            <p:cNvGrpSpPr/>
            <p:nvPr/>
          </p:nvGrpSpPr>
          <p:grpSpPr>
            <a:xfrm>
              <a:off x="2052320" y="1869440"/>
              <a:ext cx="2235200" cy="1463040"/>
              <a:chOff x="2052320" y="1869440"/>
              <a:chExt cx="2235200" cy="1463040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 flipV="1">
                <a:off x="2052320" y="1869440"/>
                <a:ext cx="2235200" cy="1016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2052320" y="3322320"/>
                <a:ext cx="2235200" cy="1016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 flipV="1">
                <a:off x="2087203" y="1869440"/>
                <a:ext cx="0" cy="144272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 flipV="1">
                <a:off x="4287520" y="1869440"/>
                <a:ext cx="0" cy="146304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/>
            <p:cNvSpPr txBox="1"/>
            <p:nvPr/>
          </p:nvSpPr>
          <p:spPr>
            <a:xfrm>
              <a:off x="1527000" y="1503641"/>
              <a:ext cx="365760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31886" y="1510268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499998" y="2877569"/>
              <a:ext cx="365760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87495" y="2920009"/>
              <a:ext cx="365760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521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060" y="3392379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BEB48-DCA8-4CCC-A62F-E9369F97E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248973" y="3184226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91E6ED-AE04-454C-8C91-1DFFB44DA83D}"/>
              </a:ext>
            </a:extLst>
          </p:cNvPr>
          <p:cNvSpPr/>
          <p:nvPr/>
        </p:nvSpPr>
        <p:spPr>
          <a:xfrm>
            <a:off x="7784482" y="208762"/>
            <a:ext cx="128196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70829" y="1536388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71118" y="1504927"/>
            <a:ext cx="1578207" cy="13917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F13A54-5CA0-4ED9-BF6D-0077B27AAB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4657002" y="3236482"/>
            <a:ext cx="1578207" cy="1391759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EF14894-E926-4BE5-AF06-33C658C3335E}"/>
              </a:ext>
            </a:extLst>
          </p:cNvPr>
          <p:cNvSpPr/>
          <p:nvPr/>
        </p:nvSpPr>
        <p:spPr>
          <a:xfrm>
            <a:off x="7090190" y="214570"/>
            <a:ext cx="1983051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15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838499" y="1653977"/>
            <a:ext cx="4864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song </a:t>
            </a:r>
            <a:r>
              <a:rPr lang="en-US" sz="320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song</a:t>
            </a:r>
            <a:r>
              <a:rPr lang="en-US" sz="32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cắt</a:t>
            </a:r>
            <a:r>
              <a:rPr lang="en-US" sz="32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557440" y="3103308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SAI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557440" y="1748724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F07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ĐÚNG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9010412" y="1357873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060" y="3392379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91E6ED-AE04-454C-8C91-1DFFB44DA83D}"/>
              </a:ext>
            </a:extLst>
          </p:cNvPr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99426" y="1477341"/>
            <a:ext cx="1578207" cy="13917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F13A54-5CA0-4ED9-BF6D-0077B27AAB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4626395" y="3271878"/>
            <a:ext cx="1578207" cy="13917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AE234DF-C088-45FE-A251-542CD0B1B9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6662589" y="3221476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90B446-FA03-4FD6-9A46-7867CB45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3506427" y="2762626"/>
            <a:ext cx="3010487" cy="434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366BE8-39F6-49A8-AB8E-3BDD10EF3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/>
        </p:blipFill>
        <p:spPr>
          <a:xfrm>
            <a:off x="6179003" y="1189429"/>
            <a:ext cx="3810907" cy="566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FBB66-B5CB-4229-8585-BBA253125CE1}"/>
              </a:ext>
            </a:extLst>
          </p:cNvPr>
          <p:cNvGrpSpPr/>
          <p:nvPr/>
        </p:nvGrpSpPr>
        <p:grpSpPr>
          <a:xfrm>
            <a:off x="881688" y="936317"/>
            <a:ext cx="10936498" cy="1107996"/>
            <a:chOff x="804761" y="670054"/>
            <a:chExt cx="10936498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A17B57-7488-4897-B030-0138AB2862AA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1B4AE-AAE8-43EE-9F7D-0A08114143B1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3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F832A22-46F1-4124-84F6-1C9BD5E6F944}"/>
              </a:ext>
            </a:extLst>
          </p:cNvPr>
          <p:cNvGrpSpPr/>
          <p:nvPr/>
        </p:nvGrpSpPr>
        <p:grpSpPr>
          <a:xfrm>
            <a:off x="5509425" y="-951317"/>
            <a:ext cx="9558511" cy="8760634"/>
            <a:chOff x="5901677" y="-745031"/>
            <a:chExt cx="9558511" cy="8760634"/>
          </a:xfrm>
        </p:grpSpPr>
        <p:grpSp>
          <p:nvGrpSpPr>
            <p:cNvPr id="2" name="组合 1"/>
            <p:cNvGrpSpPr/>
            <p:nvPr/>
          </p:nvGrpSpPr>
          <p:grpSpPr>
            <a:xfrm>
              <a:off x="5901677" y="-745031"/>
              <a:ext cx="9558511" cy="8760634"/>
              <a:chOff x="5977877" y="-745031"/>
              <a:chExt cx="9558511" cy="8760634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4"/>
              <a:srcRect l="14627" t="15673" r="18441" b="20000"/>
              <a:stretch/>
            </p:blipFill>
            <p:spPr>
              <a:xfrm rot="9219712">
                <a:off x="6425326" y="-745031"/>
                <a:ext cx="9111062" cy="8760634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49" r="25290"/>
              <a:stretch/>
            </p:blipFill>
            <p:spPr>
              <a:xfrm>
                <a:off x="9448800" y="-532408"/>
                <a:ext cx="4539916" cy="7596694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94" t="11277" r="17296" b="12423"/>
              <a:stretch/>
            </p:blipFill>
            <p:spPr>
              <a:xfrm>
                <a:off x="5977877" y="786063"/>
                <a:ext cx="6063915" cy="6015790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95D927-38A2-4C48-AD4A-A1509EED8E03}"/>
                </a:ext>
              </a:extLst>
            </p:cNvPr>
            <p:cNvSpPr/>
            <p:nvPr/>
          </p:nvSpPr>
          <p:spPr>
            <a:xfrm>
              <a:off x="9867900" y="3257550"/>
              <a:ext cx="1613023" cy="647700"/>
            </a:xfrm>
            <a:prstGeom prst="rect">
              <a:avLst/>
            </a:prstGeom>
            <a:solidFill>
              <a:srgbClr val="FF9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4C548B4-0380-4D3A-A3B8-C16522A7667E}"/>
                </a:ext>
              </a:extLst>
            </p:cNvPr>
            <p:cNvSpPr/>
            <p:nvPr/>
          </p:nvSpPr>
          <p:spPr>
            <a:xfrm rot="4421293">
              <a:off x="7038050" y="5293538"/>
              <a:ext cx="1766895" cy="647700"/>
            </a:xfrm>
            <a:prstGeom prst="rect">
              <a:avLst/>
            </a:prstGeom>
            <a:solidFill>
              <a:srgbClr val="37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7DD9249-A45B-47AC-B514-4D212D2542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5071" y="450846"/>
            <a:ext cx="7449958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1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1818690" y="1379985"/>
            <a:ext cx="103733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ine 4"/>
          <p:cNvSpPr>
            <a:spLocks noChangeShapeType="1"/>
          </p:cNvSpPr>
          <p:nvPr/>
        </p:nvSpPr>
        <p:spPr bwMode="auto">
          <a:xfrm>
            <a:off x="2419021" y="4893241"/>
            <a:ext cx="6749744" cy="971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419021" y="4222878"/>
            <a:ext cx="4523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8694036" y="4310507"/>
            <a:ext cx="474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" name="Oval 11"/>
          <p:cNvSpPr>
            <a:spLocks noChangeArrowheads="1"/>
          </p:cNvSpPr>
          <p:nvPr/>
        </p:nvSpPr>
        <p:spPr bwMode="auto">
          <a:xfrm>
            <a:off x="4536487" y="2799665"/>
            <a:ext cx="161925" cy="184151"/>
          </a:xfrm>
          <a:prstGeom prst="ellipse">
            <a:avLst/>
          </a:prstGeom>
          <a:solidFill>
            <a:schemeClr val="tx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4698412" y="2262159"/>
            <a:ext cx="5325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" name="Rectangle 1"/>
          <p:cNvSpPr/>
          <p:nvPr/>
        </p:nvSpPr>
        <p:spPr>
          <a:xfrm>
            <a:off x="1656762" y="339270"/>
            <a:ext cx="98551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 </a:t>
            </a: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AB. </a:t>
            </a: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M.</a:t>
            </a:r>
          </a:p>
        </p:txBody>
      </p:sp>
      <p:pic>
        <p:nvPicPr>
          <p:cNvPr id="16" name="Picture 2" descr="Owl with Ruler Clip Art - Owl with Ruler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821"/>
            <a:ext cx="1903971" cy="165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97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455" y="80603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105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Vẽ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đường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thẳng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vuông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góc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bằng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thước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và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ê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ke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371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1818690" y="1379985"/>
            <a:ext cx="103733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499717" y="208450"/>
            <a:ext cx="10558933" cy="1754326"/>
          </a:xfrm>
          <a:prstGeom prst="rect">
            <a:avLst/>
          </a:prstGeom>
          <a:noFill/>
          <a:ln w="9525">
            <a:noFill/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ê-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AB.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M. </a:t>
            </a:r>
          </a:p>
        </p:txBody>
      </p:sp>
      <p:sp>
        <p:nvSpPr>
          <p:cNvPr id="20" name="Line 4"/>
          <p:cNvSpPr>
            <a:spLocks noChangeShapeType="1"/>
          </p:cNvSpPr>
          <p:nvPr/>
        </p:nvSpPr>
        <p:spPr bwMode="auto">
          <a:xfrm>
            <a:off x="1980871" y="5477044"/>
            <a:ext cx="6749744" cy="971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980871" y="4806681"/>
            <a:ext cx="4523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8255886" y="4894310"/>
            <a:ext cx="474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" name="Oval 11"/>
          <p:cNvSpPr>
            <a:spLocks noChangeArrowheads="1"/>
          </p:cNvSpPr>
          <p:nvPr/>
        </p:nvSpPr>
        <p:spPr bwMode="auto">
          <a:xfrm>
            <a:off x="3931152" y="5384966"/>
            <a:ext cx="161925" cy="184151"/>
          </a:xfrm>
          <a:prstGeom prst="ellipse">
            <a:avLst/>
          </a:prstGeom>
          <a:solidFill>
            <a:schemeClr val="tx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3098212" y="2907675"/>
            <a:ext cx="5325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</a:p>
        </p:txBody>
      </p:sp>
      <p:pic>
        <p:nvPicPr>
          <p:cNvPr id="16" name="Picture 2" descr="Owl with Ruler Clip Art - Owl with Ruler Image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9" y="364074"/>
            <a:ext cx="1429308" cy="124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>
            <a:off x="13099446" y="3139305"/>
            <a:ext cx="2907632" cy="17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11">
            <a:extLst>
              <a:ext uri="{FF2B5EF4-FFF2-40B4-BE49-F238E27FC236}">
                <a16:creationId xmlns:a16="http://schemas.microsoft.com/office/drawing/2014/main" id="{99CCF9C3-5342-1076-40D5-B18F4D19C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491" y="5384967"/>
            <a:ext cx="161925" cy="184151"/>
          </a:xfrm>
          <a:prstGeom prst="ellipse">
            <a:avLst/>
          </a:prstGeom>
          <a:solidFill>
            <a:schemeClr val="tx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11">
            <a:extLst>
              <a:ext uri="{FF2B5EF4-FFF2-40B4-BE49-F238E27FC236}">
                <a16:creationId xmlns:a16="http://schemas.microsoft.com/office/drawing/2014/main" id="{517F7096-10D9-B5A1-B002-FFB07FDF6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8286" y="5391456"/>
            <a:ext cx="161925" cy="184151"/>
          </a:xfrm>
          <a:prstGeom prst="ellipse">
            <a:avLst/>
          </a:prstGeom>
          <a:solidFill>
            <a:schemeClr val="tx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11">
            <a:extLst>
              <a:ext uri="{FF2B5EF4-FFF2-40B4-BE49-F238E27FC236}">
                <a16:creationId xmlns:a16="http://schemas.microsoft.com/office/drawing/2014/main" id="{F2840925-95AE-0211-C140-750F12767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1152" y="3361634"/>
            <a:ext cx="161925" cy="184151"/>
          </a:xfrm>
          <a:prstGeom prst="ellipse">
            <a:avLst/>
          </a:prstGeom>
          <a:solidFill>
            <a:schemeClr val="tx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Régua PNG Images | Vetores E Arquivos PSD | Download Grátis Em Pngtree">
            <a:extLst>
              <a:ext uri="{FF2B5EF4-FFF2-40B4-BE49-F238E27FC236}">
                <a16:creationId xmlns:a16="http://schemas.microsoft.com/office/drawing/2014/main" id="{978B9813-975E-C98F-A50D-FC6CBB4DC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13775">
            <a:off x="2069215" y="2674909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62749C-6C86-923E-F695-905D1B86FA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59844" y1="29375" x2="64792" y2="19102"/>
                        <a14:backgroundMark x1="66198" y1="28320" x2="65677" y2="45625"/>
                        <a14:backgroundMark x1="67708" y1="49609" x2="68906" y2="52422"/>
                        <a14:backgroundMark x1="68906" y1="53203" x2="66563" y2="77500"/>
                        <a14:backgroundMark x1="66563" y1="77500" x2="65156" y2="77305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2593" t="25441" r="29886" b="31776"/>
          <a:stretch/>
        </p:blipFill>
        <p:spPr>
          <a:xfrm>
            <a:off x="1567852" y="3321500"/>
            <a:ext cx="2444262" cy="2934053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AE2AF8F8-3911-992D-B21D-85EA332AD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326" y="5463613"/>
            <a:ext cx="4812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83430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1991 L -0.79518 0.020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519 0.02014 L -0.60378 0.0104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4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1818690" y="1379985"/>
            <a:ext cx="103733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499717" y="208450"/>
            <a:ext cx="10558933" cy="1323439"/>
          </a:xfrm>
          <a:prstGeom prst="rect">
            <a:avLst/>
          </a:prstGeom>
          <a:noFill/>
          <a:ln w="9525">
            <a:noFill/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 </a:t>
            </a:r>
            <a:r>
              <a:rPr lang="en-US" alt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H.</a:t>
            </a:r>
          </a:p>
        </p:txBody>
      </p:sp>
      <p:sp>
        <p:nvSpPr>
          <p:cNvPr id="20" name="Line 4"/>
          <p:cNvSpPr>
            <a:spLocks noChangeShapeType="1"/>
          </p:cNvSpPr>
          <p:nvPr/>
        </p:nvSpPr>
        <p:spPr bwMode="auto">
          <a:xfrm>
            <a:off x="1980871" y="5477044"/>
            <a:ext cx="6749744" cy="971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980871" y="4806681"/>
            <a:ext cx="4523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8255886" y="4894310"/>
            <a:ext cx="474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" name="Oval 11"/>
          <p:cNvSpPr>
            <a:spLocks noChangeArrowheads="1"/>
          </p:cNvSpPr>
          <p:nvPr/>
        </p:nvSpPr>
        <p:spPr bwMode="auto">
          <a:xfrm>
            <a:off x="3901606" y="5384966"/>
            <a:ext cx="161925" cy="184151"/>
          </a:xfrm>
          <a:prstGeom prst="ellipse">
            <a:avLst/>
          </a:prstGeom>
          <a:solidFill>
            <a:schemeClr val="tx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3098212" y="2907675"/>
            <a:ext cx="5325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</a:p>
        </p:txBody>
      </p:sp>
      <p:pic>
        <p:nvPicPr>
          <p:cNvPr id="16" name="Picture 2" descr="Owl with Ruler Clip Art - Owl with Ruler Image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9" y="719181"/>
            <a:ext cx="1429308" cy="124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11">
            <a:extLst>
              <a:ext uri="{FF2B5EF4-FFF2-40B4-BE49-F238E27FC236}">
                <a16:creationId xmlns:a16="http://schemas.microsoft.com/office/drawing/2014/main" id="{99CCF9C3-5342-1076-40D5-B18F4D19C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491" y="5384967"/>
            <a:ext cx="161925" cy="184151"/>
          </a:xfrm>
          <a:prstGeom prst="ellipse">
            <a:avLst/>
          </a:prstGeom>
          <a:solidFill>
            <a:schemeClr val="tx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11">
            <a:extLst>
              <a:ext uri="{FF2B5EF4-FFF2-40B4-BE49-F238E27FC236}">
                <a16:creationId xmlns:a16="http://schemas.microsoft.com/office/drawing/2014/main" id="{517F7096-10D9-B5A1-B002-FFB07FDF6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8286" y="5391456"/>
            <a:ext cx="161925" cy="184151"/>
          </a:xfrm>
          <a:prstGeom prst="ellipse">
            <a:avLst/>
          </a:prstGeom>
          <a:solidFill>
            <a:schemeClr val="tx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11">
            <a:extLst>
              <a:ext uri="{FF2B5EF4-FFF2-40B4-BE49-F238E27FC236}">
                <a16:creationId xmlns:a16="http://schemas.microsoft.com/office/drawing/2014/main" id="{F2840925-95AE-0211-C140-750F12767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1607" y="3345729"/>
            <a:ext cx="161925" cy="184151"/>
          </a:xfrm>
          <a:prstGeom prst="ellipse">
            <a:avLst/>
          </a:prstGeom>
          <a:solidFill>
            <a:schemeClr val="tx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Régua PNG Images | Vetores E Arquivos PSD | Download Grátis Em Pngtree">
            <a:extLst>
              <a:ext uri="{FF2B5EF4-FFF2-40B4-BE49-F238E27FC236}">
                <a16:creationId xmlns:a16="http://schemas.microsoft.com/office/drawing/2014/main" id="{7831DCAD-8A32-8B1D-3F39-E733B853F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13775">
            <a:off x="2027308" y="2812837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encil Handwriting Transparent - PNG All">
            <a:extLst>
              <a:ext uri="{FF2B5EF4-FFF2-40B4-BE49-F238E27FC236}">
                <a16:creationId xmlns:a16="http://schemas.microsoft.com/office/drawing/2014/main" id="{C2EAC680-9C1D-3E91-7505-AEFF377F3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985" y="3049528"/>
            <a:ext cx="2983038" cy="267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DEA090-6DEF-D300-0F57-12256A0A5B68}"/>
              </a:ext>
            </a:extLst>
          </p:cNvPr>
          <p:cNvCxnSpPr>
            <a:cxnSpLocks/>
          </p:cNvCxnSpPr>
          <p:nvPr/>
        </p:nvCxnSpPr>
        <p:spPr>
          <a:xfrm>
            <a:off x="3974984" y="3049528"/>
            <a:ext cx="7584" cy="29556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9DDF59E-85FA-B985-A810-B289969395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59844" y1="29375" x2="64792" y2="19102"/>
                        <a14:backgroundMark x1="66198" y1="28320" x2="65677" y2="45625"/>
                        <a14:backgroundMark x1="67708" y1="49609" x2="68906" y2="52422"/>
                        <a14:backgroundMark x1="68906" y1="53203" x2="66563" y2="77500"/>
                        <a14:backgroundMark x1="66563" y1="77500" x2="65156" y2="77305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2593" t="25441" r="29886" b="31776"/>
          <a:stretch/>
        </p:blipFill>
        <p:spPr>
          <a:xfrm>
            <a:off x="1554573" y="3391748"/>
            <a:ext cx="2444262" cy="293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9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117 0.35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399569" y="2957702"/>
            <a:ext cx="283402" cy="3273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1818690" y="1379985"/>
            <a:ext cx="103733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ine 4"/>
          <p:cNvSpPr>
            <a:spLocks noChangeShapeType="1"/>
          </p:cNvSpPr>
          <p:nvPr/>
        </p:nvSpPr>
        <p:spPr bwMode="auto">
          <a:xfrm>
            <a:off x="2561896" y="3286158"/>
            <a:ext cx="6749744" cy="971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561896" y="2615795"/>
            <a:ext cx="4523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8836911" y="2703424"/>
            <a:ext cx="474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3654924" y="772806"/>
            <a:ext cx="5325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</a:p>
        </p:txBody>
      </p:sp>
      <p:pic>
        <p:nvPicPr>
          <p:cNvPr id="16" name="Picture 2" descr="Owl with Ruler Clip Art - Owl with Ruler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6" y="714620"/>
            <a:ext cx="1903971" cy="165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4399569" y="750402"/>
            <a:ext cx="0" cy="3927106"/>
          </a:xfrm>
          <a:prstGeom prst="line">
            <a:avLst/>
          </a:prstGeom>
          <a:ln w="76200">
            <a:solidFill>
              <a:srgbClr val="2C8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812284" y="3402217"/>
            <a:ext cx="4812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DAEAE6-735D-971C-21BF-94D10847F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8690" y="5670450"/>
            <a:ext cx="809426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MH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</a:t>
            </a:r>
          </a:p>
        </p:txBody>
      </p:sp>
      <p:sp>
        <p:nvSpPr>
          <p:cNvPr id="23" name="Oval 11"/>
          <p:cNvSpPr>
            <a:spLocks noChangeArrowheads="1"/>
          </p:cNvSpPr>
          <p:nvPr/>
        </p:nvSpPr>
        <p:spPr bwMode="auto">
          <a:xfrm>
            <a:off x="4318605" y="3181744"/>
            <a:ext cx="161925" cy="184151"/>
          </a:xfrm>
          <a:prstGeom prst="ellipse">
            <a:avLst/>
          </a:prstGeom>
          <a:solidFill>
            <a:schemeClr val="tx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11">
            <a:extLst>
              <a:ext uri="{FF2B5EF4-FFF2-40B4-BE49-F238E27FC236}">
                <a16:creationId xmlns:a16="http://schemas.microsoft.com/office/drawing/2014/main" id="{6BE78D93-028F-0E1C-E9AA-6BAD3CE7B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7117" y="3179748"/>
            <a:ext cx="161925" cy="184151"/>
          </a:xfrm>
          <a:prstGeom prst="ellipse">
            <a:avLst/>
          </a:prstGeom>
          <a:solidFill>
            <a:schemeClr val="tx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11">
            <a:extLst>
              <a:ext uri="{FF2B5EF4-FFF2-40B4-BE49-F238E27FC236}">
                <a16:creationId xmlns:a16="http://schemas.microsoft.com/office/drawing/2014/main" id="{F94CB12A-C62E-DC9C-300B-95B01146A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3312" y="3179749"/>
            <a:ext cx="161925" cy="184151"/>
          </a:xfrm>
          <a:prstGeom prst="ellipse">
            <a:avLst/>
          </a:prstGeom>
          <a:solidFill>
            <a:schemeClr val="tx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61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F832A22-46F1-4124-84F6-1C9BD5E6F944}"/>
              </a:ext>
            </a:extLst>
          </p:cNvPr>
          <p:cNvGrpSpPr/>
          <p:nvPr/>
        </p:nvGrpSpPr>
        <p:grpSpPr>
          <a:xfrm>
            <a:off x="5509425" y="-951317"/>
            <a:ext cx="9558511" cy="8760634"/>
            <a:chOff x="5901677" y="-745031"/>
            <a:chExt cx="9558511" cy="8760634"/>
          </a:xfrm>
        </p:grpSpPr>
        <p:grpSp>
          <p:nvGrpSpPr>
            <p:cNvPr id="2" name="组合 1"/>
            <p:cNvGrpSpPr/>
            <p:nvPr/>
          </p:nvGrpSpPr>
          <p:grpSpPr>
            <a:xfrm>
              <a:off x="5901677" y="-745031"/>
              <a:ext cx="9558511" cy="8760634"/>
              <a:chOff x="5977877" y="-745031"/>
              <a:chExt cx="9558511" cy="8760634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4"/>
              <a:srcRect l="14627" t="15673" r="18441" b="20000"/>
              <a:stretch/>
            </p:blipFill>
            <p:spPr>
              <a:xfrm rot="9219712">
                <a:off x="6425326" y="-745031"/>
                <a:ext cx="9111062" cy="8760634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49" r="25290"/>
              <a:stretch/>
            </p:blipFill>
            <p:spPr>
              <a:xfrm>
                <a:off x="9448800" y="-532408"/>
                <a:ext cx="4539916" cy="7596694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94" t="11277" r="17296" b="12423"/>
              <a:stretch/>
            </p:blipFill>
            <p:spPr>
              <a:xfrm>
                <a:off x="5977877" y="786063"/>
                <a:ext cx="6063915" cy="6015790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95D927-38A2-4C48-AD4A-A1509EED8E03}"/>
                </a:ext>
              </a:extLst>
            </p:cNvPr>
            <p:cNvSpPr/>
            <p:nvPr/>
          </p:nvSpPr>
          <p:spPr>
            <a:xfrm>
              <a:off x="9867900" y="3257550"/>
              <a:ext cx="1613023" cy="647700"/>
            </a:xfrm>
            <a:prstGeom prst="rect">
              <a:avLst/>
            </a:prstGeom>
            <a:solidFill>
              <a:srgbClr val="FF9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4C548B4-0380-4D3A-A3B8-C16522A7667E}"/>
                </a:ext>
              </a:extLst>
            </p:cNvPr>
            <p:cNvSpPr/>
            <p:nvPr/>
          </p:nvSpPr>
          <p:spPr>
            <a:xfrm rot="4421293">
              <a:off x="7038050" y="5293538"/>
              <a:ext cx="1766895" cy="647700"/>
            </a:xfrm>
            <a:prstGeom prst="rect">
              <a:avLst/>
            </a:prstGeom>
            <a:solidFill>
              <a:srgbClr val="37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84" y="1071081"/>
            <a:ext cx="6068716" cy="601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1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Box 8"/>
          <p:cNvSpPr txBox="1">
            <a:spLocks noChangeArrowheads="1"/>
          </p:cNvSpPr>
          <p:nvPr/>
        </p:nvSpPr>
        <p:spPr bwMode="auto">
          <a:xfrm>
            <a:off x="295419" y="253546"/>
            <a:ext cx="11601161" cy="23801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dashDot"/>
            <a:miter lim="800000"/>
            <a:headEnd/>
            <a:tailEnd/>
          </a:ln>
          <a:effectLst/>
        </p:spPr>
        <p:txBody>
          <a:bodyPr wrap="square" lIns="162532" tIns="81265" rIns="162532" bIns="81265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a)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O.</a:t>
            </a:r>
          </a:p>
          <a:p>
            <a:pPr>
              <a:spcBef>
                <a:spcPct val="0"/>
              </a:spcBef>
            </a:pP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H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CD.</a:t>
            </a:r>
          </a:p>
        </p:txBody>
      </p:sp>
      <p:sp>
        <p:nvSpPr>
          <p:cNvPr id="2" name="Line 4">
            <a:extLst>
              <a:ext uri="{FF2B5EF4-FFF2-40B4-BE49-F238E27FC236}">
                <a16:creationId xmlns:a16="http://schemas.microsoft.com/office/drawing/2014/main" id="{4EAE050C-4223-28ED-1B59-BECB491ABF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65236" y="5910256"/>
            <a:ext cx="5709458" cy="28725"/>
          </a:xfrm>
          <a:prstGeom prst="line">
            <a:avLst/>
          </a:prstGeom>
          <a:noFill/>
          <a:ln w="57150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C34229-730D-39A0-DEF4-978A570AC4C7}"/>
              </a:ext>
            </a:extLst>
          </p:cNvPr>
          <p:cNvCxnSpPr>
            <a:cxnSpLocks/>
          </p:cNvCxnSpPr>
          <p:nvPr/>
        </p:nvCxnSpPr>
        <p:spPr>
          <a:xfrm>
            <a:off x="3454400" y="3429000"/>
            <a:ext cx="5820294" cy="856725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11">
            <a:extLst>
              <a:ext uri="{FF2B5EF4-FFF2-40B4-BE49-F238E27FC236}">
                <a16:creationId xmlns:a16="http://schemas.microsoft.com/office/drawing/2014/main" id="{803026D5-4BC3-CCBD-3EA9-0D30FAB6F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5445" y="5832542"/>
            <a:ext cx="161925" cy="1841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11">
            <a:extLst>
              <a:ext uri="{FF2B5EF4-FFF2-40B4-BE49-F238E27FC236}">
                <a16:creationId xmlns:a16="http://schemas.microsoft.com/office/drawing/2014/main" id="{F75E2BDF-A5A7-5D50-C244-F68118EBE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863" y="5832542"/>
            <a:ext cx="161925" cy="1841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C2AE1508-0EE4-16AE-6735-5E2220308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6027" y="5832542"/>
            <a:ext cx="161925" cy="1841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11">
            <a:extLst>
              <a:ext uri="{FF2B5EF4-FFF2-40B4-BE49-F238E27FC236}">
                <a16:creationId xmlns:a16="http://schemas.microsoft.com/office/drawing/2014/main" id="{986876D4-4BCF-6F7F-9342-E2F40C936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6026" y="4101224"/>
            <a:ext cx="161925" cy="1841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5265DC39-FA54-CBC2-0355-3744B8762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243" y="3429000"/>
            <a:ext cx="161925" cy="1841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F2CD4B73-5E97-ADE8-89FC-CA1B618DB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9021" y="3564974"/>
            <a:ext cx="4523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52C09D0A-916B-A582-A1BE-4F313C4D1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0804" y="4276360"/>
            <a:ext cx="4523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96A7A4BB-6BF2-2A0A-2584-D48A4C975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0950" y="6094109"/>
            <a:ext cx="4203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49764C28-15CC-E5AD-52C0-FDA3E1466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6253" y="6094109"/>
            <a:ext cx="4812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6FAB4B2E-E026-BAC3-2F2C-D323F7DE1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0804" y="6029908"/>
            <a:ext cx="4812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530199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74448" y="216600"/>
            <a:ext cx="11601161" cy="2195443"/>
          </a:xfrm>
          <a:prstGeom prst="rect">
            <a:avLst/>
          </a:prstGeom>
          <a:solidFill>
            <a:srgbClr val="FF9C89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dashDot"/>
            <a:miter lim="800000"/>
            <a:headEnd/>
            <a:tailEnd/>
          </a:ln>
          <a:effectLst/>
        </p:spPr>
        <p:txBody>
          <a:bodyPr wrap="square" lIns="162532" tIns="81265" rIns="162532" bIns="81265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O.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OA,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OB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OA.</a:t>
            </a:r>
            <a:endParaRPr lang="en-US" altLang="en-US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97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F832A22-46F1-4124-84F6-1C9BD5E6F944}"/>
              </a:ext>
            </a:extLst>
          </p:cNvPr>
          <p:cNvGrpSpPr/>
          <p:nvPr/>
        </p:nvGrpSpPr>
        <p:grpSpPr>
          <a:xfrm>
            <a:off x="5509425" y="-951317"/>
            <a:ext cx="9558511" cy="8760634"/>
            <a:chOff x="5901677" y="-745031"/>
            <a:chExt cx="9558511" cy="8760634"/>
          </a:xfrm>
        </p:grpSpPr>
        <p:grpSp>
          <p:nvGrpSpPr>
            <p:cNvPr id="2" name="组合 1"/>
            <p:cNvGrpSpPr/>
            <p:nvPr/>
          </p:nvGrpSpPr>
          <p:grpSpPr>
            <a:xfrm>
              <a:off x="5901677" y="-745031"/>
              <a:ext cx="9558511" cy="8760634"/>
              <a:chOff x="5977877" y="-745031"/>
              <a:chExt cx="9558511" cy="8760634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4"/>
              <a:srcRect l="14627" t="15673" r="18441" b="20000"/>
              <a:stretch/>
            </p:blipFill>
            <p:spPr>
              <a:xfrm rot="9219712">
                <a:off x="6425326" y="-745031"/>
                <a:ext cx="9111062" cy="8760634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49" r="25290"/>
              <a:stretch/>
            </p:blipFill>
            <p:spPr>
              <a:xfrm>
                <a:off x="9448800" y="-532408"/>
                <a:ext cx="4539916" cy="7596694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94" t="11277" r="17296" b="12423"/>
              <a:stretch/>
            </p:blipFill>
            <p:spPr>
              <a:xfrm>
                <a:off x="5977877" y="786063"/>
                <a:ext cx="6063915" cy="6015790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95D927-38A2-4C48-AD4A-A1509EED8E03}"/>
                </a:ext>
              </a:extLst>
            </p:cNvPr>
            <p:cNvSpPr/>
            <p:nvPr/>
          </p:nvSpPr>
          <p:spPr>
            <a:xfrm>
              <a:off x="9867900" y="3257550"/>
              <a:ext cx="1613023" cy="647700"/>
            </a:xfrm>
            <a:prstGeom prst="rect">
              <a:avLst/>
            </a:prstGeom>
            <a:solidFill>
              <a:srgbClr val="FF9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4C548B4-0380-4D3A-A3B8-C16522A7667E}"/>
                </a:ext>
              </a:extLst>
            </p:cNvPr>
            <p:cNvSpPr/>
            <p:nvPr/>
          </p:nvSpPr>
          <p:spPr>
            <a:xfrm rot="4421293">
              <a:off x="7038050" y="5293538"/>
              <a:ext cx="1766895" cy="647700"/>
            </a:xfrm>
            <a:prstGeom prst="rect">
              <a:avLst/>
            </a:prstGeom>
            <a:solidFill>
              <a:srgbClr val="37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22F72E7-0AB6-6AA5-5D4C-CBABE685CD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99" y="911543"/>
            <a:ext cx="6039053" cy="427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74448" y="216600"/>
            <a:ext cx="11601161" cy="1518334"/>
          </a:xfrm>
          <a:prstGeom prst="rect">
            <a:avLst/>
          </a:prstGeom>
          <a:solidFill>
            <a:srgbClr val="FF9C89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dashDot"/>
            <a:miter lim="800000"/>
            <a:headEnd/>
            <a:tailEnd/>
          </a:ln>
          <a:effectLst/>
        </p:spPr>
        <p:txBody>
          <a:bodyPr wrap="square" lIns="162532" tIns="81265" rIns="162532" bIns="81265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Cho tam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ABC.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A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BC</a:t>
            </a:r>
            <a:endParaRPr lang="en-US" altLang="en-US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57518FDB-BF0C-592F-E800-2E3916102B71}"/>
              </a:ext>
            </a:extLst>
          </p:cNvPr>
          <p:cNvSpPr/>
          <p:nvPr/>
        </p:nvSpPr>
        <p:spPr>
          <a:xfrm rot="12716241" flipH="1">
            <a:off x="4053174" y="3982696"/>
            <a:ext cx="4085652" cy="2518338"/>
          </a:xfrm>
          <a:prstGeom prst="rtTriangl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4DE36355-BC2D-D515-50A4-006D64873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821" y="2659810"/>
            <a:ext cx="4523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73FD9E96-AEDC-D426-9774-765054097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4454" y="5262336"/>
            <a:ext cx="4203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76438228-6088-6A81-CCD4-AD7E346F5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349" y="5241865"/>
            <a:ext cx="4523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212121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-3024830" y="-323578"/>
            <a:ext cx="9473051" cy="7876531"/>
            <a:chOff x="-3201796" y="-1128035"/>
            <a:chExt cx="10829221" cy="900414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/>
            <a:srcRect l="14627" t="15673" r="18441" b="20000"/>
            <a:stretch/>
          </p:blipFill>
          <p:spPr>
            <a:xfrm>
              <a:off x="-1788695" y="-1128035"/>
              <a:ext cx="8646693" cy="831412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1796" y="-265474"/>
              <a:ext cx="7371354" cy="737135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91" y="960374"/>
              <a:ext cx="6915734" cy="691573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210E842-08B6-49D7-AE26-8A78E791A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7895" y="1681596"/>
            <a:ext cx="7921431" cy="326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3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4627" t="15673" r="18441" b="20000"/>
          <a:stretch/>
        </p:blipFill>
        <p:spPr>
          <a:xfrm rot="9277900">
            <a:off x="3883516" y="-1048332"/>
            <a:ext cx="10439298" cy="1003778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1231689" y="245624"/>
            <a:ext cx="3056225" cy="1338962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 err="1">
                <a:solidFill>
                  <a:schemeClr val="tx1"/>
                </a:solidFill>
                <a:latin typeface="UTM Avo" panose="02040603050506020204" pitchFamily="18" charset="0"/>
                <a:ea typeface="字魂107号-萌趣欢乐体" panose="00000500000000000000" pitchFamily="2" charset="-122"/>
              </a:rPr>
              <a:t>Kiểm</a:t>
            </a:r>
            <a:r>
              <a:rPr lang="en-US" altLang="zh-CN" sz="4400" b="1" dirty="0">
                <a:solidFill>
                  <a:schemeClr val="tx1"/>
                </a:solidFill>
                <a:latin typeface="UTM Avo" panose="02040603050506020204" pitchFamily="18" charset="0"/>
                <a:ea typeface="字魂107号-萌趣欢乐体" panose="000005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UTM Avo" panose="02040603050506020204" pitchFamily="18" charset="0"/>
                <a:ea typeface="字魂107号-萌趣欢乐体" panose="00000500000000000000" pitchFamily="2" charset="-122"/>
              </a:rPr>
              <a:t>tra</a:t>
            </a:r>
            <a:r>
              <a:rPr lang="en-US" altLang="zh-CN" sz="4400" b="1" dirty="0">
                <a:solidFill>
                  <a:schemeClr val="tx1"/>
                </a:solidFill>
                <a:latin typeface="UTM Avo" panose="02040603050506020204" pitchFamily="18" charset="0"/>
                <a:ea typeface="字魂107号-萌趣欢乐体" panose="00000500000000000000" pitchFamily="2" charset="-122"/>
              </a:rPr>
              <a:t> </a:t>
            </a:r>
          </a:p>
          <a:p>
            <a:pPr algn="ctr"/>
            <a:r>
              <a:rPr lang="en-US" altLang="zh-CN" sz="4400" b="1" dirty="0" err="1">
                <a:solidFill>
                  <a:schemeClr val="tx1"/>
                </a:solidFill>
                <a:latin typeface="UTM Avo" panose="02040603050506020204" pitchFamily="18" charset="0"/>
                <a:ea typeface="字魂107号-萌趣欢乐体" panose="00000500000000000000" pitchFamily="2" charset="-122"/>
              </a:rPr>
              <a:t>đồ</a:t>
            </a:r>
            <a:r>
              <a:rPr lang="en-US" altLang="zh-CN" sz="4400" b="1" dirty="0">
                <a:solidFill>
                  <a:schemeClr val="tx1"/>
                </a:solidFill>
                <a:latin typeface="UTM Avo" panose="02040603050506020204" pitchFamily="18" charset="0"/>
                <a:ea typeface="字魂107号-萌趣欢乐体" panose="000005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UTM Avo" panose="02040603050506020204" pitchFamily="18" charset="0"/>
                <a:ea typeface="字魂107号-萌趣欢乐体" panose="00000500000000000000" pitchFamily="2" charset="-122"/>
              </a:rPr>
              <a:t>dùng</a:t>
            </a:r>
            <a:endParaRPr lang="zh-CN" altLang="en-US" sz="4400" b="1" dirty="0">
              <a:solidFill>
                <a:schemeClr val="tx1"/>
              </a:solidFill>
              <a:latin typeface="UTM Avo" panose="0204060305050602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292" y="1330603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959" r="30424"/>
          <a:stretch/>
        </p:blipFill>
        <p:spPr>
          <a:xfrm>
            <a:off x="9050134" y="4596231"/>
            <a:ext cx="4806249" cy="28349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C7AA63-BF2C-4B52-8D47-F62FCE8840E7}"/>
              </a:ext>
            </a:extLst>
          </p:cNvPr>
          <p:cNvSpPr txBox="1"/>
          <p:nvPr/>
        </p:nvSpPr>
        <p:spPr>
          <a:xfrm>
            <a:off x="9752688" y="5169749"/>
            <a:ext cx="1347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/>
              <a:t>Thước kẻ</a:t>
            </a:r>
            <a:endParaRPr lang="vi-VN" sz="4000" b="1" dirty="0"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814D42-5A8F-4215-9C78-255DFB1E6C04}"/>
              </a:ext>
            </a:extLst>
          </p:cNvPr>
          <p:cNvSpPr txBox="1"/>
          <p:nvPr/>
        </p:nvSpPr>
        <p:spPr>
          <a:xfrm>
            <a:off x="6476952" y="5241724"/>
            <a:ext cx="8001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dirty="0"/>
              <a:t>Ê ke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EA48C1-08EB-4007-BF77-B091EE98D1C7}"/>
              </a:ext>
            </a:extLst>
          </p:cNvPr>
          <p:cNvSpPr txBox="1"/>
          <p:nvPr/>
        </p:nvSpPr>
        <p:spPr>
          <a:xfrm>
            <a:off x="10121619" y="2030936"/>
            <a:ext cx="800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/>
              <a:t>Bút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6282446" y="2431026"/>
            <a:ext cx="2163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Sách giáo khoa, VTH toán</a:t>
            </a:r>
            <a:endParaRPr lang="en-US" sz="2400" dirty="0"/>
          </a:p>
        </p:txBody>
      </p:sp>
      <p:pic>
        <p:nvPicPr>
          <p:cNvPr id="1026" name="Picture 2" descr="Sách Bình Minh - Shopee Mall Online | Shopee Việt Nam">
            <a:extLst>
              <a:ext uri="{FF2B5EF4-FFF2-40B4-BE49-F238E27FC236}">
                <a16:creationId xmlns:a16="http://schemas.microsoft.com/office/drawing/2014/main" id="{F18F65FC-946B-B27D-C6C9-49748E50A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5" t="27635"/>
          <a:stretch/>
        </p:blipFill>
        <p:spPr bwMode="auto">
          <a:xfrm rot="560456">
            <a:off x="7184470" y="797364"/>
            <a:ext cx="1134433" cy="165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ách Bình Minh - Shopee Mall Online | Shopee Việt Nam">
            <a:extLst>
              <a:ext uri="{FF2B5EF4-FFF2-40B4-BE49-F238E27FC236}">
                <a16:creationId xmlns:a16="http://schemas.microsoft.com/office/drawing/2014/main" id="{10A6082D-261D-8550-B081-F288B543B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45" b="27634"/>
          <a:stretch/>
        </p:blipFill>
        <p:spPr bwMode="auto">
          <a:xfrm rot="21140795">
            <a:off x="6177376" y="716283"/>
            <a:ext cx="1134433" cy="165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út Máy tính Biểu tượng Clip nghệ thuật - cây bút png tải về - Miễn phí  trong suốt Góc png Tải về.">
            <a:extLst>
              <a:ext uri="{FF2B5EF4-FFF2-40B4-BE49-F238E27FC236}">
                <a16:creationId xmlns:a16="http://schemas.microsoft.com/office/drawing/2014/main" id="{67902A38-120C-6E75-49C2-401281087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84" b="90000" l="1333" r="94000">
                        <a14:foregroundMark x1="94111" y1="1684" x2="94111" y2="1684"/>
                        <a14:foregroundMark x1="10889" y1="70663" x2="10889" y2="70663"/>
                        <a14:foregroundMark x1="1333" y1="74439" x2="1333" y2="74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046" y="245624"/>
            <a:ext cx="903056" cy="196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Vector Biểu Tượng Bút Chì PNG , Nghệ Thuật, Nền, đen PNG và Vector  với nền trong suốt để tải xuống miễn phí">
            <a:extLst>
              <a:ext uri="{FF2B5EF4-FFF2-40B4-BE49-F238E27FC236}">
                <a16:creationId xmlns:a16="http://schemas.microsoft.com/office/drawing/2014/main" id="{5A95C632-698E-5515-2785-836F3E7CF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1563" y1="79688" x2="51563" y2="79688"/>
                        <a14:foregroundMark x1="47656" y1="75938" x2="50469" y2="86406"/>
                        <a14:foregroundMark x1="50469" y1="86406" x2="50000" y2="8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2313">
            <a:off x="8993681" y="13019"/>
            <a:ext cx="1923514" cy="192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Thước Kẻ Màu Vàng Thước Kẻ đẹp Thước Kẻ Sáng Tạo Trang Trí Thước  Kẻ PNG , Thước Vàng, Thước Kẻ đẹp, Một Người Sáng Tạo PNG và Vector với">
            <a:extLst>
              <a:ext uri="{FF2B5EF4-FFF2-40B4-BE49-F238E27FC236}">
                <a16:creationId xmlns:a16="http://schemas.microsoft.com/office/drawing/2014/main" id="{43AE02B9-BF05-F6EA-7CD3-0529A89EF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941" y="2887487"/>
            <a:ext cx="3335414" cy="222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ước đo Góc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2B3B9242-9815-729D-7265-15E07A3DB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08519">
            <a:off x="5989081" y="3336545"/>
            <a:ext cx="2185901" cy="218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5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1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F832A22-46F1-4124-84F6-1C9BD5E6F944}"/>
              </a:ext>
            </a:extLst>
          </p:cNvPr>
          <p:cNvGrpSpPr/>
          <p:nvPr/>
        </p:nvGrpSpPr>
        <p:grpSpPr>
          <a:xfrm>
            <a:off x="5901677" y="-745031"/>
            <a:ext cx="9558511" cy="8760634"/>
            <a:chOff x="5901677" y="-745031"/>
            <a:chExt cx="9558511" cy="8760634"/>
          </a:xfrm>
        </p:grpSpPr>
        <p:grpSp>
          <p:nvGrpSpPr>
            <p:cNvPr id="2" name="组合 1"/>
            <p:cNvGrpSpPr/>
            <p:nvPr/>
          </p:nvGrpSpPr>
          <p:grpSpPr>
            <a:xfrm>
              <a:off x="5901677" y="-745031"/>
              <a:ext cx="9558511" cy="8760634"/>
              <a:chOff x="5977877" y="-745031"/>
              <a:chExt cx="9558511" cy="8760634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4"/>
              <a:srcRect l="14627" t="15673" r="18441" b="20000"/>
              <a:stretch/>
            </p:blipFill>
            <p:spPr>
              <a:xfrm rot="9219712">
                <a:off x="6425326" y="-745031"/>
                <a:ext cx="9111062" cy="8760634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49" r="25290"/>
              <a:stretch/>
            </p:blipFill>
            <p:spPr>
              <a:xfrm>
                <a:off x="9448800" y="-532408"/>
                <a:ext cx="4539916" cy="7596694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94" t="11277" r="17296" b="12423"/>
              <a:stretch/>
            </p:blipFill>
            <p:spPr>
              <a:xfrm>
                <a:off x="5977877" y="786063"/>
                <a:ext cx="6063915" cy="6015790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95D927-38A2-4C48-AD4A-A1509EED8E03}"/>
                </a:ext>
              </a:extLst>
            </p:cNvPr>
            <p:cNvSpPr/>
            <p:nvPr/>
          </p:nvSpPr>
          <p:spPr>
            <a:xfrm>
              <a:off x="9867900" y="3257550"/>
              <a:ext cx="1613023" cy="647700"/>
            </a:xfrm>
            <a:prstGeom prst="rect">
              <a:avLst/>
            </a:prstGeom>
            <a:solidFill>
              <a:srgbClr val="FF9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4C548B4-0380-4D3A-A3B8-C16522A7667E}"/>
                </a:ext>
              </a:extLst>
            </p:cNvPr>
            <p:cNvSpPr/>
            <p:nvPr/>
          </p:nvSpPr>
          <p:spPr>
            <a:xfrm rot="4421293">
              <a:off x="7038050" y="5293538"/>
              <a:ext cx="1766895" cy="647700"/>
            </a:xfrm>
            <a:prstGeom prst="rect">
              <a:avLst/>
            </a:prstGeom>
            <a:solidFill>
              <a:srgbClr val="37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4718C28-29BE-4DE9-8D09-55BC44FC8B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6407" y="516044"/>
            <a:ext cx="7297544" cy="59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2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281" y="489022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6955147" y="3409856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1883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060" y="3392379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14208C-5A7C-47B5-942D-3A393C76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7E3E4-6613-4577-93A2-9296D8E8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4241523" y="3182290"/>
            <a:ext cx="1846046" cy="1589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BEB48-DCA8-4CCC-A62F-E9369F97E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246065" y="3279839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5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1037845" y="1458206"/>
            <a:ext cx="48643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s-ES" sz="4400" b="0" i="0" u="none" strike="noStrike" kern="1200" cap="none" spc="0" normalizeH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s-ES" sz="4400" b="0" i="0" u="none" strike="noStrike" kern="1200" cap="none" spc="0" normalizeH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s-ES" sz="4400" b="0" i="0" u="none" strike="noStrike" kern="1200" cap="none" spc="0" normalizeH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s-ES" sz="4400" b="0" i="0" u="none" strike="noStrike" kern="1200" cap="none" spc="0" normalizeH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kumimoji="0" lang="es-ES" sz="4400" b="0" i="0" u="none" strike="noStrike" kern="1200" cap="none" spc="0" normalizeH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s-ES" sz="4400" b="0" i="0" u="none" strike="noStrike" kern="1200" cap="none" spc="0" normalizeH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s-ES" sz="4400" b="0" i="0" u="none" strike="noStrike" kern="1200" cap="none" spc="0" normalizeH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kumimoji="0" lang="es-ES" sz="4400" b="0" i="0" u="none" strike="noStrike" kern="1200" cap="none" spc="0" normalizeH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kumimoji="0" lang="es-ES" sz="4400" b="0" i="0" u="none" strike="noStrike" kern="1200" cap="none" spc="0" normalizeH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s-ES" sz="4400" b="0" i="0" u="none" strike="noStrike" kern="1200" cap="none" spc="0" normalizeH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đối</a:t>
            </a:r>
            <a:r>
              <a:rPr kumimoji="0" lang="es-ES" sz="4400" b="0" i="0" u="none" strike="noStrike" kern="1200" cap="none" spc="0" normalizeH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s-ES" sz="4400" b="0" i="0" u="none" strike="noStrike" kern="1200" cap="none" spc="0" normalizeH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kumimoji="0" lang="es-ES" sz="4400" b="0" i="0" u="none" strike="noStrike" kern="1200" cap="none" spc="0" normalizeH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s-ES" sz="4400" b="0" i="0" u="none" strike="noStrike" kern="1200" cap="none" spc="0" normalizeH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song</a:t>
            </a:r>
            <a:r>
              <a:rPr kumimoji="0" lang="es-ES" sz="4400" b="0" i="0" u="none" strike="noStrike" kern="1200" cap="none" spc="0" normalizeH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s-ES" sz="4400" b="0" i="0" u="none" strike="noStrike" kern="1200" cap="none" spc="0" normalizeH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song</a:t>
            </a:r>
            <a:r>
              <a:rPr kumimoji="0" lang="es-ES" sz="4400" b="0" i="0" u="none" strike="noStrike" kern="1200" cap="none" spc="0" normalizeH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s-ES" sz="4400" b="0" i="0" u="none" strike="noStrike" kern="1200" cap="none" spc="0" normalizeH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s-ES" sz="4400" b="0" i="0" u="none" strike="noStrike" kern="1200" cap="none" spc="0" normalizeH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s-ES" sz="4400" b="0" i="0" u="none" strike="noStrike" kern="1200" cap="none" spc="0" normalizeH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F07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ĐÚNG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SAI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8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060" y="3392379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7E3E4-6613-4577-93A2-9296D8E8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4241523" y="3182290"/>
            <a:ext cx="1846046" cy="1589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BEB48-DCA8-4CCC-A62F-E9369F97E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246065" y="3279839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6FA6D-F804-4860-9EB1-484B6A1E6EF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8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474829" y="1560663"/>
            <a:ext cx="563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 </a:t>
            </a:r>
            <a:r>
              <a:rPr lang="en-US" sz="320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ABCD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AB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CD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BC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AB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374508" y="5135690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AD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869827" y="4760607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607710" y="2714812"/>
            <a:ext cx="2103999" cy="985400"/>
            <a:chOff x="1499998" y="1503641"/>
            <a:chExt cx="3253257" cy="1878034"/>
          </a:xfrm>
        </p:grpSpPr>
        <p:grpSp>
          <p:nvGrpSpPr>
            <p:cNvPr id="35" name="Group 34"/>
            <p:cNvGrpSpPr/>
            <p:nvPr/>
          </p:nvGrpSpPr>
          <p:grpSpPr>
            <a:xfrm>
              <a:off x="2052320" y="1869440"/>
              <a:ext cx="2235200" cy="1463040"/>
              <a:chOff x="2052320" y="1869440"/>
              <a:chExt cx="2235200" cy="1463040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 flipV="1">
                <a:off x="2052320" y="1869440"/>
                <a:ext cx="2235200" cy="1016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2052320" y="3322320"/>
                <a:ext cx="2235200" cy="1016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 flipV="1">
                <a:off x="2087203" y="1869440"/>
                <a:ext cx="0" cy="144272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 flipV="1">
                <a:off x="4287520" y="1869440"/>
                <a:ext cx="0" cy="146304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/>
            <p:cNvSpPr txBox="1"/>
            <p:nvPr/>
          </p:nvSpPr>
          <p:spPr>
            <a:xfrm>
              <a:off x="1527000" y="1503641"/>
              <a:ext cx="365760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31886" y="1510268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499998" y="2877569"/>
              <a:ext cx="365760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87495" y="2920009"/>
              <a:ext cx="365760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681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495</Words>
  <Application>Microsoft Office PowerPoint</Application>
  <PresentationFormat>Widescreen</PresentationFormat>
  <Paragraphs>120</Paragraphs>
  <Slides>28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宋体</vt:lpstr>
      <vt:lpstr>Arial</vt:lpstr>
      <vt:lpstr>Calibri</vt:lpstr>
      <vt:lpstr>Calibri Light</vt:lpstr>
      <vt:lpstr>Cambria</vt:lpstr>
      <vt:lpstr>等线</vt:lpstr>
      <vt:lpstr>Fujiyama</vt:lpstr>
      <vt:lpstr>Tahoma</vt:lpstr>
      <vt:lpstr>Times New Roman</vt:lpstr>
      <vt:lpstr>UTM Alberta Heavy</vt:lpstr>
      <vt:lpstr>UTM Avo</vt:lpstr>
      <vt:lpstr>UTM Cookies</vt:lpstr>
      <vt:lpstr>UTM Futura Extra</vt:lpstr>
      <vt:lpstr>UTM HelvetIns</vt:lpstr>
      <vt:lpstr>UVN Bo Quen</vt:lpstr>
      <vt:lpstr>Verdana</vt:lpstr>
      <vt:lpstr>字魂107号-萌趣欢乐体</vt:lpstr>
      <vt:lpstr>方正少儿简体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</cp:revision>
  <dcterms:created xsi:type="dcterms:W3CDTF">2024-01-31T09:45:04Z</dcterms:created>
  <dcterms:modified xsi:type="dcterms:W3CDTF">2024-04-09T03:44:57Z</dcterms:modified>
</cp:coreProperties>
</file>