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57" r:id="rId2"/>
    <p:sldId id="658" r:id="rId3"/>
    <p:sldId id="609" r:id="rId4"/>
    <p:sldId id="276" r:id="rId5"/>
    <p:sldId id="650" r:id="rId6"/>
    <p:sldId id="651" r:id="rId7"/>
    <p:sldId id="652" r:id="rId8"/>
    <p:sldId id="607" r:id="rId9"/>
    <p:sldId id="630" r:id="rId10"/>
    <p:sldId id="633" r:id="rId11"/>
    <p:sldId id="632" r:id="rId12"/>
    <p:sldId id="635" r:id="rId13"/>
    <p:sldId id="656" r:id="rId14"/>
    <p:sldId id="610" r:id="rId15"/>
    <p:sldId id="644" r:id="rId16"/>
    <p:sldId id="647" r:id="rId17"/>
    <p:sldId id="653" r:id="rId18"/>
    <p:sldId id="618" r:id="rId19"/>
    <p:sldId id="655" r:id="rId20"/>
    <p:sldId id="6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78AF8-2950-41DC-B30F-B82A569854A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34F7B-5F42-419E-BB2C-2FFAB2584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9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50EF-E15F-1EE9-9B94-B4F42B6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F21F0-59A8-566C-7FA4-B306C02B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F0F5-D4C6-4574-ED72-60841AF7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EC7F6-CC80-CD3E-FB6D-46E9A239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DFD6-E1F4-26BC-1B9F-C9DE5527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948A-A6F3-AC63-60E3-E9DD637B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984B7-E784-9E07-BF8A-BCAFF4B0D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CFB3-67E7-8CAF-94D1-E6F393C2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1D25F-4C6D-CD05-F220-38031AB5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5010-6D4B-7CB7-EF64-7B851396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BB368-7DEB-A1BD-41F3-8CDCB2D6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C9385-EAF5-41A9-C410-3F730AB9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E22B-0112-7C38-BED7-72A1C45A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06EA-247A-28A6-F2AA-DBACEE97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62E4-1B8E-0609-2E00-33A5D440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4CB1-7A4E-1CFA-3B26-BE330752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A25A-4D9D-4D39-A735-C072A2545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8D80-995B-3B8D-9DCB-888253D7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6F91-2508-D667-41B8-E9EF3192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64AAA-E57C-BA2E-B991-5574106A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8D67-A568-A65E-5C70-18453534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1F8D6-A946-F29A-5A2B-DF68C024B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2B9FB-39A0-E6E5-4DA2-65A547CB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968F-1A4A-6AD4-9E6E-B43F9CE8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9E15B-74EB-3676-77FE-DAB5C1AA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7BD-9430-2F83-5A74-626C19A9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00D2-5228-1758-E012-F100BD1EA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9F8D9-F1AE-EEC2-2D9D-6B7B831D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705AE-71EC-B3AA-8408-162A64CD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14FD-7EA3-515D-C977-D99F7E78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378EE-0585-667A-88B2-394AF25D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1A45-B1A2-DA0A-C6BE-A738F0D8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4385A-D27A-4457-489D-FEA4DD86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6F59B-BAAF-3466-092C-8A01A85A7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E2F3E-72BF-DA44-BE9A-9E001D4BD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F8165-449D-1167-1299-321B36F8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A083A-D10C-5A5C-C799-364A7C98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3C586-90EB-8AC3-6446-0F68CB0A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857AA-3ED4-B634-5F9F-E1437CE7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A811-71F9-4B9C-4A2E-CB02DE04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6037B-212A-6E8B-F93E-96407B48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530B7-FCB8-B41B-1D79-18A60DAD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2FA7E-E038-579B-04A9-22AFCBD4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33C54-B888-4F50-1031-950023D3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C04A6-4BA6-5E18-3222-1E7CC450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42991-FCDC-DDDD-E980-7B3EC761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5882-A988-BA2C-3CB9-3CA35849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5592-8365-DC19-7696-A105E95E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3133D-A79D-26FE-15A7-37C70297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73034-E8AB-24A2-8672-5FAB7E40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84178-D278-2813-0817-EA22E934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15001-202E-0609-F65C-3D67F6D3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38AC-B86B-1AA7-FCFC-C9999764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0AB9D-EFAA-163A-72AA-70F3919EB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321B8-404F-67CF-6207-4883E0674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86A22-456A-A8FB-466D-8731B16C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0CCE-526B-6C51-A1B6-BAA9AE63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FBB74-71F2-32BC-AE22-32EE28E4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CC7DB-D1BF-8783-F112-EBE050F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9B65A-CE50-DCDD-1E2D-742D5BCB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5315-BBD6-9064-FDD8-907B0845D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BD2A-67B7-45A4-8A38-FB6B710D16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4D59-1341-9C4D-7CB1-0FD8982A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666E-E850-BDAB-E968-BE3BBF28C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528C-F004-495B-B6DA-B3F6B04CC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HÌNH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BÌNH HÀNH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342900" y="352103"/>
            <a:ext cx="11582400" cy="629634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38F93-8ADE-361F-DA66-15F7C0B3BD9D}"/>
              </a:ext>
            </a:extLst>
          </p:cNvPr>
          <p:cNvSpPr txBox="1"/>
          <p:nvPr/>
        </p:nvSpPr>
        <p:spPr>
          <a:xfrm>
            <a:off x="492725" y="5322917"/>
            <a:ext cx="11206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ốp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3" descr="A book with pictures of plants on shelves&#10;&#10;Description automatically generated">
            <a:extLst>
              <a:ext uri="{FF2B5EF4-FFF2-40B4-BE49-F238E27FC236}">
                <a16:creationId xmlns:a16="http://schemas.microsoft.com/office/drawing/2014/main" id="{018C7C2B-359F-024D-5F7C-5EE8FDAA8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23454" r="11862" b="27580"/>
          <a:stretch/>
        </p:blipFill>
        <p:spPr>
          <a:xfrm>
            <a:off x="1993556" y="950308"/>
            <a:ext cx="8204887" cy="387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066800" y="41338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A0911-1895-1F95-5223-950C912B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24000"/>
            <a:ext cx="96202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85724" y="124095"/>
            <a:ext cx="12010481" cy="6633755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7F1B7-9636-7D72-3464-62AFD591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16" y="275813"/>
            <a:ext cx="5858420" cy="33192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580E6-6A24-E1A3-29CA-FFDB723C8160}"/>
              </a:ext>
            </a:extLst>
          </p:cNvPr>
          <p:cNvSpPr/>
          <p:nvPr/>
        </p:nvSpPr>
        <p:spPr>
          <a:xfrm>
            <a:off x="944265" y="3978874"/>
            <a:ext cx="9966751" cy="2433013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AB, BC, CD, AD,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song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song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85724" y="124095"/>
            <a:ext cx="12010481" cy="6633755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7F1B7-9636-7D72-3464-62AFD591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77" y="338443"/>
            <a:ext cx="4914870" cy="2784665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DEA48635-31FF-4C7C-DB63-B9D207C40D2B}"/>
              </a:ext>
            </a:extLst>
          </p:cNvPr>
          <p:cNvSpPr/>
          <p:nvPr/>
        </p:nvSpPr>
        <p:spPr>
          <a:xfrm>
            <a:off x="1266755" y="4122835"/>
            <a:ext cx="9944100" cy="1085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gì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2FD36C-B64C-FEF4-E791-A1DCF23E4CED}"/>
              </a:ext>
            </a:extLst>
          </p:cNvPr>
          <p:cNvSpPr/>
          <p:nvPr/>
        </p:nvSpPr>
        <p:spPr>
          <a:xfrm>
            <a:off x="755875" y="3440971"/>
            <a:ext cx="10965861" cy="2066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85871-E23B-D4D7-0EBA-3E2D3417F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521" y="3674651"/>
            <a:ext cx="8858254" cy="178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62025" y="419100"/>
            <a:ext cx="10553700" cy="646331"/>
            <a:chOff x="962025" y="419100"/>
            <a:chExt cx="10553700" cy="6463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62025" y="422493"/>
              <a:ext cx="937444" cy="5238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886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AC019BAB-983E-0EF3-4A42-414E8FFC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17" y="1179731"/>
            <a:ext cx="8262937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B6252F4-CD9D-A77C-3E2B-7D04818A19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7" y="1370231"/>
            <a:ext cx="1248731" cy="105727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6095F0BF-9D1C-AFD0-940C-103A8FCC78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46" y="3419481"/>
            <a:ext cx="1248731" cy="1057275"/>
          </a:xfrm>
          <a:prstGeom prst="rect">
            <a:avLst/>
          </a:prstGeom>
        </p:spPr>
      </p:pic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62BB2CE-4C47-BD49-9C8D-8145053B00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08" y="3652982"/>
            <a:ext cx="1248731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15525" cy="1724823"/>
            <a:chOff x="990600" y="409575"/>
            <a:chExt cx="9915525" cy="172482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00200" y="564738"/>
              <a:ext cx="93059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dirty="0">
                  <a:latin typeface="+mj-lt"/>
                </a:rPr>
                <a:t>a) Nêu tên các hình bình hành có trong hình bên.</a:t>
              </a:r>
            </a:p>
            <a:p>
              <a:pPr algn="l"/>
              <a:r>
                <a:rPr lang="vi-VN" sz="3200" dirty="0">
                  <a:latin typeface="+mj-lt"/>
                </a:rPr>
                <a:t>b) Nêu tên các cặp cạnh song song và bằng nhau trong hình bên.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68E1C2D-E7A8-A13B-77C9-B5FEE484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5" y="2523548"/>
            <a:ext cx="6476999" cy="29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295275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DA6DA-B3CD-6641-D6CC-B34AB61543E6}"/>
              </a:ext>
            </a:extLst>
          </p:cNvPr>
          <p:cNvSpPr/>
          <p:nvPr/>
        </p:nvSpPr>
        <p:spPr>
          <a:xfrm>
            <a:off x="6336217" y="828485"/>
            <a:ext cx="4962525" cy="5176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/>
              <a:t>a) Các hình bình hành có trong hình bên là: ABCD, ABNM, MNCD</a:t>
            </a:r>
          </a:p>
          <a:p>
            <a:r>
              <a:rPr lang="vi-VN" sz="3200" dirty="0"/>
              <a:t>b) Các cặp cạnh song song và bằng nhau trong hình bên là: AB và CD, AD và BC, AB và MN, AM và BN, MN và DC, MD và NC.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A1D2FD-8868-7E0A-C0DB-699E2653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8" y="2067945"/>
            <a:ext cx="5185609" cy="2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10" y="2272127"/>
            <a:ext cx="7034454" cy="1740705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2071628"/>
            <a:chOff x="990600" y="409575"/>
            <a:chExt cx="9944100" cy="207162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Thực hiện các thao tác sau:</a:t>
              </a:r>
              <a:endPara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Bước 1: Lấy mảnh giấy thủ công có lưới ô vuông có chiều dài 8 ô vuông và chiều rộng 4 ô vuông. Cắt thành 2 mảnh theo hình 1.</a:t>
              </a:r>
              <a:endPara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FFC5BC9-1195-346E-6584-9EE0644F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92" y="2786003"/>
            <a:ext cx="7543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C1001-8662-5D17-B3E1-83795874AE3E}"/>
              </a:ext>
            </a:extLst>
          </p:cNvPr>
          <p:cNvSpPr txBox="1"/>
          <p:nvPr/>
        </p:nvSpPr>
        <p:spPr>
          <a:xfrm>
            <a:off x="1600200" y="4614803"/>
            <a:ext cx="930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Bước 2: Ghép 2 mảnh đó lại để được hình 2.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Hình nhận được ở hình 2 là hình gì?</a:t>
            </a:r>
          </a:p>
        </p:txBody>
      </p:sp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55D41D8D-67C4-94A7-C845-C787BDC3B21B}"/>
              </a:ext>
            </a:extLst>
          </p:cNvPr>
          <p:cNvSpPr/>
          <p:nvPr/>
        </p:nvSpPr>
        <p:spPr bwMode="auto">
          <a:xfrm>
            <a:off x="1783492" y="5762021"/>
            <a:ext cx="8229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Hình nhận được ở hình 2 là hình bình hình</a:t>
            </a:r>
          </a:p>
        </p:txBody>
      </p:sp>
    </p:spTree>
    <p:extLst>
      <p:ext uri="{BB962C8B-B14F-4D97-AF65-F5344CB8AC3E}">
        <p14:creationId xmlns:p14="http://schemas.microsoft.com/office/powerpoint/2010/main" val="40132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7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28" y="2961948"/>
            <a:ext cx="7349610" cy="171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8D129-785F-EF6A-FCCE-934B432DD9F9}"/>
              </a:ext>
            </a:extLst>
          </p:cNvPr>
          <p:cNvSpPr txBox="1"/>
          <p:nvPr/>
        </p:nvSpPr>
        <p:spPr>
          <a:xfrm>
            <a:off x="2577737" y="1947753"/>
            <a:ext cx="2569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UVN Phuong Tay" panose="04040805070802020D02" pitchFamily="82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34051" y="2036763"/>
            <a:ext cx="625792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695905" y="3170666"/>
              <a:ext cx="3383263" cy="25853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tam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giác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ba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1号-联盟综艺体" panose="00000500000000000000" pitchFamily="2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C492F-F515-A9EE-356C-DB7FD842D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975" y="1857375"/>
            <a:ext cx="3019647" cy="1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1" y="1979613"/>
            <a:ext cx="696277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14941" y="2977650"/>
              <a:ext cx="3192245" cy="21160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chữ nhật, có 4 cạnh, 4 góc vuông, 2 cạnh ngắn bằng nhau 2 cạnh dài bằng nhau.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EEA83-696E-927A-F2C9-9422E59EC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411" y="2122534"/>
            <a:ext cx="4030386" cy="12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1" y="1979613"/>
            <a:ext cx="6962774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21286" y="3044787"/>
              <a:ext cx="3192245" cy="17846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vuông, có 4 cạnh, 4 góc vuông, 4 cạnh bằng nhau.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3043" y="3988183"/>
            <a:ext cx="2973412" cy="167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4483E-5FA6-BB37-66B3-B3F9C45E0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555" y="1704575"/>
            <a:ext cx="1924070" cy="18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10075" y="1979613"/>
            <a:ext cx="7886700" cy="4211637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21286" y="3044787"/>
              <a:ext cx="3192245" cy="11988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hình hành, hình thoi, hình lục giác....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8275" y="591042"/>
            <a:ext cx="92964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568" y="2607058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FE688-048A-1E5F-A2EB-449713A77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652"/>
          <a:stretch/>
        </p:blipFill>
        <p:spPr>
          <a:xfrm>
            <a:off x="1849293" y="2382063"/>
            <a:ext cx="5998984" cy="128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408</Words>
  <Application>Microsoft Office PowerPoint</Application>
  <PresentationFormat>Widescreen</PresentationFormat>
  <Paragraphs>38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等线</vt:lpstr>
      <vt:lpstr>Fujiyama</vt:lpstr>
      <vt:lpstr>Tahoma</vt:lpstr>
      <vt:lpstr>Times New Roman</vt:lpstr>
      <vt:lpstr>UTM HelvetIns</vt:lpstr>
      <vt:lpstr>UVN Phuong Tay</vt:lpstr>
      <vt:lpstr>Verdana</vt:lpstr>
      <vt:lpstr>字魂151号-联盟综艺体</vt:lpstr>
      <vt:lpstr>思源黑体 CN Medium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2024-02-15T07:21:44Z</dcterms:created>
  <dcterms:modified xsi:type="dcterms:W3CDTF">2024-04-09T03:47:40Z</dcterms:modified>
</cp:coreProperties>
</file>