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37" r:id="rId3"/>
    <p:sldMasterId id="2147483751" r:id="rId4"/>
  </p:sldMasterIdLst>
  <p:notesMasterIdLst>
    <p:notesMasterId r:id="rId18"/>
  </p:notesMasterIdLst>
  <p:sldIdLst>
    <p:sldId id="1582" r:id="rId5"/>
    <p:sldId id="1575" r:id="rId6"/>
    <p:sldId id="387" r:id="rId7"/>
    <p:sldId id="7671" r:id="rId8"/>
    <p:sldId id="7643" r:id="rId9"/>
    <p:sldId id="7672" r:id="rId10"/>
    <p:sldId id="7669" r:id="rId11"/>
    <p:sldId id="1585" r:id="rId12"/>
    <p:sldId id="7674" r:id="rId13"/>
    <p:sldId id="7673" r:id="rId14"/>
    <p:sldId id="332" r:id="rId15"/>
    <p:sldId id="258" r:id="rId16"/>
    <p:sldId id="76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575"/>
            <p14:sldId id="387"/>
            <p14:sldId id="7671"/>
            <p14:sldId id="7643"/>
            <p14:sldId id="7672"/>
            <p14:sldId id="7669"/>
            <p14:sldId id="1585"/>
            <p14:sldId id="7674"/>
            <p14:sldId id="7673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AFC4-4CCE-4A6C-9E90-D898A8BD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8C9FBC28-BF7E-87A4-07C4-4E7325F58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261743C4-3960-349E-CC83-CB2300F77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802390-F3C4-DD9C-1B8F-B95AB820C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7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Thiết kế Hân Di zalo </a:t>
            </a:r>
            <a:r>
              <a:rPr lang="en-US"/>
              <a:t>0948607584</a:t>
            </a:r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5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01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93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67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71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5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82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91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8323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14/12/2024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6180F-A679-93B7-B481-9557090C1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F2ABF96-211D-C771-F152-BD1BC5F3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91057EA-6FC4-6994-3233-640D94C06284}"/>
              </a:ext>
            </a:extLst>
          </p:cNvPr>
          <p:cNvSpPr/>
          <p:nvPr/>
        </p:nvSpPr>
        <p:spPr>
          <a:xfrm>
            <a:off x="393700" y="324346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73C100-4DE8-CBF0-72FE-30DBD82C038C}"/>
              </a:ext>
            </a:extLst>
          </p:cNvPr>
          <p:cNvSpPr txBox="1"/>
          <p:nvPr/>
        </p:nvSpPr>
        <p:spPr>
          <a:xfrm>
            <a:off x="933449" y="483551"/>
            <a:ext cx="96341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thực của khu công nghiệp là: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 × 50 000 = 200 000 (cm)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thực của khu công nghiệp là: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 × 50 000 = 150 000 (cm)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thực của khu công nghiệp là: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200 000 × 150 000 = 30 000 000 000 (cm</a:t>
            </a:r>
            <a:r>
              <a:rPr lang="vi-VN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30 000 000 000 cm</a:t>
            </a:r>
            <a:r>
              <a:rPr lang="vi-VN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3 000 000 m</a:t>
            </a:r>
            <a:r>
              <a:rPr lang="vi-VN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300 ha</a:t>
            </a:r>
          </a:p>
          <a:p>
            <a:pPr algn="ctr"/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300 ha.</a:t>
            </a:r>
          </a:p>
        </p:txBody>
      </p:sp>
    </p:spTree>
    <p:extLst>
      <p:ext uri="{BB962C8B-B14F-4D97-AF65-F5344CB8AC3E}">
        <p14:creationId xmlns:p14="http://schemas.microsoft.com/office/powerpoint/2010/main" val="230483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C9E87BD3-0A3C-8A36-8282-F7BF89653C13}"/>
              </a:ext>
            </a:extLst>
          </p:cNvPr>
          <p:cNvSpPr/>
          <p:nvPr/>
        </p:nvSpPr>
        <p:spPr>
          <a:xfrm>
            <a:off x="4208709" y="2504209"/>
            <a:ext cx="5534730" cy="14339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 đơn vị đo diện tích đã học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415417" y="1985801"/>
            <a:ext cx="9611833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1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109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LUYỆN TẬP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kumimoji="0" lang="zh-CN" altLang="en-US" sz="32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chuyển đổi số đo diện tích theo các đơn vị đo khác nhau.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tính toán trên các số đo diện tích, 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vào các tình huống thực tiễn.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6D4A8-93DB-7033-3577-D18F658CC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F9DB3A-5F12-52BF-7B64-BA47944BD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0B48D1DF-BE8F-7592-34EC-406D52F002E6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DA185806-DF97-1A79-0DD8-9458F9A9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8A2F195-BF6C-84A6-936A-502CE4498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7" y="403947"/>
            <a:ext cx="9881754" cy="367967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B697A35-B0D1-2B6F-7CD4-F3AC03C80087}"/>
              </a:ext>
            </a:extLst>
          </p:cNvPr>
          <p:cNvSpPr/>
          <p:nvPr/>
        </p:nvSpPr>
        <p:spPr>
          <a:xfrm>
            <a:off x="889316" y="4366316"/>
            <a:ext cx="5206684" cy="820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7,3 km</a:t>
            </a:r>
            <a:r>
              <a:rPr 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14 600 000 m</a:t>
            </a:r>
            <a:r>
              <a:rPr 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21E9428C-460C-6433-3306-6B7F7F8F1911}"/>
                  </a:ext>
                </a:extLst>
              </p:cNvPr>
              <p:cNvSpPr/>
              <p:nvPr/>
            </p:nvSpPr>
            <p:spPr>
              <a:xfrm>
                <a:off x="872837" y="5469888"/>
                <a:ext cx="5362547" cy="820882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𝐜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ủ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4 500 000 m</a:t>
                </a:r>
                <a:r>
                  <a:rPr lang="en-US" sz="32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 km</a:t>
                </a:r>
                <a:r>
                  <a:rPr lang="en-US" sz="32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21E9428C-460C-6433-3306-6B7F7F8F1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7" y="5469888"/>
                <a:ext cx="5362547" cy="820882"/>
              </a:xfrm>
              <a:prstGeom prst="roundRect">
                <a:avLst/>
              </a:prstGeom>
              <a:blipFill>
                <a:blip r:embed="rId4"/>
                <a:stretch>
                  <a:fillRect r="-1247" b="-80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3CCF41A1-1E7C-9D20-8D7C-4E5ED69833C2}"/>
                  </a:ext>
                </a:extLst>
              </p:cNvPr>
              <p:cNvSpPr/>
              <p:nvPr/>
            </p:nvSpPr>
            <p:spPr>
              <a:xfrm>
                <a:off x="6591616" y="4334400"/>
                <a:ext cx="4811886" cy="820882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𝐡𝐚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5 000 m</a:t>
                </a:r>
                <a:r>
                  <a:rPr lang="en-US" sz="3200" b="1" baseline="30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3CCF41A1-1E7C-9D20-8D7C-4E5ED6983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616" y="4334400"/>
                <a:ext cx="4811886" cy="820882"/>
              </a:xfrm>
              <a:prstGeom prst="roundRect">
                <a:avLst/>
              </a:prstGeom>
              <a:blipFill>
                <a:blip r:embed="rId5"/>
                <a:stretch>
                  <a:fillRect b="-80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9BE87A5-47D9-3E79-09FB-4D717FE4D23B}"/>
              </a:ext>
            </a:extLst>
          </p:cNvPr>
          <p:cNvSpPr/>
          <p:nvPr/>
        </p:nvSpPr>
        <p:spPr>
          <a:xfrm>
            <a:off x="6591616" y="5406056"/>
            <a:ext cx="4811886" cy="820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540 000 m</a:t>
            </a:r>
            <a:r>
              <a:rPr 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9 ha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EC38-8E8B-F784-6E77-9A6C5479E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64403CD-3434-7224-9787-163F2E5B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24D74C-110E-B02E-A220-5B04EEC5EED0}"/>
              </a:ext>
            </a:extLst>
          </p:cNvPr>
          <p:cNvSpPr/>
          <p:nvPr/>
        </p:nvSpPr>
        <p:spPr>
          <a:xfrm>
            <a:off x="393700" y="32432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810DD22-C4B6-CD63-D2EA-B59C8F7E7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1" y="483577"/>
            <a:ext cx="10016836" cy="3298714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DFB136B6-BAD2-BA96-FF0A-82E672B5F9C5}"/>
              </a:ext>
            </a:extLst>
          </p:cNvPr>
          <p:cNvSpPr txBox="1"/>
          <p:nvPr/>
        </p:nvSpPr>
        <p:spPr>
          <a:xfrm>
            <a:off x="676563" y="3688411"/>
            <a:ext cx="541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bảng số liệu trên: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A0E8D1B-02D9-2D07-D2C7-A8C60672D9C5}"/>
              </a:ext>
            </a:extLst>
          </p:cNvPr>
          <p:cNvSpPr txBox="1"/>
          <p:nvPr/>
        </p:nvSpPr>
        <p:spPr>
          <a:xfrm>
            <a:off x="676562" y="4304410"/>
            <a:ext cx="1001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Hồ nào có diện tích lớn nhất? Hồ nào có diện tích bé nhất? 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DEB44B5-E0A6-33F5-ACFD-A58BC87E391A}"/>
              </a:ext>
            </a:extLst>
          </p:cNvPr>
          <p:cNvSpPr txBox="1"/>
          <p:nvPr/>
        </p:nvSpPr>
        <p:spPr>
          <a:xfrm>
            <a:off x="676562" y="5328188"/>
            <a:ext cx="1001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Viết tên các hồ theo thứ tự diện tích từ bé đến lớn. 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D6C1278-AB04-C948-8DE9-52F9F00FA6F0}"/>
              </a:ext>
            </a:extLst>
          </p:cNvPr>
          <p:cNvSpPr txBox="1"/>
          <p:nvPr/>
        </p:nvSpPr>
        <p:spPr>
          <a:xfrm>
            <a:off x="676562" y="4268044"/>
            <a:ext cx="10476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Hồ Dầu Tiếng có diện tích lớn nhất. Hồ Tơ Nưng có diện tích bé nhất.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B9D6408-8A42-933F-5644-470A7B769691}"/>
              </a:ext>
            </a:extLst>
          </p:cNvPr>
          <p:cNvSpPr txBox="1"/>
          <p:nvPr/>
        </p:nvSpPr>
        <p:spPr>
          <a:xfrm>
            <a:off x="579581" y="5105790"/>
            <a:ext cx="1047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có: 230 ha &lt; 530 ha &lt; 650 ha &lt; 27 000 ha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tên các hồ theo thứ tự diện tích từ bé đến lớn là: Hồ Tơ Nưng; Hồ Tây; Hồ Ba Bể; Hồ Dầu Tiếng</a:t>
            </a:r>
          </a:p>
        </p:txBody>
      </p:sp>
    </p:spTree>
    <p:extLst>
      <p:ext uri="{BB962C8B-B14F-4D97-AF65-F5344CB8AC3E}">
        <p14:creationId xmlns:p14="http://schemas.microsoft.com/office/powerpoint/2010/main" val="518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6CF8A-3B53-5C48-1A82-5D436C78E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1CD378A-06CB-A5E0-71E9-2456D092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99DD372-6C1B-8033-E75F-ED2B69F8D21F}"/>
              </a:ext>
            </a:extLst>
          </p:cNvPr>
          <p:cNvSpPr/>
          <p:nvPr/>
        </p:nvSpPr>
        <p:spPr>
          <a:xfrm>
            <a:off x="393700" y="331212"/>
            <a:ext cx="11404600" cy="619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36023EB-CFF3-0569-7626-A958771DF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758536"/>
            <a:ext cx="10744199" cy="534092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E4BAFBC-5BF7-F68C-7A12-A8E4DE6C03C6}"/>
              </a:ext>
            </a:extLst>
          </p:cNvPr>
          <p:cNvSpPr/>
          <p:nvPr/>
        </p:nvSpPr>
        <p:spPr>
          <a:xfrm>
            <a:off x="8499764" y="2379518"/>
            <a:ext cx="633845" cy="8001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67398EC-E62D-767A-9324-E5AC69F6F5BE}"/>
              </a:ext>
            </a:extLst>
          </p:cNvPr>
          <p:cNvSpPr/>
          <p:nvPr/>
        </p:nvSpPr>
        <p:spPr>
          <a:xfrm>
            <a:off x="8499763" y="3484418"/>
            <a:ext cx="633845" cy="8001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vi-VN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3741321-06DF-9C3A-6DD0-ED288DFB95DB}"/>
              </a:ext>
            </a:extLst>
          </p:cNvPr>
          <p:cNvSpPr/>
          <p:nvPr/>
        </p:nvSpPr>
        <p:spPr>
          <a:xfrm>
            <a:off x="8499762" y="4605339"/>
            <a:ext cx="633845" cy="8001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2FCD0-0CB4-2A4B-EC04-2F7C62472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19AB361-3702-3FB8-1BB8-9BFFB81D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A88C816-2BB6-12C8-74F0-31F62B584912}"/>
              </a:ext>
            </a:extLst>
          </p:cNvPr>
          <p:cNvSpPr/>
          <p:nvPr/>
        </p:nvSpPr>
        <p:spPr>
          <a:xfrm>
            <a:off x="393700" y="324346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Hình ảnh 2" descr="Ảnh có chứa văn bản, ảnh chụp màn hình, Phông chữ, hàng&#10;&#10;Mô tả được tạo tự động">
            <a:extLst>
              <a:ext uri="{FF2B5EF4-FFF2-40B4-BE49-F238E27FC236}">
                <a16:creationId xmlns:a16="http://schemas.microsoft.com/office/drawing/2014/main" id="{63042647-F91F-CE5E-9112-2A034864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373" t="9430"/>
          <a:stretch/>
        </p:blipFill>
        <p:spPr>
          <a:xfrm>
            <a:off x="5673436" y="324346"/>
            <a:ext cx="5953991" cy="6050103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AB4B19FD-9284-2906-8D94-9A7E5C9C7888}"/>
              </a:ext>
            </a:extLst>
          </p:cNvPr>
          <p:cNvSpPr txBox="1"/>
          <p:nvPr/>
        </p:nvSpPr>
        <p:spPr>
          <a:xfrm>
            <a:off x="538596" y="795278"/>
            <a:ext cx="4937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 đồ một khu công nghiệp như hình bên: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C59EF514-6C03-240C-C56F-8EC008422469}"/>
              </a:ext>
            </a:extLst>
          </p:cNvPr>
          <p:cNvSpPr txBox="1"/>
          <p:nvPr/>
        </p:nvSpPr>
        <p:spPr>
          <a:xfrm>
            <a:off x="564573" y="3058616"/>
            <a:ext cx="4937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Hỏi diện tích của khu công nghiệp đó là bao nhiêu héc-ta?</a:t>
            </a:r>
          </a:p>
        </p:txBody>
      </p:sp>
    </p:spTree>
    <p:extLst>
      <p:ext uri="{BB962C8B-B14F-4D97-AF65-F5344CB8AC3E}">
        <p14:creationId xmlns:p14="http://schemas.microsoft.com/office/powerpoint/2010/main" val="150529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350</Words>
  <Application>Microsoft Office PowerPoint</Application>
  <PresentationFormat>Màn hình rộng</PresentationFormat>
  <Paragraphs>47</Paragraphs>
  <Slides>13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13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Chibi Anime Characters for Pre-K by Slidesgo</vt:lpstr>
      <vt:lpstr>1_Office 主题​​</vt:lpstr>
      <vt:lpstr>11_Office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181</cp:revision>
  <dcterms:created xsi:type="dcterms:W3CDTF">2023-04-19T08:21:59Z</dcterms:created>
  <dcterms:modified xsi:type="dcterms:W3CDTF">2024-12-14T14:55:45Z</dcterms:modified>
</cp:coreProperties>
</file>