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41" r:id="rId2"/>
    <p:sldId id="342" r:id="rId3"/>
    <p:sldId id="263" r:id="rId4"/>
    <p:sldId id="336" r:id="rId5"/>
    <p:sldId id="262" r:id="rId6"/>
    <p:sldId id="339" r:id="rId7"/>
    <p:sldId id="264" r:id="rId8"/>
    <p:sldId id="338" r:id="rId9"/>
    <p:sldId id="340" r:id="rId10"/>
    <p:sldId id="314" r:id="rId11"/>
    <p:sldId id="267" r:id="rId12"/>
    <p:sldId id="275" r:id="rId13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184"/>
    <a:srgbClr val="FF9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5"/>
    <p:restoredTop sz="95680"/>
  </p:normalViewPr>
  <p:slideViewPr>
    <p:cSldViewPr snapToGrid="0">
      <p:cViewPr varScale="1">
        <p:scale>
          <a:sx n="84" d="100"/>
          <a:sy n="84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4D1D4-50D0-1E42-A8D1-9364C06EC6EA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76324-DF50-B143-9FE2-D0F8D20AAB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052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76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9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2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4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8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8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9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6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4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4663-7645-64A5-CBCB-ADA92AC06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FB9DC-E852-E3E7-71CB-8E10DD65B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CCD9D-794D-A87E-7B41-036547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1087E-CB22-6C85-372E-723BF399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206A8-4613-316F-4DD3-7300188F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402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B17B-6D0E-C233-CDD2-BD249CE4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C7E2C-1043-A0DA-85FF-576C1E84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83AD5-974E-0779-AC1D-9AB32373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52507-8528-687A-245E-0E564115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66DF-98F1-0C71-4E77-757BC876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2876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C3DEA-DEDD-293F-E41E-015038DB9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52E9C-0184-568E-A49C-920157384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BCA7-E23B-A2AD-5B3D-291A14A3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2BEF-9E08-EBA1-6E0F-F0A96A07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47C0A-6000-8035-A631-A1435281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4258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29-824D-D8ED-C26F-481470E2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C541-DC43-5792-D249-F051BBF0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53F-018F-30CB-1EC3-8456EFD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BC71-0922-7435-B5E5-6F22839E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865F-C59F-659E-C75D-17D4589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54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3817-5710-C40C-A7FB-9B059EC9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CE5CB-2B01-3FD5-AED7-CA6ECB065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658D0-171F-CF97-3C57-B75CF4F0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36CC4-419A-CDA9-77CC-F3D9FACA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5BA3-DA90-877F-A31C-F1BAA277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429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C585-3CD1-5692-4C63-AEE85DEB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DDEE0-1136-3960-0A85-5E1E9E58E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E05C9-5DC3-32C6-ED14-CCA63A60E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1EB6F-1594-147D-6557-3BAE0971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1C5B7-F6D0-22A0-834C-59ACC7A0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0D5B6-7502-377A-C106-C876A626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6551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033F-38F5-33A9-44B6-9E2F4B85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E0E49-963E-4101-F5C1-771E0AE5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7E365-917A-BD0A-8E8E-F1365F476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0A812-879E-C75E-88FA-784183232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C1071-F2D5-9D24-25F6-FB02D9D3D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F8B4-8750-C73C-AB28-A9172DF6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10DF1-596E-7295-E51F-06024900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302A9-7C21-5905-2607-95489708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2BF7-5F6B-D5DB-3959-1B9044A5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9601C-582E-E514-400F-480E562F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AECBD-74A0-3703-E94A-3B10D656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C47F0-5A30-7D5F-D308-B1DD0EC2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7425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8956B-26AF-AC56-6123-43367341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2F441-8E43-B726-7013-EC6E9287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D8EA9-5AFD-71C1-A177-C19BE134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651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BE0F-8C9C-FE80-E6D3-BEA54D58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990E-F611-8C26-A88F-AFEF9BE36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B326F-2EE2-EEC7-E056-41D240B5B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5445E-7822-062C-20D9-7E5BA29B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5D448-6DBF-03EE-063C-4716D15F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EB26C-916C-FF0A-34C6-145EC890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23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947B-9FDF-A81B-DB45-5B00FCA9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C202D-228E-521E-B075-D9DF3D35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F41DF-A48F-6F2D-4C7F-893EA170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FEDDC-3583-C2CB-5C26-69BCB6A7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22BC0-3590-1B06-B873-67127F7B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CAD53-2BBF-1A73-9F62-6DB6E256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32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8EBD7-F542-7674-7956-8FC900B3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893EA-B2F4-AEE1-D228-01FBCFEB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A1F6B-688C-2C65-383D-D9CE8E957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D1B79-C0E1-7449-9C05-FBE3306FA546}" type="datetimeFigureOut">
              <a:rPr lang="en-VN" smtClean="0"/>
              <a:t>04/09/2024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BF7B9-5D14-879F-1152-BE9E9B3BA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528E1-580A-019C-4507-C682C8587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B71BC-12EA-5849-9A75-0189CF65DE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1751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109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HÀNH CẮT, GHÉP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baseline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HÌNH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PHẲNG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32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0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77EB59-BF44-41AC-BB61-EE224B582A80}"/>
              </a:ext>
            </a:extLst>
          </p:cNvPr>
          <p:cNvSpPr txBox="1"/>
          <p:nvPr/>
        </p:nvSpPr>
        <p:spPr>
          <a:xfrm>
            <a:off x="3925782" y="2002298"/>
            <a:ext cx="64635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CAFA31-CB4F-49A8-8631-129733C549F4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41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27">
            <a:extLst>
              <a:ext uri="{FF2B5EF4-FFF2-40B4-BE49-F238E27FC236}">
                <a16:creationId xmlns:a16="http://schemas.microsoft.com/office/drawing/2014/main" id="{6A2775FE-2471-4CCD-A666-AA653296F23E}"/>
              </a:ext>
            </a:extLst>
          </p:cNvPr>
          <p:cNvSpPr/>
          <p:nvPr/>
        </p:nvSpPr>
        <p:spPr>
          <a:xfrm>
            <a:off x="5582222" y="3532937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CD2D66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27">
            <a:extLst>
              <a:ext uri="{FF2B5EF4-FFF2-40B4-BE49-F238E27FC236}">
                <a16:creationId xmlns:a16="http://schemas.microsoft.com/office/drawing/2014/main" id="{ACCCBA23-735A-4820-9F7E-EBC003E345B1}"/>
              </a:ext>
            </a:extLst>
          </p:cNvPr>
          <p:cNvSpPr/>
          <p:nvPr/>
        </p:nvSpPr>
        <p:spPr>
          <a:xfrm>
            <a:off x="1539857" y="1207568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5A9AD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sp>
        <p:nvSpPr>
          <p:cNvPr id="21" name="任意多边形 15">
            <a:extLst>
              <a:ext uri="{FF2B5EF4-FFF2-40B4-BE49-F238E27FC236}">
                <a16:creationId xmlns:a16="http://schemas.microsoft.com/office/drawing/2014/main" id="{AF0B0ABE-4D0A-4E82-9257-2375A24C5281}"/>
              </a:ext>
            </a:extLst>
          </p:cNvPr>
          <p:cNvSpPr/>
          <p:nvPr/>
        </p:nvSpPr>
        <p:spPr>
          <a:xfrm>
            <a:off x="2048172" y="2220073"/>
            <a:ext cx="8190865" cy="2999740"/>
          </a:xfrm>
          <a:custGeom>
            <a:avLst/>
            <a:gdLst>
              <a:gd name="connisteX0" fmla="*/ 0 w 8190865"/>
              <a:gd name="connsiteY0" fmla="*/ 2999740 h 2999740"/>
              <a:gd name="connisteX1" fmla="*/ 459740 w 8190865"/>
              <a:gd name="connsiteY1" fmla="*/ 2078990 h 2999740"/>
              <a:gd name="connisteX2" fmla="*/ 2237740 w 8190865"/>
              <a:gd name="connsiteY2" fmla="*/ 2317115 h 2999740"/>
              <a:gd name="connisteX3" fmla="*/ 4524375 w 8190865"/>
              <a:gd name="connsiteY3" fmla="*/ 1143000 h 2999740"/>
              <a:gd name="connisteX4" fmla="*/ 6889115 w 8190865"/>
              <a:gd name="connsiteY4" fmla="*/ 1285875 h 2999740"/>
              <a:gd name="connisteX5" fmla="*/ 7968615 w 8190865"/>
              <a:gd name="connsiteY5" fmla="*/ 205740 h 2999740"/>
              <a:gd name="connisteX6" fmla="*/ 8190865 w 8190865"/>
              <a:gd name="connsiteY6" fmla="*/ 0 h 2999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190865" h="2999740">
                <a:moveTo>
                  <a:pt x="0" y="2999740"/>
                </a:moveTo>
                <a:cubicBezTo>
                  <a:pt x="56515" y="2810510"/>
                  <a:pt x="12065" y="2215515"/>
                  <a:pt x="459740" y="2078990"/>
                </a:cubicBezTo>
                <a:cubicBezTo>
                  <a:pt x="907415" y="1942465"/>
                  <a:pt x="1424940" y="2504440"/>
                  <a:pt x="2237740" y="2317115"/>
                </a:cubicBezTo>
                <a:cubicBezTo>
                  <a:pt x="3050540" y="2129790"/>
                  <a:pt x="3594100" y="1349375"/>
                  <a:pt x="4524375" y="1143000"/>
                </a:cubicBezTo>
                <a:cubicBezTo>
                  <a:pt x="5454650" y="936625"/>
                  <a:pt x="6200140" y="1473200"/>
                  <a:pt x="6889115" y="1285875"/>
                </a:cubicBezTo>
                <a:cubicBezTo>
                  <a:pt x="7578090" y="1098550"/>
                  <a:pt x="7708265" y="462915"/>
                  <a:pt x="7968615" y="205740"/>
                </a:cubicBezTo>
                <a:cubicBezTo>
                  <a:pt x="8228965" y="-51435"/>
                  <a:pt x="8168005" y="19685"/>
                  <a:pt x="8190865" y="0"/>
                </a:cubicBezTo>
              </a:path>
            </a:pathLst>
          </a:custGeom>
          <a:noFill/>
          <a:ln w="28575">
            <a:solidFill>
              <a:srgbClr val="E37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6" name="任意多边形 22">
            <a:extLst>
              <a:ext uri="{FF2B5EF4-FFF2-40B4-BE49-F238E27FC236}">
                <a16:creationId xmlns:a16="http://schemas.microsoft.com/office/drawing/2014/main" id="{D581DC62-D49D-4191-B5AA-9FE17916E704}"/>
              </a:ext>
            </a:extLst>
          </p:cNvPr>
          <p:cNvSpPr/>
          <p:nvPr/>
        </p:nvSpPr>
        <p:spPr>
          <a:xfrm>
            <a:off x="3549909" y="3032800"/>
            <a:ext cx="11732" cy="2346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" h="38">
                <a:moveTo>
                  <a:pt x="18" y="37"/>
                </a:moveTo>
                <a:cubicBezTo>
                  <a:pt x="17" y="36"/>
                  <a:pt x="-4" y="-6"/>
                  <a:pt x="0" y="0"/>
                </a:cubicBezTo>
                <a:lnTo>
                  <a:pt x="18" y="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7" name="任意多边形 30">
            <a:extLst>
              <a:ext uri="{FF2B5EF4-FFF2-40B4-BE49-F238E27FC236}">
                <a16:creationId xmlns:a16="http://schemas.microsoft.com/office/drawing/2014/main" id="{8DC24A82-527F-49FF-9FDC-8B82266FEA44}"/>
              </a:ext>
            </a:extLst>
          </p:cNvPr>
          <p:cNvSpPr/>
          <p:nvPr/>
        </p:nvSpPr>
        <p:spPr>
          <a:xfrm>
            <a:off x="3624788" y="3150810"/>
            <a:ext cx="35017" cy="7003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6" h="111">
                <a:moveTo>
                  <a:pt x="55" y="110"/>
                </a:moveTo>
                <a:cubicBezTo>
                  <a:pt x="35" y="82"/>
                  <a:pt x="-5" y="-8"/>
                  <a:pt x="0" y="0"/>
                </a:cubicBezTo>
                <a:lnTo>
                  <a:pt x="55" y="1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8" name="任意多边形 31">
            <a:extLst>
              <a:ext uri="{FF2B5EF4-FFF2-40B4-BE49-F238E27FC236}">
                <a16:creationId xmlns:a16="http://schemas.microsoft.com/office/drawing/2014/main" id="{FAC7B6F0-66F3-4283-9A4A-28A3F8FEEBA8}"/>
              </a:ext>
            </a:extLst>
          </p:cNvPr>
          <p:cNvSpPr/>
          <p:nvPr/>
        </p:nvSpPr>
        <p:spPr>
          <a:xfrm>
            <a:off x="4423795" y="3145207"/>
            <a:ext cx="40308" cy="806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3" h="127">
                <a:moveTo>
                  <a:pt x="63" y="0"/>
                </a:moveTo>
                <a:cubicBezTo>
                  <a:pt x="53" y="36"/>
                  <a:pt x="2" y="128"/>
                  <a:pt x="0" y="127"/>
                </a:cubicBezTo>
                <a:lnTo>
                  <a:pt x="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A8BAABD-A5A6-45BB-B4D2-48E465786CBF}"/>
              </a:ext>
            </a:extLst>
          </p:cNvPr>
          <p:cNvGrpSpPr/>
          <p:nvPr/>
        </p:nvGrpSpPr>
        <p:grpSpPr>
          <a:xfrm>
            <a:off x="3339127" y="3841863"/>
            <a:ext cx="450850" cy="728345"/>
            <a:chOff x="5600" y="3303"/>
            <a:chExt cx="1416" cy="2286"/>
          </a:xfrm>
        </p:grpSpPr>
        <p:sp>
          <p:nvSpPr>
            <p:cNvPr id="30" name="任意多边形 26">
              <a:extLst>
                <a:ext uri="{FF2B5EF4-FFF2-40B4-BE49-F238E27FC236}">
                  <a16:creationId xmlns:a16="http://schemas.microsoft.com/office/drawing/2014/main" id="{64341F3D-39EF-4B4F-AB99-58BA9DD59675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3BE2AD3-E244-4A78-8400-F65B07EBA627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11EE098-6ABC-4E3F-A24A-ADE85B948D0C}"/>
              </a:ext>
            </a:extLst>
          </p:cNvPr>
          <p:cNvGrpSpPr/>
          <p:nvPr/>
        </p:nvGrpSpPr>
        <p:grpSpPr>
          <a:xfrm>
            <a:off x="8359437" y="2804273"/>
            <a:ext cx="450850" cy="728345"/>
            <a:chOff x="5600" y="3303"/>
            <a:chExt cx="1416" cy="2286"/>
          </a:xfrm>
        </p:grpSpPr>
        <p:sp>
          <p:nvSpPr>
            <p:cNvPr id="33" name="任意多边形 35">
              <a:extLst>
                <a:ext uri="{FF2B5EF4-FFF2-40B4-BE49-F238E27FC236}">
                  <a16:creationId xmlns:a16="http://schemas.microsoft.com/office/drawing/2014/main" id="{26C1D275-0282-44A2-85FB-C33AB0ACD0EC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CE390942-B9B4-4B10-A1E2-1378F85F6979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E16D73EA-8BDA-4ECF-9A6B-2C311CF0CD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1" r="41468"/>
          <a:stretch/>
        </p:blipFill>
        <p:spPr>
          <a:xfrm rot="20325246" flipH="1">
            <a:off x="9770442" y="22131"/>
            <a:ext cx="2582458" cy="3854311"/>
          </a:xfrm>
          <a:prstGeom prst="rect">
            <a:avLst/>
          </a:prstGeom>
        </p:spPr>
      </p:pic>
      <p:sp>
        <p:nvSpPr>
          <p:cNvPr id="20" name="Google Shape;618;p25">
            <a:extLst>
              <a:ext uri="{FF2B5EF4-FFF2-40B4-BE49-F238E27FC236}">
                <a16:creationId xmlns:a16="http://schemas.microsoft.com/office/drawing/2014/main" id="{75092307-4116-4D64-85F2-D6D0EF0DEA56}"/>
              </a:ext>
            </a:extLst>
          </p:cNvPr>
          <p:cNvSpPr txBox="1">
            <a:spLocks/>
          </p:cNvSpPr>
          <p:nvPr/>
        </p:nvSpPr>
        <p:spPr>
          <a:xfrm>
            <a:off x="1428226" y="1572982"/>
            <a:ext cx="5034990" cy="21635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Hoàn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thành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bài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tập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	</a:t>
            </a:r>
          </a:p>
        </p:txBody>
      </p:sp>
      <p:sp>
        <p:nvSpPr>
          <p:cNvPr id="25" name="Google Shape;622;p25">
            <a:extLst>
              <a:ext uri="{FF2B5EF4-FFF2-40B4-BE49-F238E27FC236}">
                <a16:creationId xmlns:a16="http://schemas.microsoft.com/office/drawing/2014/main" id="{4B29C575-C6BE-420B-9DF4-2619D4DC3D54}"/>
              </a:ext>
            </a:extLst>
          </p:cNvPr>
          <p:cNvSpPr txBox="1">
            <a:spLocks/>
          </p:cNvSpPr>
          <p:nvPr/>
        </p:nvSpPr>
        <p:spPr>
          <a:xfrm>
            <a:off x="5903352" y="3941218"/>
            <a:ext cx="4398409" cy="219270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Chuẩn</a:t>
            </a: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bị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bài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sau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804E5-9DB6-4AE7-9FAD-9BB74BDD40E4}"/>
              </a:ext>
            </a:extLst>
          </p:cNvPr>
          <p:cNvSpPr txBox="1"/>
          <p:nvPr/>
        </p:nvSpPr>
        <p:spPr>
          <a:xfrm>
            <a:off x="-395231" y="50977"/>
            <a:ext cx="6463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51567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7" grpId="0" bldLvl="0" animBg="1"/>
      <p:bldP spid="21" grpId="0" animBg="1"/>
      <p:bldP spid="20" grpId="0" uiExpand="1" build="p"/>
      <p:bldP spid="2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91"/>
            <a:ext cx="12192000" cy="4490720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1226821"/>
            <a:ext cx="12192635" cy="4076700"/>
          </a:xfrm>
          <a:prstGeom prst="rect">
            <a:avLst/>
          </a:prstGeom>
        </p:spPr>
      </p:pic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E6726A39-73D0-4578-B4F5-261AAC022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3" y="-636"/>
            <a:ext cx="12185014" cy="5180952"/>
          </a:xfrm>
          <a:prstGeom prst="rect">
            <a:avLst/>
          </a:prstGeom>
        </p:spPr>
      </p:pic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395620"/>
            <a:ext cx="12191999" cy="4432344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B7DA72-10F8-4A06-BD34-06293CE468EE}"/>
              </a:ext>
            </a:extLst>
          </p:cNvPr>
          <p:cNvSpPr txBox="1"/>
          <p:nvPr/>
        </p:nvSpPr>
        <p:spPr>
          <a:xfrm>
            <a:off x="226909" y="5003324"/>
            <a:ext cx="117242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CHÚC CÁC EM HỌC TỐT!</a:t>
            </a:r>
            <a:endParaRPr lang="zh-CN" altLang="en-US" sz="8000" dirty="0">
              <a:solidFill>
                <a:srgbClr val="CD2D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UTM Showcard" panose="02040603050506020204" pitchFamily="18" charset="0"/>
              <a:ea typeface="字魂107号-萌趣欢乐体" panose="00000500000000000000" pitchFamily="2" charset="-122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77FE5B-E9F4-4600-9892-EFCFD7FE45A5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6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109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Thực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hành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cắt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phẳng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1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3825"/>
            <a:ext cx="12192000" cy="70856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E1EA01-6C2E-4099-B939-F4011FAAA9AF}"/>
              </a:ext>
            </a:extLst>
          </p:cNvPr>
          <p:cNvSpPr txBox="1"/>
          <p:nvPr/>
        </p:nvSpPr>
        <p:spPr>
          <a:xfrm>
            <a:off x="2589661" y="1952797"/>
            <a:ext cx="870373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pic>
        <p:nvPicPr>
          <p:cNvPr id="23" name="图片 21">
            <a:extLst>
              <a:ext uri="{FF2B5EF4-FFF2-40B4-BE49-F238E27FC236}">
                <a16:creationId xmlns:a16="http://schemas.microsoft.com/office/drawing/2014/main" id="{9D921D9A-AC79-48EE-9E90-A07C4B57D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3084" y="4864101"/>
            <a:ext cx="944642" cy="94464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8D80A09-170C-464E-89F0-98911E176520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2573E-4136-6BCF-7A6E-447AC90A542C}"/>
              </a:ext>
            </a:extLst>
          </p:cNvPr>
          <p:cNvSpPr txBox="1"/>
          <p:nvPr/>
        </p:nvSpPr>
        <p:spPr>
          <a:xfrm>
            <a:off x="434714" y="415779"/>
            <a:ext cx="873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a) Thực hiện các thao tác sau: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007042F-D4CF-0263-D4F5-B284F2A12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6" t="20596" r="27611" b="27175"/>
          <a:stretch/>
        </p:blipFill>
        <p:spPr>
          <a:xfrm>
            <a:off x="2128603" y="881531"/>
            <a:ext cx="8739264" cy="5560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D885DA-2B7D-072E-7B99-64B52447B069}"/>
              </a:ext>
            </a:extLst>
          </p:cNvPr>
          <p:cNvSpPr/>
          <p:nvPr/>
        </p:nvSpPr>
        <p:spPr>
          <a:xfrm>
            <a:off x="284813" y="239843"/>
            <a:ext cx="11472473" cy="6310859"/>
          </a:xfrm>
          <a:prstGeom prst="rect">
            <a:avLst/>
          </a:prstGeom>
          <a:noFill/>
          <a:ln w="266700">
            <a:solidFill>
              <a:srgbClr val="FF94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9215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85" y="-6912"/>
            <a:ext cx="944642" cy="944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D5D70-73AF-82AE-94B0-C6D387A4B89E}"/>
              </a:ext>
            </a:extLst>
          </p:cNvPr>
          <p:cNvSpPr txBox="1"/>
          <p:nvPr/>
        </p:nvSpPr>
        <p:spPr>
          <a:xfrm>
            <a:off x="869428" y="173021"/>
            <a:ext cx="1120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b) Em hãy gấp một tờ giấy A4 rồi cắt để được một hình thoi có cạnh 8cm.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A0E202CB-6855-FB80-53D2-DA22BEB2D2AC}"/>
              </a:ext>
            </a:extLst>
          </p:cNvPr>
          <p:cNvSpPr/>
          <p:nvPr/>
        </p:nvSpPr>
        <p:spPr>
          <a:xfrm>
            <a:off x="3147934" y="1974975"/>
            <a:ext cx="5261547" cy="3043003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E47F3-4A7F-07EA-20BD-4D39845028AD}"/>
              </a:ext>
            </a:extLst>
          </p:cNvPr>
          <p:cNvSpPr txBox="1"/>
          <p:nvPr/>
        </p:nvSpPr>
        <p:spPr>
          <a:xfrm>
            <a:off x="7000407" y="216215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1900710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85" y="-6912"/>
            <a:ext cx="944642" cy="944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D5D70-73AF-82AE-94B0-C6D387A4B89E}"/>
              </a:ext>
            </a:extLst>
          </p:cNvPr>
          <p:cNvSpPr txBox="1"/>
          <p:nvPr/>
        </p:nvSpPr>
        <p:spPr>
          <a:xfrm>
            <a:off x="869428" y="173021"/>
            <a:ext cx="1120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hình bình hành. Hãy cắt mảnh bìa đó thành các mảnh nhỏ để ghép lại được một hình chữ nhật.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979ECC-71F0-56FF-B5B7-31E5F69A1AA0}"/>
              </a:ext>
            </a:extLst>
          </p:cNvPr>
          <p:cNvGrpSpPr/>
          <p:nvPr/>
        </p:nvGrpSpPr>
        <p:grpSpPr>
          <a:xfrm>
            <a:off x="3459643" y="2106993"/>
            <a:ext cx="4888496" cy="2449132"/>
            <a:chOff x="5058744" y="2106993"/>
            <a:chExt cx="4888496" cy="2449132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12C86D8-CA33-F3FC-2A6C-8D0E9941231E}"/>
                </a:ext>
              </a:extLst>
            </p:cNvPr>
            <p:cNvSpPr/>
            <p:nvPr/>
          </p:nvSpPr>
          <p:spPr>
            <a:xfrm>
              <a:off x="5058744" y="2106993"/>
              <a:ext cx="4888496" cy="2449132"/>
            </a:xfrm>
            <a:prstGeom prst="parallelogram">
              <a:avLst>
                <a:gd name="adj" fmla="val 41602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A952F17-7246-DF56-1087-DB938837E3DD}"/>
                </a:ext>
              </a:extLst>
            </p:cNvPr>
            <p:cNvCxnSpPr>
              <a:endCxn id="5" idx="0"/>
            </p:cNvCxnSpPr>
            <p:nvPr/>
          </p:nvCxnSpPr>
          <p:spPr>
            <a:xfrm>
              <a:off x="6096000" y="2106993"/>
              <a:ext cx="0" cy="2449132"/>
            </a:xfrm>
            <a:prstGeom prst="line">
              <a:avLst/>
            </a:prstGeom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D24866E-14E5-75AC-8665-AC17762DBA63}"/>
              </a:ext>
            </a:extLst>
          </p:cNvPr>
          <p:cNvSpPr/>
          <p:nvPr/>
        </p:nvSpPr>
        <p:spPr>
          <a:xfrm flipH="1">
            <a:off x="3269725" y="2106993"/>
            <a:ext cx="1227173" cy="246688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E37240D-9F90-DA27-FC9F-E8ED97BF7FD3}"/>
              </a:ext>
            </a:extLst>
          </p:cNvPr>
          <p:cNvSpPr/>
          <p:nvPr/>
        </p:nvSpPr>
        <p:spPr>
          <a:xfrm flipH="1">
            <a:off x="2042554" y="2142489"/>
            <a:ext cx="1124307" cy="2449133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1189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3 0.00486 L -1.25E-6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42526 -0.0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322542"/>
            <a:ext cx="12192000" cy="5533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A76B9D-DFE7-442A-A52B-328B4BB3B704}"/>
              </a:ext>
            </a:extLst>
          </p:cNvPr>
          <p:cNvSpPr txBox="1"/>
          <p:nvPr/>
        </p:nvSpPr>
        <p:spPr>
          <a:xfrm>
            <a:off x="3319289" y="1975287"/>
            <a:ext cx="797410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 err="1">
                <a:solidFill>
                  <a:srgbClr val="CD2D66"/>
                </a:solidFill>
                <a:latin typeface="UTM Cookies" panose="02040603050506020204" pitchFamily="18" charset="0"/>
              </a:rPr>
              <a:t>Vận</a:t>
            </a:r>
            <a:r>
              <a:rPr lang="en-US" sz="11500" dirty="0">
                <a:solidFill>
                  <a:srgbClr val="CD2D66"/>
                </a:solidFill>
                <a:latin typeface="UTM Cookies" panose="02040603050506020204" pitchFamily="18" charset="0"/>
              </a:rPr>
              <a:t> </a:t>
            </a:r>
            <a:r>
              <a:rPr lang="en-US" sz="11500" dirty="0" err="1">
                <a:solidFill>
                  <a:srgbClr val="CD2D66"/>
                </a:solidFill>
                <a:latin typeface="UTM Cookies" panose="02040603050506020204" pitchFamily="18" charset="0"/>
              </a:rPr>
              <a:t>dụng</a:t>
            </a:r>
            <a:endParaRPr lang="en-US" sz="11500" dirty="0">
              <a:solidFill>
                <a:srgbClr val="CD2D66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0875B31-EB3A-AE79-BA3C-3B558BD51C7B}"/>
              </a:ext>
            </a:extLst>
          </p:cNvPr>
          <p:cNvSpPr txBox="1"/>
          <p:nvPr/>
        </p:nvSpPr>
        <p:spPr>
          <a:xfrm>
            <a:off x="240036" y="158750"/>
            <a:ext cx="11206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Cho hai mảnh bìa hình thoi có kích thước như nhau. Hãy cắt hai mảnh bài đó thành các mảnh nhỏ để ghép lại được một hình chữ nhật.</a:t>
            </a:r>
            <a:endParaRPr lang="en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A983A99-48F9-B9CE-7B48-D54B1D3A0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45" t="64648" r="44894" b="22017"/>
          <a:stretch/>
        </p:blipFill>
        <p:spPr>
          <a:xfrm>
            <a:off x="1230787" y="2249561"/>
            <a:ext cx="10290737" cy="30675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76D5153-4ECE-4E6B-A5DD-77B1D173B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108" y="4380870"/>
            <a:ext cx="2830178" cy="28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76D5153-4ECE-4E6B-A5DD-77B1D173B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1357" y="3869072"/>
            <a:ext cx="2830178" cy="2830178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BE3AE56-23AD-D270-D814-ADB1FB55BFAB}"/>
              </a:ext>
            </a:extLst>
          </p:cNvPr>
          <p:cNvSpPr/>
          <p:nvPr/>
        </p:nvSpPr>
        <p:spPr>
          <a:xfrm flipH="1">
            <a:off x="2202312" y="1561825"/>
            <a:ext cx="3439885" cy="214249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9D761173-0394-6BF0-BE58-7FEE82CEEF69}"/>
              </a:ext>
            </a:extLst>
          </p:cNvPr>
          <p:cNvSpPr/>
          <p:nvPr/>
        </p:nvSpPr>
        <p:spPr>
          <a:xfrm>
            <a:off x="5644737" y="1548789"/>
            <a:ext cx="3439885" cy="214249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3EF30C-911D-AC9C-0089-AB1853C86922}"/>
              </a:ext>
            </a:extLst>
          </p:cNvPr>
          <p:cNvCxnSpPr>
            <a:cxnSpLocks/>
            <a:stCxn id="10" idx="4"/>
            <a:endCxn id="9" idx="4"/>
          </p:cNvCxnSpPr>
          <p:nvPr/>
        </p:nvCxnSpPr>
        <p:spPr>
          <a:xfrm flipV="1">
            <a:off x="2202313" y="3691279"/>
            <a:ext cx="6882309" cy="26072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5905C1F-6F03-685B-EFA4-CA6FECBF73C0}"/>
              </a:ext>
            </a:extLst>
          </p:cNvPr>
          <p:cNvSpPr/>
          <p:nvPr/>
        </p:nvSpPr>
        <p:spPr>
          <a:xfrm flipV="1">
            <a:off x="5644737" y="3691279"/>
            <a:ext cx="3439885" cy="214249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4E6AD39-08FF-50D7-0588-EB919350039F}"/>
              </a:ext>
            </a:extLst>
          </p:cNvPr>
          <p:cNvSpPr/>
          <p:nvPr/>
        </p:nvSpPr>
        <p:spPr>
          <a:xfrm flipH="1" flipV="1">
            <a:off x="2202313" y="3717351"/>
            <a:ext cx="3439885" cy="214249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4E4AC0-2873-4912-1B2A-B36ED7203931}"/>
              </a:ext>
            </a:extLst>
          </p:cNvPr>
          <p:cNvCxnSpPr>
            <a:stCxn id="7" idx="0"/>
          </p:cNvCxnSpPr>
          <p:nvPr/>
        </p:nvCxnSpPr>
        <p:spPr>
          <a:xfrm>
            <a:off x="5642197" y="1561825"/>
            <a:ext cx="0" cy="428498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7EC958-3FFB-A525-33E7-FCFE5643693D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2202312" y="3691279"/>
            <a:ext cx="6882310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8216 -0.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-1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8217 -0.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171</Words>
  <Application>Microsoft Office PowerPoint</Application>
  <PresentationFormat>Widescreen</PresentationFormat>
  <Paragraphs>33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#9Slide05 Garris</vt:lpstr>
      <vt:lpstr>#9Slide07 HoneyCream</vt:lpstr>
      <vt:lpstr>Aptos</vt:lpstr>
      <vt:lpstr>Aptos Display</vt:lpstr>
      <vt:lpstr>Arial</vt:lpstr>
      <vt:lpstr>Boogaloo</vt:lpstr>
      <vt:lpstr>Calibri</vt:lpstr>
      <vt:lpstr>等线</vt:lpstr>
      <vt:lpstr>Fujiyama</vt:lpstr>
      <vt:lpstr>Tahoma</vt:lpstr>
      <vt:lpstr>Times New Roman</vt:lpstr>
      <vt:lpstr>UTM Cookies</vt:lpstr>
      <vt:lpstr>UTM HelvetIns</vt:lpstr>
      <vt:lpstr>UTM Showcard</vt:lpstr>
      <vt:lpstr>Verdana</vt:lpstr>
      <vt:lpstr>字魂107号-萌趣欢乐体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ADMIN</cp:lastModifiedBy>
  <cp:revision>2</cp:revision>
  <dcterms:created xsi:type="dcterms:W3CDTF">2024-04-02T04:56:54Z</dcterms:created>
  <dcterms:modified xsi:type="dcterms:W3CDTF">2024-04-09T03:51:58Z</dcterms:modified>
</cp:coreProperties>
</file>