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28.jpg" ContentType="image/pn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737" r:id="rId4"/>
    <p:sldMasterId id="2147483751" r:id="rId5"/>
    <p:sldMasterId id="2147483767" r:id="rId6"/>
  </p:sldMasterIdLst>
  <p:notesMasterIdLst>
    <p:notesMasterId r:id="rId23"/>
  </p:notesMasterIdLst>
  <p:sldIdLst>
    <p:sldId id="1582" r:id="rId7"/>
    <p:sldId id="272" r:id="rId8"/>
    <p:sldId id="1575" r:id="rId9"/>
    <p:sldId id="387" r:id="rId10"/>
    <p:sldId id="7676" r:id="rId11"/>
    <p:sldId id="7677" r:id="rId12"/>
    <p:sldId id="1600" r:id="rId13"/>
    <p:sldId id="7673" r:id="rId14"/>
    <p:sldId id="7669" r:id="rId15"/>
    <p:sldId id="1585" r:id="rId16"/>
    <p:sldId id="7674" r:id="rId17"/>
    <p:sldId id="332" r:id="rId18"/>
    <p:sldId id="7672" r:id="rId19"/>
    <p:sldId id="7678" r:id="rId20"/>
    <p:sldId id="258" r:id="rId21"/>
    <p:sldId id="766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7F10C58-A999-4710-A8BE-F947278CC4BE}">
          <p14:sldIdLst>
            <p14:sldId id="1582"/>
            <p14:sldId id="272"/>
            <p14:sldId id="1575"/>
            <p14:sldId id="387"/>
            <p14:sldId id="7676"/>
            <p14:sldId id="7677"/>
            <p14:sldId id="1600"/>
            <p14:sldId id="7673"/>
            <p14:sldId id="7669"/>
            <p14:sldId id="1585"/>
            <p14:sldId id="7674"/>
            <p14:sldId id="332"/>
            <p14:sldId id="7672"/>
            <p14:sldId id="7678"/>
            <p14:sldId id="258"/>
            <p14:sldId id="7661"/>
          </p14:sldIdLst>
        </p14:section>
        <p14:section name="Untitled Section" id="{18B50D7D-084A-40E4-9738-159A5B75918F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8" autoAdjust="0"/>
    <p:restoredTop sz="89376" autoAdjust="0"/>
  </p:normalViewPr>
  <p:slideViewPr>
    <p:cSldViewPr snapToGrid="0">
      <p:cViewPr varScale="1">
        <p:scale>
          <a:sx n="72" d="100"/>
          <a:sy n="72" d="100"/>
        </p:scale>
        <p:origin x="1018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0B8F17-9AC7-411D-8711-10652873E912}" type="datetimeFigureOut">
              <a:rPr lang="en-US" smtClean="0"/>
              <a:t>1/26/2025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7F5163-9A51-4A41-ADCF-418CCF52B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685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7F5163-9A51-4A41-ADCF-418CCF52B2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716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7F5163-9A51-4A41-ADCF-418CCF52B24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301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7F5163-9A51-4A41-ADCF-418CCF52B2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51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7F5163-9A51-4A41-ADCF-418CCF52B24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51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6837353-30EB-4A48-80EB-173D804AEFBD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57896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3050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713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1B2A5-87C1-49BF-8FF5-6B6CA03A5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699F04-2EAA-4CC3-BAD4-3CFAC42A0C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DD40C6-0D42-4FE2-BFA8-C6AF56B3B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2B799-569D-4C8B-885B-119D26812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D4346-C742-446B-9CA6-92CD12E18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057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99C1A-142C-40A6-ABD7-9BAB6C445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C9BB7A-71CC-49EC-9345-BFA5E3F221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DB8AB6-FFD5-48A9-812D-9F6F9B081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148D9-2E89-45DE-811C-6B47AF18E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1288F-D9C4-405E-9337-0F2044064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670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DECEDD-EC09-4F03-BA66-946B3B6E05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C5420F-B58D-46E4-A02A-2C2974FCED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723A66-09BE-4BA3-AB59-C9C3BE077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5C5DDA-0C20-4A55-A8D0-E9596A210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E5E493-60E9-4AE5-8D60-1199FE847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100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E969-3AFA-F3ED-73BA-75422E2DD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3155C8-84FC-AA72-C4C3-69FB968097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90A56-EA96-491B-DC39-98A01D2B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26/1/2025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F2799-2F90-E386-2C4E-C74CC805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59FC6-5598-7074-B841-27A0FB73D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6291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92FB-F7CC-F2D4-8200-10F0A44D5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D54E0-F608-12A0-C294-AF0A01103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2A400-B402-802B-686B-710221180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26/1/2025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2A6B5-376B-AE45-DE71-2F17EBC73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49AC6-4D43-566A-0ECE-99E196D55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6823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77F90-4D7D-79BE-A7FC-E5525DB91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CE39B-A7CE-ACDE-9A60-5FC92DCE5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810FE-6F99-9CDA-4708-5D0B5C0AF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26/1/2025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D6926-FB12-6884-9841-60D5BD656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866F7-E0D7-DE94-84F8-D4F84798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1092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E9D7-82B9-94B3-2D59-FFC8C238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610A5-AE46-B466-15D8-8FBD9B30A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7FF2CB-219E-1D28-9643-EE7D7D97A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E4EA6-4554-EA06-5F6A-3B3AFFCC1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26/1/2025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0B3CB-FCC7-E0EE-3F33-92FBB8805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96CF6-A426-F5BC-99F8-9D45160ED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6709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BBB59-3F4F-8300-42D9-9EE28538D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2D7AEB-1106-34FC-C2A4-67A7A890D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AEC6C-A0C7-67A7-545A-FEA506253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46D8C5-2345-AB6A-01D8-02E7AD8012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B22171-F35E-B553-2A2F-70929624DC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A30DEC-2237-1F9D-20CA-A7044A04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26/1/2025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5F1C4A-3DCF-6D2C-C686-85E9A516F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CBFCAD-6BCF-CC64-395C-0C1CCC56D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9383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D28E-3DBA-64CB-DE38-E593AD661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005C80-F9AF-DEA5-D74F-2B004BC59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26/1/2025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A96CA-B1E7-050C-2506-3E6F02A87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3D6AB-2AD9-B7AD-7B85-4224890DE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8420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4584E9-CB02-3C63-6DD7-2560FE1A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26/1/2025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32B94A-D830-8690-6DBE-5687D300B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AA3FF-C3B0-2E7A-354C-889C0458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7200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4A839-4BBF-74D9-426A-78312D076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15823-8F8E-A3CD-8A65-C36EC248D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C597D-7FE0-689C-8CE6-E1A2CCB75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4611BB-C252-17DE-6AEF-E7AC85BC0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26/1/2025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CFBD9F-1325-F3D1-E5A9-B93A5772B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2EDEC-E5FC-68B9-00EE-5A0D5731F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97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BC662-D342-4403-9479-E407EAFD0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214B1-FC7A-4917-AB3C-144B2D3FD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1E393C-2718-45EE-96CB-91AC696CF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398AC-9F5C-4A37-B04E-2B7CB32D6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D8EBA9-9E58-460F-B642-8B16733B1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3163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66B0-E43C-3262-112A-592E82F41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E22A58-9F7A-B9B6-99E3-5BD5694EAE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C354F-2EB5-7133-EA7E-D71CEC141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CE4FA-8E23-24DB-CFEC-CCF120C96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26/1/2025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E8B9A-DE34-A599-EC2E-52BB1364B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23F15-374C-2D35-5DBA-789CA516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7466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1EB51-08FC-D45F-470C-26D2A69A5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D54D71-401E-9E8B-D8FA-6B9B99620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8FFA5-147F-97E3-2566-EA05D7E4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26/1/2025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5E34F-4052-EA25-2AB9-56D32B15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DB7A1-5551-CA33-20B8-5B9B3CD0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7135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8457F2-3762-5F3C-3C49-30DEA5A5E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6A908C-8EC3-8C7C-81D9-BB8A033FB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7333A-0C40-F027-783C-C4C436996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26/1/2025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CB252-B598-F681-274D-F93C220D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5CD45-B926-FD0F-D7F8-CCFC64D48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4890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25757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90404"/>
      </p:ext>
    </p:extLst>
  </p:cSld>
  <p:clrMapOvr>
    <a:masterClrMapping/>
  </p:clrMapOvr>
  <p:transition spd="slow" advTm="3000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2DDE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967" y="2016767"/>
            <a:ext cx="5780000" cy="30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Font typeface="Fredoka One"/>
              <a:buNone/>
              <a:defRPr sz="6667"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097280" y="5254752"/>
            <a:ext cx="6327600" cy="5976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unito SemiBold"/>
              <a:buNone/>
              <a:defRPr sz="2667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17307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93206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6"/>
          <p:cNvSpPr/>
          <p:nvPr/>
        </p:nvSpPr>
        <p:spPr>
          <a:xfrm rot="10800000" flipH="1">
            <a:off x="295120" y="818023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26"/>
          <p:cNvSpPr/>
          <p:nvPr/>
        </p:nvSpPr>
        <p:spPr>
          <a:xfrm rot="10800000" flipH="1">
            <a:off x="1110216" y="183995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26"/>
          <p:cNvSpPr/>
          <p:nvPr/>
        </p:nvSpPr>
        <p:spPr>
          <a:xfrm rot="10800000" flipH="1">
            <a:off x="491204" y="295684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26"/>
          <p:cNvSpPr/>
          <p:nvPr/>
        </p:nvSpPr>
        <p:spPr>
          <a:xfrm rot="10800000">
            <a:off x="11222312" y="818023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26"/>
          <p:cNvSpPr/>
          <p:nvPr/>
        </p:nvSpPr>
        <p:spPr>
          <a:xfrm rot="10800000">
            <a:off x="10556720" y="183995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26"/>
          <p:cNvSpPr/>
          <p:nvPr/>
        </p:nvSpPr>
        <p:spPr>
          <a:xfrm rot="10800000">
            <a:off x="11418396" y="295684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26"/>
          <p:cNvSpPr/>
          <p:nvPr/>
        </p:nvSpPr>
        <p:spPr>
          <a:xfrm flipH="1">
            <a:off x="11217512" y="5365595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26"/>
          <p:cNvSpPr/>
          <p:nvPr/>
        </p:nvSpPr>
        <p:spPr>
          <a:xfrm flipH="1">
            <a:off x="10551920" y="6143782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26"/>
          <p:cNvSpPr/>
          <p:nvPr/>
        </p:nvSpPr>
        <p:spPr>
          <a:xfrm flipH="1">
            <a:off x="11413596" y="6255531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26"/>
          <p:cNvSpPr/>
          <p:nvPr/>
        </p:nvSpPr>
        <p:spPr>
          <a:xfrm>
            <a:off x="290320" y="5365595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26"/>
          <p:cNvSpPr/>
          <p:nvPr/>
        </p:nvSpPr>
        <p:spPr>
          <a:xfrm>
            <a:off x="1105416" y="6143782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26"/>
          <p:cNvSpPr/>
          <p:nvPr/>
        </p:nvSpPr>
        <p:spPr>
          <a:xfrm>
            <a:off x="486404" y="6255531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61028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27"/>
          <p:cNvGrpSpPr/>
          <p:nvPr/>
        </p:nvGrpSpPr>
        <p:grpSpPr>
          <a:xfrm>
            <a:off x="8814043" y="-1668483"/>
            <a:ext cx="5071763" cy="4500585"/>
            <a:chOff x="6686732" y="-1175163"/>
            <a:chExt cx="3803822" cy="3375439"/>
          </a:xfrm>
        </p:grpSpPr>
        <p:sp>
          <p:nvSpPr>
            <p:cNvPr id="234" name="Google Shape;234;p27"/>
            <p:cNvSpPr/>
            <p:nvPr/>
          </p:nvSpPr>
          <p:spPr>
            <a:xfrm rot="-8822455">
              <a:off x="7239989" y="-382228"/>
              <a:ext cx="2849775" cy="1569504"/>
            </a:xfrm>
            <a:custGeom>
              <a:avLst/>
              <a:gdLst/>
              <a:ahLst/>
              <a:cxnLst/>
              <a:rect l="l" t="t" r="r" b="b"/>
              <a:pathLst>
                <a:path w="31798" h="17584" extrusionOk="0">
                  <a:moveTo>
                    <a:pt x="15940" y="1"/>
                  </a:moveTo>
                  <a:cubicBezTo>
                    <a:pt x="15833" y="1"/>
                    <a:pt x="15725" y="2"/>
                    <a:pt x="15617" y="4"/>
                  </a:cubicBezTo>
                  <a:cubicBezTo>
                    <a:pt x="6908" y="205"/>
                    <a:pt x="1" y="8090"/>
                    <a:pt x="221" y="17584"/>
                  </a:cubicBezTo>
                  <a:lnTo>
                    <a:pt x="2990" y="17526"/>
                  </a:lnTo>
                  <a:cubicBezTo>
                    <a:pt x="2817" y="9699"/>
                    <a:pt x="8518" y="3194"/>
                    <a:pt x="15684" y="3031"/>
                  </a:cubicBezTo>
                  <a:cubicBezTo>
                    <a:pt x="15775" y="3029"/>
                    <a:pt x="15867" y="3028"/>
                    <a:pt x="15958" y="3028"/>
                  </a:cubicBezTo>
                  <a:cubicBezTo>
                    <a:pt x="23012" y="3028"/>
                    <a:pt x="28849" y="9205"/>
                    <a:pt x="29019" y="16932"/>
                  </a:cubicBezTo>
                  <a:lnTo>
                    <a:pt x="31798" y="16865"/>
                  </a:lnTo>
                  <a:cubicBezTo>
                    <a:pt x="31580" y="7489"/>
                    <a:pt x="24504" y="1"/>
                    <a:pt x="15940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7"/>
            <p:cNvSpPr/>
            <p:nvPr/>
          </p:nvSpPr>
          <p:spPr>
            <a:xfrm rot="-8822455">
              <a:off x="6916939" y="-412062"/>
              <a:ext cx="3343408" cy="1849237"/>
            </a:xfrm>
            <a:custGeom>
              <a:avLst/>
              <a:gdLst/>
              <a:ahLst/>
              <a:cxnLst/>
              <a:rect l="l" t="t" r="r" b="b"/>
              <a:pathLst>
                <a:path w="37306" h="20718" extrusionOk="0">
                  <a:moveTo>
                    <a:pt x="18624" y="0"/>
                  </a:moveTo>
                  <a:cubicBezTo>
                    <a:pt x="18500" y="0"/>
                    <a:pt x="18375" y="2"/>
                    <a:pt x="18251" y="4"/>
                  </a:cubicBezTo>
                  <a:cubicBezTo>
                    <a:pt x="13288" y="119"/>
                    <a:pt x="8661" y="2332"/>
                    <a:pt x="5241" y="6251"/>
                  </a:cubicBezTo>
                  <a:cubicBezTo>
                    <a:pt x="1811" y="10160"/>
                    <a:pt x="0" y="15295"/>
                    <a:pt x="115" y="20717"/>
                  </a:cubicBezTo>
                  <a:lnTo>
                    <a:pt x="2893" y="20650"/>
                  </a:lnTo>
                  <a:cubicBezTo>
                    <a:pt x="2673" y="11137"/>
                    <a:pt x="9600" y="3233"/>
                    <a:pt x="18318" y="3032"/>
                  </a:cubicBezTo>
                  <a:cubicBezTo>
                    <a:pt x="18426" y="3029"/>
                    <a:pt x="18534" y="3028"/>
                    <a:pt x="18641" y="3028"/>
                  </a:cubicBezTo>
                  <a:cubicBezTo>
                    <a:pt x="27224" y="3028"/>
                    <a:pt x="34319" y="10536"/>
                    <a:pt x="34537" y="19931"/>
                  </a:cubicBezTo>
                  <a:lnTo>
                    <a:pt x="37306" y="19874"/>
                  </a:lnTo>
                  <a:cubicBezTo>
                    <a:pt x="37181" y="14451"/>
                    <a:pt x="35131" y="9403"/>
                    <a:pt x="31538" y="5647"/>
                  </a:cubicBezTo>
                  <a:cubicBezTo>
                    <a:pt x="28026" y="1995"/>
                    <a:pt x="23458" y="0"/>
                    <a:pt x="18624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7"/>
            <p:cNvSpPr/>
            <p:nvPr/>
          </p:nvSpPr>
          <p:spPr>
            <a:xfrm rot="-8822455">
              <a:off x="7560011" y="-357346"/>
              <a:ext cx="2349240" cy="1294144"/>
            </a:xfrm>
            <a:custGeom>
              <a:avLst/>
              <a:gdLst/>
              <a:ahLst/>
              <a:cxnLst/>
              <a:rect l="l" t="t" r="r" b="b"/>
              <a:pathLst>
                <a:path w="26213" h="14499" extrusionOk="0">
                  <a:moveTo>
                    <a:pt x="13151" y="0"/>
                  </a:moveTo>
                  <a:cubicBezTo>
                    <a:pt x="13060" y="0"/>
                    <a:pt x="12968" y="1"/>
                    <a:pt x="12876" y="3"/>
                  </a:cubicBezTo>
                  <a:cubicBezTo>
                    <a:pt x="5691" y="166"/>
                    <a:pt x="0" y="6671"/>
                    <a:pt x="182" y="14498"/>
                  </a:cubicBezTo>
                  <a:lnTo>
                    <a:pt x="2951" y="14431"/>
                  </a:lnTo>
                  <a:cubicBezTo>
                    <a:pt x="2817" y="8271"/>
                    <a:pt x="7291" y="3155"/>
                    <a:pt x="12943" y="3031"/>
                  </a:cubicBezTo>
                  <a:cubicBezTo>
                    <a:pt x="13019" y="3029"/>
                    <a:pt x="13094" y="3028"/>
                    <a:pt x="13169" y="3028"/>
                  </a:cubicBezTo>
                  <a:cubicBezTo>
                    <a:pt x="18711" y="3028"/>
                    <a:pt x="23292" y="7894"/>
                    <a:pt x="23434" y="13972"/>
                  </a:cubicBezTo>
                  <a:lnTo>
                    <a:pt x="26212" y="13904"/>
                  </a:lnTo>
                  <a:cubicBezTo>
                    <a:pt x="26032" y="6177"/>
                    <a:pt x="20204" y="0"/>
                    <a:pt x="13151" y="0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7" name="Google Shape;237;p27"/>
          <p:cNvSpPr/>
          <p:nvPr/>
        </p:nvSpPr>
        <p:spPr>
          <a:xfrm rot="-1098394" flipH="1">
            <a:off x="235064" y="610491"/>
            <a:ext cx="785605" cy="757375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FCF3A8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27"/>
          <p:cNvSpPr/>
          <p:nvPr/>
        </p:nvSpPr>
        <p:spPr>
          <a:xfrm rot="-1098430" flipH="1">
            <a:off x="980457" y="215081"/>
            <a:ext cx="531927" cy="512800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27"/>
          <p:cNvSpPr/>
          <p:nvPr/>
        </p:nvSpPr>
        <p:spPr>
          <a:xfrm flipH="1">
            <a:off x="1222399" y="1002987"/>
            <a:ext cx="264000" cy="264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0" name="Google Shape;240;p27"/>
          <p:cNvSpPr/>
          <p:nvPr/>
        </p:nvSpPr>
        <p:spPr>
          <a:xfrm rot="9715800" flipH="1">
            <a:off x="11213645" y="6012667"/>
            <a:ext cx="662979" cy="639156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1" name="Google Shape;241;p27"/>
          <p:cNvSpPr/>
          <p:nvPr/>
        </p:nvSpPr>
        <p:spPr>
          <a:xfrm rot="9715681" flipH="1">
            <a:off x="10582503" y="6227402"/>
            <a:ext cx="448896" cy="432765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C7E5F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" name="Google Shape;242;p27"/>
          <p:cNvSpPr/>
          <p:nvPr/>
        </p:nvSpPr>
        <p:spPr>
          <a:xfrm rot="9719309" flipH="1">
            <a:off x="10846748" y="5737999"/>
            <a:ext cx="222504" cy="222504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27"/>
          <p:cNvSpPr/>
          <p:nvPr/>
        </p:nvSpPr>
        <p:spPr>
          <a:xfrm rot="9715800" flipH="1">
            <a:off x="296379" y="5939501"/>
            <a:ext cx="662979" cy="639156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BCEBAC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27"/>
          <p:cNvSpPr/>
          <p:nvPr/>
        </p:nvSpPr>
        <p:spPr>
          <a:xfrm rot="9719309" flipH="1">
            <a:off x="1135165" y="6440299"/>
            <a:ext cx="222504" cy="222504"/>
          </a:xfrm>
          <a:prstGeom prst="ellipse">
            <a:avLst/>
          </a:prstGeom>
          <a:solidFill>
            <a:srgbClr val="C5596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437398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D833895-2EE1-A143-93B4-FD15908CC1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2105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020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5153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7F7B4-67B5-4535-AFC1-55B2A9BA5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E89AF1-6ABD-4308-AAE6-CE56F299B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CD7CC-68BA-4DB3-85C6-B04842288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A3BC0-8B0E-4A47-9816-294706EA8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B3E01-76EA-4069-9209-EC0CB6440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8094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52209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6E507B-8EF9-5A45-A7A7-4819713C7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E58AFCA-29AA-3E4B-BD83-C832ABE5FD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A7D35DE-AD6B-B542-8541-668B1D7B9F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8775A51-30D3-6C44-AAC4-C87AB51CDF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2025/1/26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9A7E92-DECB-A340-99DA-0C90C0CAA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A7E75F-4E49-4240-AD66-D2883CC8B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216440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CF90D0-1BE0-BA48-82C9-0B8C07334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AD8CC1C-B463-4044-AEBB-947BD919B1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FBF10EF-16DE-6846-A06E-1693B38472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DF7A8B7-C4FE-F24E-911A-9E2EE2D150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373C3BC-AE42-F64B-B54F-3287AAC267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4F4B9F-4709-5A46-A9D4-4826E1DF62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2025/1/26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3F01BBE-5D47-2F4C-88B9-AA4087E49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C04F0B3-B19C-E346-8202-F4AC30ADB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422320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5E7FC6-267C-5A49-8512-8866F3773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6C64BA4-654E-DF4D-ADF5-131F2441D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2025/1/26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69057CD-4581-924E-B897-637418DF1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5642219-3993-924A-B4B1-A21D9CDEE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554833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47A491-F390-7E48-BBCE-24C00CF98F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2025/1/26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9BE830B-A946-BD45-B21F-C97EA38DA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EC00BC8-48BB-C744-9AF3-836A15D3F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759193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6283F0-E3FD-7E40-8A2A-5EA972AEF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116F400-E0F1-E040-9175-5D2DAA46E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87EBF29-02DB-4542-96F9-B1A8BC1960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4C6A2D-0F64-4647-B185-CD17E13F3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2025/1/26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87D34-DF38-7C48-83AC-4F1FE249D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5ADA30-4C7A-E440-85B5-C8732AFD8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880378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54E4F6-5908-1543-B5C1-F9111C866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5F4A3AE-00F2-3642-BBBC-0C214EE4E3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A18793E-9DE3-A140-9325-95C18E3738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212BC96-BF1E-0A4D-8F8D-83D4AB902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2025/1/26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5146E36-2D93-DA46-AA31-6A8FED95A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A03EAD5-F86F-EF49-988B-48276EEE1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313505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F8176E-F5DF-774C-B355-0AA56F2A3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C685E8B-DA12-4949-BE60-1D3CAAC8D1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EE4766-0E24-7747-AAC2-C6FFA6C789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2025/1/26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E33624-D76D-7E40-9B73-0ED0268A1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A10EBED-4848-C244-A701-09F285118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012145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7A3F6CB-FE33-2F48-966E-2748F61617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BA0D72-302B-4A4D-97DB-EECD3E5D2B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6D65D0-3D99-F54A-B2DA-34F28AFF4D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2025/1/26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0B15F4-60EC-3F4E-B314-6E316015D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33209C-A96C-1F4B-8109-542B2E870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280913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CA496-940D-4F6C-8015-4E1DB9A50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7FD98-682A-4532-BB4D-5961374E5D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5364FE-8B49-40FB-BB41-FA9A416DA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53A12-C094-4DAD-A94C-2A02A3DF1951}" type="datetimeFigureOut">
              <a:rPr lang="en-US" smtClean="0"/>
              <a:t>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CF184-45EE-43E0-AC25-F45B19CB0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95B17-4FB2-4D1E-98CB-BFCCED932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2E0C0-4DE7-48AA-B71E-3998E3990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029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36623-7D36-491D-9884-BF1BA978A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CAB0A-8E7E-429F-A888-115FBB8867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3B1719-92B4-42B8-B820-B36BAAF582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B52234-A555-44DA-85C9-B98D9EC3C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89D433-55A4-47E9-8EAF-ED3A5CFDC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F74D62-4248-45EA-97E5-D8DE8E1C9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1534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1F4AE-7EDF-4A69-AD39-38A9F6091F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75BC32-4B42-4F47-A2DD-3829E1E1F3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F85EA4-A426-4AD4-A498-108A4661D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53A12-C094-4DAD-A94C-2A02A3DF1951}" type="datetimeFigureOut">
              <a:rPr lang="en-US" smtClean="0"/>
              <a:t>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F1DE6F-AF5B-47CA-BDAF-347B12BC8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FBC47-1EE3-4AB6-92B4-76CEADF93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2E0C0-4DE7-48AA-B71E-3998E3990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4118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69481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25390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4360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2025/1/26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3266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2025/1/26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36944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2025/1/26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73505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3760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75588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90613-9AEE-4F0B-96CB-E3BA19867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370415-2B79-47D0-9482-A9E214E56C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AAB086-F7E5-4348-B7DD-CC5E28A417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995915-89FD-488F-A2B2-B90CD5012C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B67E43-B66A-4CD7-A9AC-14F1EC90C8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A36B25-3509-4431-BC40-1895AF77E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BCE26A-1E35-486B-A02D-C8DB2ECF3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792CAA-6B5A-4F8C-8773-DFE0066F1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5337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4960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3950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1113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2530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7710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1642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1B2A5-87C1-49BF-8FF5-6B6CA03A5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699F04-2EAA-4CC3-BAD4-3CFAC42A0C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DD40C6-0D42-4FE2-BFA8-C6AF56B3B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2B799-569D-4C8B-885B-119D26812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D4346-C742-446B-9CA6-92CD12E18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9903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BC662-D342-4403-9479-E407EAFD0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214B1-FC7A-4917-AB3C-144B2D3FD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1E393C-2718-45EE-96CB-91AC696CF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398AC-9F5C-4A37-B04E-2B7CB32D6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D8EBA9-9E58-460F-B642-8B16733B1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1624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7F7B4-67B5-4535-AFC1-55B2A9BA5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E89AF1-6ABD-4308-AAE6-CE56F299B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CD7CC-68BA-4DB3-85C6-B04842288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A3BC0-8B0E-4A47-9816-294706EA8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B3E01-76EA-4069-9209-EC0CB6440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63328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36623-7D36-491D-9884-BF1BA978A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CAB0A-8E7E-429F-A888-115FBB8867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3B1719-92B4-42B8-B820-B36BAAF582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B52234-A555-44DA-85C9-B98D9EC3C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89D433-55A4-47E9-8EAF-ED3A5CFDC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F74D62-4248-45EA-97E5-D8DE8E1C9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073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9A43C-659E-4DC9-AB10-B5120FFF8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CBC902-62A1-4530-BBC2-E96B2B3E8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375854-4C41-4FEE-B4F2-57C2EDE2A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32E7C0-683B-4C6D-9E23-1B7441CF5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1804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90613-9AEE-4F0B-96CB-E3BA19867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370415-2B79-47D0-9482-A9E214E56C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AAB086-F7E5-4348-B7DD-CC5E28A417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995915-89FD-488F-A2B2-B90CD5012C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B67E43-B66A-4CD7-A9AC-14F1EC90C8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A36B25-3509-4431-BC40-1895AF77E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BCE26A-1E35-486B-A02D-C8DB2ECF3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792CAA-6B5A-4F8C-8773-DFE0066F1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31090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9A43C-659E-4DC9-AB10-B5120FFF8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CBC902-62A1-4530-BBC2-E96B2B3E8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375854-4C41-4FEE-B4F2-57C2EDE2A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32E7C0-683B-4C6D-9E23-1B7441CF5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1200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29258B-49D5-4CC0-9E7C-5C622BDB6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FC9A6B-9BCB-4251-8316-46BE8F4B3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4909A4-510F-46EC-843D-9373C7DB6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677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159BC-B46B-4E9F-8262-6BA54320D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FF056-0FF2-4591-99F1-B08E6E567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931977-1925-4D2D-ABE6-9B5F576BB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B15233-1E30-4649-A721-6B11799D5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B4CA1-B370-4CCE-9E1F-3B69ECEEC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5B4C61-675B-48E5-AC80-5D0FDE11C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28570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86C84-475E-4DAE-B144-8F5958E98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D9FBE1-5DA7-4074-8FE3-7B105DD0CE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FF0EE2-6517-4CB0-94CE-B502B127AD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5429C2-BA85-49F0-8272-93DDE5BF1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993FDB-D2B8-4877-AAD2-D9F170A40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2E1404-7D73-41A1-AFB4-809518A33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065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99C1A-142C-40A6-ABD7-9BAB6C445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C9BB7A-71CC-49EC-9345-BFA5E3F221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DB8AB6-FFD5-48A9-812D-9F6F9B081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148D9-2E89-45DE-811C-6B47AF18E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1288F-D9C4-405E-9337-0F2044064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97453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DECEDD-EC09-4F03-BA66-946B3B6E05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C5420F-B58D-46E4-A02A-2C2974FCED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723A66-09BE-4BA3-AB59-C9C3BE077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5C5DDA-0C20-4A55-A8D0-E9596A210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E5E493-60E9-4AE5-8D60-1199FE847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870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29258B-49D5-4CC0-9E7C-5C622BDB6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FC9A6B-9BCB-4251-8316-46BE8F4B3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4909A4-510F-46EC-843D-9373C7DB6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126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159BC-B46B-4E9F-8262-6BA54320D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FF056-0FF2-4591-99F1-B08E6E567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931977-1925-4D2D-ABE6-9B5F576BB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B15233-1E30-4649-A721-6B11799D5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B4CA1-B370-4CCE-9E1F-3B69ECEEC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5B4C61-675B-48E5-AC80-5D0FDE11C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362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86C84-475E-4DAE-B144-8F5958E98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D9FBE1-5DA7-4074-8FE3-7B105DD0CE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FF0EE2-6517-4CB0-94CE-B502B127AD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5429C2-BA85-49F0-8272-93DDE5BF1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993FDB-D2B8-4877-AAD2-D9F170A40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2E1404-7D73-41A1-AFB4-809518A33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385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42.xml"/><Relationship Id="rId16" Type="http://schemas.openxmlformats.org/officeDocument/2006/relationships/theme" Target="../theme/theme5.xml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EBD9C8-4BED-4F9F-8627-7AE45E2C5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EC254B-5361-4809-A1D1-DD2C66F62B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B7057-A4AB-4A54-8875-90920A18B7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E181C-FFC4-422C-B5F1-780F7CBBDF4D}" type="datetimeFigureOut">
              <a:rPr lang="en-US" smtClean="0"/>
              <a:t>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F5281-2355-4669-9161-BC328897D2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F5AB6-D559-40F0-98BB-37FA87280F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355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23EF74-3806-AE1A-83C8-FAB404EC8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7B7FD-9868-2817-749C-AB05AE82D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D38B6-975F-9973-81AC-06C4DD25A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26/1/2025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10219-9839-36FE-B102-49762DD66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92DB6-EC58-E3BB-69A9-6975DE71E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081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08000"/>
            <a:ext cx="10281600" cy="6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816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●"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01631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8375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 userDrawn="1"/>
        </p:nvGrpSpPr>
        <p:grpSpPr>
          <a:xfrm>
            <a:off x="571500" y="442815"/>
            <a:ext cx="11049000" cy="6000750"/>
            <a:chOff x="666750" y="666750"/>
            <a:chExt cx="11049000" cy="569595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5" name="圆角矩形 4"/>
            <p:cNvSpPr/>
            <p:nvPr userDrawn="1"/>
          </p:nvSpPr>
          <p:spPr>
            <a:xfrm>
              <a:off x="666750" y="666750"/>
              <a:ext cx="11049000" cy="56959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圆角矩形 5"/>
            <p:cNvSpPr/>
            <p:nvPr userDrawn="1"/>
          </p:nvSpPr>
          <p:spPr>
            <a:xfrm>
              <a:off x="876301" y="857250"/>
              <a:ext cx="10687050" cy="53149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65DB0E2-994E-4FCB-41D9-CB5F0407B77A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774" y="133648"/>
            <a:ext cx="1519560" cy="151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793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  <p:sldLayoutId id="2147483766" r:id="rId1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EBD9C8-4BED-4F9F-8627-7AE45E2C5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EC254B-5361-4809-A1D1-DD2C66F62B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B7057-A4AB-4A54-8875-90920A18B7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E181C-FFC4-422C-B5F1-780F7CBBDF4D}" type="datetimeFigureOut">
              <a:rPr lang="en-US" smtClean="0"/>
              <a:t>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F5281-2355-4669-9161-BC328897D2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F5AB6-D559-40F0-98BB-37FA87280F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029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2.png"/><Relationship Id="rId11" Type="http://schemas.microsoft.com/office/2007/relationships/hdphoto" Target="../media/hdphoto1.wdp"/><Relationship Id="rId5" Type="http://schemas.openxmlformats.org/officeDocument/2006/relationships/image" Target="../media/image21.png"/><Relationship Id="rId10" Type="http://schemas.openxmlformats.org/officeDocument/2006/relationships/image" Target="../media/image8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2514995" y="2284564"/>
            <a:ext cx="6510004" cy="1323437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8000" b="0" i="0" u="none" strike="noStrike" kern="800" cap="none" spc="0" normalizeH="0" baseline="0" noProof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KHỞI ĐỘNG</a:t>
            </a:r>
            <a:endParaRPr kumimoji="0" lang="zh-CN" altLang="en-US" sz="8000" b="0" i="0" u="none" strike="noStrike" kern="800" cap="none" spc="0" normalizeH="0" baseline="0" noProof="0" dirty="0">
              <a:ln w="28575">
                <a:noFill/>
              </a:ln>
              <a:solidFill>
                <a:srgbClr val="FF0000"/>
              </a:solidFill>
              <a:effectLst/>
              <a:uLnTx/>
              <a:uFillTx/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8707031E-897A-9002-6BB4-47207BF5A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68" y="368169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58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2514995" y="2284564"/>
            <a:ext cx="6510004" cy="1323437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32">
              <a:defRPr/>
            </a:pPr>
            <a:r>
              <a:rPr lang="en-US" altLang="zh-CN" sz="8000" kern="800" dirty="0" err="1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Vận</a:t>
            </a:r>
            <a:r>
              <a:rPr lang="en-US" altLang="zh-CN" sz="8000" kern="800" dirty="0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8000" kern="800" dirty="0" err="1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dụng</a:t>
            </a:r>
            <a:endParaRPr lang="zh-CN" altLang="en-US" sz="8000" kern="800" dirty="0">
              <a:ln w="28575">
                <a:noFill/>
              </a:ln>
              <a:solidFill>
                <a:srgbClr val="FF000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6694854A-53BF-CA1A-CEBD-E33527EF5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68" y="368169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3474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AA7432-A63C-6AFB-8622-6F77781E72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DEF72B-CC4E-2F1E-F56D-B2B7A9F47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1" name="Rectangle 220">
            <a:extLst>
              <a:ext uri="{FF2B5EF4-FFF2-40B4-BE49-F238E27FC236}">
                <a16:creationId xmlns:a16="http://schemas.microsoft.com/office/drawing/2014/main" id="{C6CBD6A0-427A-970D-5C5C-09914103143F}"/>
              </a:ext>
            </a:extLst>
          </p:cNvPr>
          <p:cNvSpPr/>
          <p:nvPr/>
        </p:nvSpPr>
        <p:spPr>
          <a:xfrm>
            <a:off x="393700" y="391210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9CF01711-D75E-3C9C-A144-5EA13D9712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BB6D2A3D-016E-CD8E-81E4-61A63FED7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791" y="552893"/>
            <a:ext cx="10696353" cy="4880344"/>
          </a:xfrm>
          <a:prstGeom prst="rect">
            <a:avLst/>
          </a:prstGeom>
        </p:spPr>
      </p:pic>
      <p:sp>
        <p:nvSpPr>
          <p:cNvPr id="5" name="TextBox 10">
            <a:extLst>
              <a:ext uri="{FF2B5EF4-FFF2-40B4-BE49-F238E27FC236}">
                <a16:creationId xmlns:a16="http://schemas.microsoft.com/office/drawing/2014/main" id="{7E5CA4D7-4609-C788-B92B-935A35D8E5FE}"/>
              </a:ext>
            </a:extLst>
          </p:cNvPr>
          <p:cNvSpPr txBox="1"/>
          <p:nvPr/>
        </p:nvSpPr>
        <p:spPr>
          <a:xfrm>
            <a:off x="318977" y="5658776"/>
            <a:ext cx="11621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tích hình A bằng 12 cm</a:t>
            </a:r>
            <a:r>
              <a:rPr lang="vi-VN" sz="3600" b="1" baseline="30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thể tích hình B bằng 18 cm</a:t>
            </a:r>
            <a:r>
              <a:rPr lang="vi-VN" sz="3600" b="1" baseline="30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vi-VN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967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1"/>
            <a:ext cx="12192000" cy="6877051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1400" kern="0">
              <a:solidFill>
                <a:srgbClr val="FFFFFF"/>
              </a:solidFill>
              <a:latin typeface="Arial"/>
              <a:ea typeface="宋体" panose="02010600030101010101" pitchFamily="2" charset="-122"/>
              <a:sym typeface="Arial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086" y="314326"/>
            <a:ext cx="11594465" cy="6210300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5523" y="-911860"/>
            <a:ext cx="7945755" cy="6112511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3757" y="3840175"/>
            <a:ext cx="5404485" cy="2945765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12451" y="314325"/>
            <a:ext cx="1181100" cy="22860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085" y="2228851"/>
            <a:ext cx="2149475" cy="4295775"/>
          </a:xfrm>
          <a:prstGeom prst="rect">
            <a:avLst/>
          </a:prstGeom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A1A6726-8DC2-45EC-85B9-E68C767D6973}"/>
              </a:ext>
            </a:extLst>
          </p:cNvPr>
          <p:cNvSpPr txBox="1"/>
          <p:nvPr/>
        </p:nvSpPr>
        <p:spPr>
          <a:xfrm>
            <a:off x="4208709" y="1522311"/>
            <a:ext cx="4833816" cy="11079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914377">
              <a:defRPr/>
            </a:pPr>
            <a:r>
              <a:rPr lang="en-US" altLang="zh-CN" sz="6600" b="1" kern="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CỦNG CỐ</a:t>
            </a:r>
            <a:endParaRPr lang="zh-CN" altLang="en-US" sz="6600" b="1" kern="0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9BA1DA-92AB-4126-A5E9-21602945C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17441" y="452026"/>
            <a:ext cx="708176" cy="989740"/>
          </a:xfrm>
          <a:prstGeom prst="rect">
            <a:avLst/>
          </a:prstGeom>
        </p:spPr>
      </p:pic>
      <p:pic>
        <p:nvPicPr>
          <p:cNvPr id="10" name="Picture 2" descr="Sách Giáo Khoa Bình Minh. | Ha Loi">
            <a:extLst>
              <a:ext uri="{FF2B5EF4-FFF2-40B4-BE49-F238E27FC236}">
                <a16:creationId xmlns:a16="http://schemas.microsoft.com/office/drawing/2014/main" id="{2DA8B557-6157-EE40-B750-72FB3FA85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71" y="137825"/>
            <a:ext cx="1757652" cy="175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798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73DC81-F89A-2F72-A8B7-4719021C94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0D80B5-0FCA-705E-D16D-18ED61706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1" name="Rectangle 220">
            <a:extLst>
              <a:ext uri="{FF2B5EF4-FFF2-40B4-BE49-F238E27FC236}">
                <a16:creationId xmlns:a16="http://schemas.microsoft.com/office/drawing/2014/main" id="{7456890C-D6B8-5C1E-8261-C3065EEAB5B0}"/>
              </a:ext>
            </a:extLst>
          </p:cNvPr>
          <p:cNvSpPr/>
          <p:nvPr/>
        </p:nvSpPr>
        <p:spPr>
          <a:xfrm>
            <a:off x="393700" y="391210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48132183-6939-4E3D-DC2D-E40F8D4F20AE}"/>
              </a:ext>
            </a:extLst>
          </p:cNvPr>
          <p:cNvSpPr txBox="1"/>
          <p:nvPr/>
        </p:nvSpPr>
        <p:spPr>
          <a:xfrm>
            <a:off x="276446" y="416687"/>
            <a:ext cx="11270511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cuộc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sống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biết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vật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đơn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vị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đo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cm</a:t>
            </a:r>
            <a:r>
              <a:rPr kumimoji="0" lang="en-US" altLang="en-US" sz="4300" b="1" i="0" u="none" strike="noStrike" kern="1200" cap="none" spc="0" normalizeH="0" baseline="3000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r>
              <a:rPr kumimoji="0" lang="en-US" altLang="en-US" sz="4300" b="1" i="0" u="none" strike="noStrike" kern="1200" cap="none" spc="0" normalizeH="0" baseline="3000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dm</a:t>
            </a:r>
            <a:r>
              <a:rPr kumimoji="0" lang="en-US" altLang="en-US" sz="4300" b="1" i="0" u="none" strike="noStrike" kern="1200" cap="none" spc="0" normalizeH="0" baseline="3000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r>
              <a:rPr kumimoji="0" lang="en-US" altLang="en-US" sz="4300" b="1" i="0" u="none" strike="noStrike" kern="1200" cap="none" spc="0" normalizeH="0" baseline="3000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4300" b="1" i="0" u="none" strike="noStrike" kern="1200" cap="none" spc="0" normalizeH="0" baseline="0" noProof="0" dirty="0">
              <a:ln>
                <a:noFill/>
              </a:ln>
              <a:solidFill>
                <a:srgbClr val="0780A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1" name="组合 16">
            <a:extLst>
              <a:ext uri="{FF2B5EF4-FFF2-40B4-BE49-F238E27FC236}">
                <a16:creationId xmlns:a16="http://schemas.microsoft.com/office/drawing/2014/main" id="{F348DE61-26C7-C116-6758-CD8E0D293F4A}"/>
              </a:ext>
            </a:extLst>
          </p:cNvPr>
          <p:cNvGrpSpPr/>
          <p:nvPr/>
        </p:nvGrpSpPr>
        <p:grpSpPr>
          <a:xfrm>
            <a:off x="2144758" y="2700978"/>
            <a:ext cx="5354306" cy="1712270"/>
            <a:chOff x="3417501" y="-236622"/>
            <a:chExt cx="5557520" cy="2193758"/>
          </a:xfrm>
        </p:grpSpPr>
        <p:pic>
          <p:nvPicPr>
            <p:cNvPr id="12" name="图片 17">
              <a:extLst>
                <a:ext uri="{FF2B5EF4-FFF2-40B4-BE49-F238E27FC236}">
                  <a16:creationId xmlns:a16="http://schemas.microsoft.com/office/drawing/2014/main" id="{2604C30B-949F-6E1B-AADE-6C97A74E5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17501" y="-236622"/>
              <a:ext cx="5557520" cy="2193758"/>
            </a:xfrm>
            <a:prstGeom prst="rect">
              <a:avLst/>
            </a:prstGeom>
          </p:spPr>
        </p:pic>
        <p:sp>
          <p:nvSpPr>
            <p:cNvPr id="13" name="文本框 21">
              <a:extLst>
                <a:ext uri="{FF2B5EF4-FFF2-40B4-BE49-F238E27FC236}">
                  <a16:creationId xmlns:a16="http://schemas.microsoft.com/office/drawing/2014/main" id="{F7221337-692C-4FE7-69E1-CB14232BD5BC}"/>
                </a:ext>
              </a:extLst>
            </p:cNvPr>
            <p:cNvSpPr txBox="1"/>
            <p:nvPr/>
          </p:nvSpPr>
          <p:spPr>
            <a:xfrm>
              <a:off x="4847631" y="227781"/>
              <a:ext cx="2760871" cy="83099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spc="-30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+mn-lt"/>
                </a:rPr>
                <a:t>HỘP SỮA</a:t>
              </a:r>
              <a:endParaRPr kumimoji="0" lang="zh-CN" altLang="en-US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14" name="Picture 2">
            <a:extLst>
              <a:ext uri="{FF2B5EF4-FFF2-40B4-BE49-F238E27FC236}">
                <a16:creationId xmlns:a16="http://schemas.microsoft.com/office/drawing/2014/main" id="{1DDA88BF-3D73-88C6-44A2-6AE68B4B10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128" y="2115864"/>
            <a:ext cx="4327451" cy="4253023"/>
          </a:xfrm>
          <a:prstGeom prst="rect">
            <a:avLst/>
          </a:prstGeom>
        </p:spPr>
      </p:pic>
      <p:sp>
        <p:nvSpPr>
          <p:cNvPr id="15" name="Text Box 74">
            <a:extLst>
              <a:ext uri="{FF2B5EF4-FFF2-40B4-BE49-F238E27FC236}">
                <a16:creationId xmlns:a16="http://schemas.microsoft.com/office/drawing/2014/main" id="{D4B46BF9-616D-CEE2-2223-B99FEEA1C0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4758" y="4770477"/>
            <a:ext cx="4968421" cy="935474"/>
          </a:xfrm>
          <a:prstGeom prst="roundRect">
            <a:avLst>
              <a:gd name="adj" fmla="val 20351"/>
            </a:avLst>
          </a:prstGeom>
          <a:solidFill>
            <a:srgbClr val="000782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180</a:t>
            </a: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48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ml</a:t>
            </a:r>
            <a:r>
              <a:rPr kumimoji="0" lang="vi-VN" alt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= 180</a:t>
            </a: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cm</a:t>
            </a:r>
            <a:r>
              <a:rPr kumimoji="0" lang="vi-VN" altLang="en-US" sz="4800" b="1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</a:t>
            </a:r>
            <a:endParaRPr kumimoji="0" lang="en-US" altLang="en-US" sz="4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0010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859891-2DEE-5090-17B3-7B0913577D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EE8E28-36C0-C371-D53F-05D08CC82D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1" name="Rectangle 220">
            <a:extLst>
              <a:ext uri="{FF2B5EF4-FFF2-40B4-BE49-F238E27FC236}">
                <a16:creationId xmlns:a16="http://schemas.microsoft.com/office/drawing/2014/main" id="{BF9448BE-FE38-5475-BE8B-A75A791E0FFD}"/>
              </a:ext>
            </a:extLst>
          </p:cNvPr>
          <p:cNvSpPr/>
          <p:nvPr/>
        </p:nvSpPr>
        <p:spPr>
          <a:xfrm>
            <a:off x="393700" y="391210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16FE2667-43A3-A11E-FB08-F1F86604F760}"/>
              </a:ext>
            </a:extLst>
          </p:cNvPr>
          <p:cNvSpPr txBox="1"/>
          <p:nvPr/>
        </p:nvSpPr>
        <p:spPr>
          <a:xfrm>
            <a:off x="276446" y="416687"/>
            <a:ext cx="11270511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cuộc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sống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biết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vật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đơn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vị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đo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cm</a:t>
            </a:r>
            <a:r>
              <a:rPr kumimoji="0" lang="en-US" altLang="en-US" sz="4300" b="1" i="0" u="none" strike="noStrike" kern="1200" cap="none" spc="0" normalizeH="0" baseline="3000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r>
              <a:rPr kumimoji="0" lang="en-US" altLang="en-US" sz="4300" b="1" i="0" u="none" strike="noStrike" kern="1200" cap="none" spc="0" normalizeH="0" baseline="3000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dm</a:t>
            </a:r>
            <a:r>
              <a:rPr kumimoji="0" lang="en-US" altLang="en-US" sz="4300" b="1" i="0" u="none" strike="noStrike" kern="1200" cap="none" spc="0" normalizeH="0" baseline="3000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r>
              <a:rPr kumimoji="0" lang="en-US" altLang="en-US" sz="4300" b="1" i="0" u="none" strike="noStrike" kern="1200" cap="none" spc="0" normalizeH="0" baseline="3000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4300" b="1" i="0" u="none" strike="noStrike" kern="1200" cap="none" spc="0" normalizeH="0" baseline="0" noProof="0" dirty="0">
              <a:ln>
                <a:noFill/>
              </a:ln>
              <a:solidFill>
                <a:srgbClr val="0780A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4" name="组合 16">
            <a:extLst>
              <a:ext uri="{FF2B5EF4-FFF2-40B4-BE49-F238E27FC236}">
                <a16:creationId xmlns:a16="http://schemas.microsoft.com/office/drawing/2014/main" id="{D802C6DD-B280-27B1-A33B-F53EC0854B0E}"/>
              </a:ext>
            </a:extLst>
          </p:cNvPr>
          <p:cNvGrpSpPr/>
          <p:nvPr/>
        </p:nvGrpSpPr>
        <p:grpSpPr>
          <a:xfrm>
            <a:off x="1219260" y="2275651"/>
            <a:ext cx="5557520" cy="2193758"/>
            <a:chOff x="3417501" y="-236622"/>
            <a:chExt cx="5557520" cy="2193758"/>
          </a:xfrm>
        </p:grpSpPr>
        <p:pic>
          <p:nvPicPr>
            <p:cNvPr id="5" name="图片 17">
              <a:extLst>
                <a:ext uri="{FF2B5EF4-FFF2-40B4-BE49-F238E27FC236}">
                  <a16:creationId xmlns:a16="http://schemas.microsoft.com/office/drawing/2014/main" id="{D7B045DC-E830-1B66-5E42-CFA2AE744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17501" y="-236622"/>
              <a:ext cx="5557520" cy="2193758"/>
            </a:xfrm>
            <a:prstGeom prst="rect">
              <a:avLst/>
            </a:prstGeom>
          </p:spPr>
        </p:pic>
        <p:sp>
          <p:nvSpPr>
            <p:cNvPr id="6" name="文本框 21">
              <a:extLst>
                <a:ext uri="{FF2B5EF4-FFF2-40B4-BE49-F238E27FC236}">
                  <a16:creationId xmlns:a16="http://schemas.microsoft.com/office/drawing/2014/main" id="{E163197C-DC1D-1DBA-DECC-8F40440D1E08}"/>
                </a:ext>
              </a:extLst>
            </p:cNvPr>
            <p:cNvSpPr txBox="1"/>
            <p:nvPr/>
          </p:nvSpPr>
          <p:spPr>
            <a:xfrm>
              <a:off x="4525313" y="262465"/>
              <a:ext cx="3341896" cy="83099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spc="-30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+mn-lt"/>
                </a:rPr>
                <a:t>CHAI DẦU ĂN</a:t>
              </a:r>
              <a:endParaRPr kumimoji="0" lang="zh-CN" altLang="en-US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7" name="Picture 2">
            <a:extLst>
              <a:ext uri="{FF2B5EF4-FFF2-40B4-BE49-F238E27FC236}">
                <a16:creationId xmlns:a16="http://schemas.microsoft.com/office/drawing/2014/main" id="{67CD1427-775B-CF21-EACF-6E45D23520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79265" y="2020546"/>
            <a:ext cx="4816550" cy="4746437"/>
          </a:xfrm>
          <a:prstGeom prst="rect">
            <a:avLst/>
          </a:prstGeom>
        </p:spPr>
      </p:pic>
      <p:sp>
        <p:nvSpPr>
          <p:cNvPr id="8" name="Text Box 74">
            <a:extLst>
              <a:ext uri="{FF2B5EF4-FFF2-40B4-BE49-F238E27FC236}">
                <a16:creationId xmlns:a16="http://schemas.microsoft.com/office/drawing/2014/main" id="{19ADC644-FFC0-08DB-A6A3-93F633B0DD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6392" y="4976233"/>
            <a:ext cx="4724400" cy="1039416"/>
          </a:xfrm>
          <a:prstGeom prst="roundRect">
            <a:avLst>
              <a:gd name="adj" fmla="val 20351"/>
            </a:avLst>
          </a:prstGeom>
          <a:solidFill>
            <a:srgbClr val="E01B22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 lít</a:t>
            </a:r>
            <a:r>
              <a:rPr kumimoji="0" lang="vi-VN" alt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= </a:t>
            </a: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 d</a:t>
            </a:r>
            <a:r>
              <a:rPr kumimoji="0" lang="vi-VN" alt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</a:t>
            </a:r>
            <a:r>
              <a:rPr kumimoji="0" lang="vi-VN" altLang="en-US" sz="5400" b="1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</a:t>
            </a:r>
            <a:endParaRPr kumimoji="0" lang="en-US" alt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7384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B43B2B1-7CA0-9849-8459-DAA49A3830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293" y="0"/>
            <a:ext cx="12210586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05177B6-F638-0E43-B01F-6C591630327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72922">
            <a:off x="7188411" y="439991"/>
            <a:ext cx="4223273" cy="5642030"/>
          </a:xfrm>
          <a:prstGeom prst="rect">
            <a:avLst/>
          </a:prstGeom>
        </p:spPr>
      </p:pic>
      <p:sp>
        <p:nvSpPr>
          <p:cNvPr id="21" name="对话气泡: 圆角矩形 1">
            <a:extLst>
              <a:ext uri="{FF2B5EF4-FFF2-40B4-BE49-F238E27FC236}">
                <a16:creationId xmlns:a16="http://schemas.microsoft.com/office/drawing/2014/main" id="{AB2CB59F-B7B1-46FA-B98B-487B7D54CD82}"/>
              </a:ext>
            </a:extLst>
          </p:cNvPr>
          <p:cNvSpPr/>
          <p:nvPr/>
        </p:nvSpPr>
        <p:spPr>
          <a:xfrm>
            <a:off x="1852851" y="2331056"/>
            <a:ext cx="4903550" cy="10216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Hoàn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 thành bài tập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Noto Sans CJK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22" name="对话气泡: 圆角矩形 26">
            <a:extLst>
              <a:ext uri="{FF2B5EF4-FFF2-40B4-BE49-F238E27FC236}">
                <a16:creationId xmlns:a16="http://schemas.microsoft.com/office/drawing/2014/main" id="{E48D5C89-803D-40A9-B5E4-FA242691D0E8}"/>
              </a:ext>
            </a:extLst>
          </p:cNvPr>
          <p:cNvSpPr/>
          <p:nvPr/>
        </p:nvSpPr>
        <p:spPr>
          <a:xfrm>
            <a:off x="1812020" y="3410625"/>
            <a:ext cx="4607290" cy="8592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>
                <a:solidFill>
                  <a:prstClr val="black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Chuẩn bị bài sau</a:t>
            </a:r>
            <a:endParaRPr kumimoji="0" lang="zh-CN" alt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Noto Sans CJK Bold" panose="020B08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3" name="图片 14">
            <a:extLst>
              <a:ext uri="{FF2B5EF4-FFF2-40B4-BE49-F238E27FC236}">
                <a16:creationId xmlns:a16="http://schemas.microsoft.com/office/drawing/2014/main" id="{F813C8D3-37D0-491F-9E7F-481010328C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95" t="36577" r="44668" b="6482"/>
          <a:stretch/>
        </p:blipFill>
        <p:spPr>
          <a:xfrm rot="398458">
            <a:off x="706686" y="2314079"/>
            <a:ext cx="1081711" cy="1177408"/>
          </a:xfrm>
          <a:prstGeom prst="rect">
            <a:avLst/>
          </a:prstGeom>
        </p:spPr>
      </p:pic>
      <p:pic>
        <p:nvPicPr>
          <p:cNvPr id="24" name="图片 12">
            <a:extLst>
              <a:ext uri="{FF2B5EF4-FFF2-40B4-BE49-F238E27FC236}">
                <a16:creationId xmlns:a16="http://schemas.microsoft.com/office/drawing/2014/main" id="{32EAD914-83FE-4786-9DB7-C610077817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51" t="14586" r="10552" b="82861"/>
          <a:stretch/>
        </p:blipFill>
        <p:spPr>
          <a:xfrm>
            <a:off x="642232" y="3703281"/>
            <a:ext cx="1210619" cy="3592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A6BEAF-EE9D-9DB1-D2CD-C9E1DCA3FF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56431" y="535615"/>
            <a:ext cx="9199661" cy="16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66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C30389-7FD3-EE4B-9EE5-7FFD4BA726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586" y="0"/>
            <a:ext cx="12210586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0A31EDB-EF3A-884A-9CDC-039710C30B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273851" y="548640"/>
            <a:ext cx="7337980" cy="733798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08EB761-0947-414A-8273-C07270A963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199" t="20859"/>
          <a:stretch/>
        </p:blipFill>
        <p:spPr>
          <a:xfrm flipH="1">
            <a:off x="102258" y="548640"/>
            <a:ext cx="4889120" cy="64293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98C0C2-ADF4-B5B5-3B21-44506281C5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1899" y="548640"/>
            <a:ext cx="7108552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17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CF6F31C8-9F75-316C-C179-406DCCDFDC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908" y="3983990"/>
            <a:ext cx="1191895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-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có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bao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nhiêu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lập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phương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nhỏ ?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357A12E0-2E5E-2955-A25A-D3BED7F33F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908" y="4869815"/>
            <a:ext cx="1174273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-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có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bao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nhiêu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lập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phương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nhỏ ?</a:t>
            </a: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CAA6595C-B4DE-972E-63D6-EF5342F3C3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083" y="5655628"/>
            <a:ext cx="11666537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- So sánh thể tích của hai hình </a:t>
            </a: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</a:t>
            </a: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và </a:t>
            </a: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</a:t>
            </a: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.</a:t>
            </a:r>
          </a:p>
        </p:txBody>
      </p:sp>
      <p:sp>
        <p:nvSpPr>
          <p:cNvPr id="5" name="Text Box 17">
            <a:extLst>
              <a:ext uri="{FF2B5EF4-FFF2-40B4-BE49-F238E27FC236}">
                <a16:creationId xmlns:a16="http://schemas.microsoft.com/office/drawing/2014/main" id="{B1999FF8-8602-254A-1A50-73B1DF9D32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00" y="3287713"/>
            <a:ext cx="58541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</a:t>
            </a:r>
          </a:p>
        </p:txBody>
      </p:sp>
      <p:sp>
        <p:nvSpPr>
          <p:cNvPr id="7" name="AutoShape 18">
            <a:extLst>
              <a:ext uri="{FF2B5EF4-FFF2-40B4-BE49-F238E27FC236}">
                <a16:creationId xmlns:a16="http://schemas.microsoft.com/office/drawing/2014/main" id="{590CC85A-88B8-96B6-0759-B92E887BE5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4950" y="2300288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13" name="AutoShape 19">
            <a:extLst>
              <a:ext uri="{FF2B5EF4-FFF2-40B4-BE49-F238E27FC236}">
                <a16:creationId xmlns:a16="http://schemas.microsoft.com/office/drawing/2014/main" id="{79657B7B-D0C3-E7EF-A93E-77F5C43557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3975" y="2486025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15" name="AutoShape 20">
            <a:extLst>
              <a:ext uri="{FF2B5EF4-FFF2-40B4-BE49-F238E27FC236}">
                <a16:creationId xmlns:a16="http://schemas.microsoft.com/office/drawing/2014/main" id="{5862A1A0-60D8-AADA-4D19-14AE71D180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8225" y="2344738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16" name="AutoShape 21">
            <a:extLst>
              <a:ext uri="{FF2B5EF4-FFF2-40B4-BE49-F238E27FC236}">
                <a16:creationId xmlns:a16="http://schemas.microsoft.com/office/drawing/2014/main" id="{3DAF6329-F3AA-5DE9-CE88-B7A3368D5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7250" y="2530475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17" name="AutoShape 22">
            <a:extLst>
              <a:ext uri="{FF2B5EF4-FFF2-40B4-BE49-F238E27FC236}">
                <a16:creationId xmlns:a16="http://schemas.microsoft.com/office/drawing/2014/main" id="{F7BDE46A-556A-ED9C-9696-46437F674D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650" y="2344738"/>
            <a:ext cx="668338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24" name="AutoShape 23">
            <a:extLst>
              <a:ext uri="{FF2B5EF4-FFF2-40B4-BE49-F238E27FC236}">
                <a16:creationId xmlns:a16="http://schemas.microsoft.com/office/drawing/2014/main" id="{206711DE-5904-8E77-38FF-6BA7E71173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6675" y="2530475"/>
            <a:ext cx="668338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25" name="AutoShape 24">
            <a:extLst>
              <a:ext uri="{FF2B5EF4-FFF2-40B4-BE49-F238E27FC236}">
                <a16:creationId xmlns:a16="http://schemas.microsoft.com/office/drawing/2014/main" id="{95C70607-0473-244D-E2F2-B25FAA2EF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5488" y="2344738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26" name="AutoShape 25">
            <a:extLst>
              <a:ext uri="{FF2B5EF4-FFF2-40B4-BE49-F238E27FC236}">
                <a16:creationId xmlns:a16="http://schemas.microsoft.com/office/drawing/2014/main" id="{D7EA7CA8-D2AF-9846-751D-F83436CDF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4513" y="2530475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27" name="AutoShape 26">
            <a:extLst>
              <a:ext uri="{FF2B5EF4-FFF2-40B4-BE49-F238E27FC236}">
                <a16:creationId xmlns:a16="http://schemas.microsoft.com/office/drawing/2014/main" id="{93D993A2-CF2A-24B1-B891-D144324855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4950" y="182562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28" name="AutoShape 27">
            <a:extLst>
              <a:ext uri="{FF2B5EF4-FFF2-40B4-BE49-F238E27FC236}">
                <a16:creationId xmlns:a16="http://schemas.microsoft.com/office/drawing/2014/main" id="{D584E3C5-F50D-5711-236D-073A7E36DA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3975" y="2011363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29" name="AutoShape 28">
            <a:extLst>
              <a:ext uri="{FF2B5EF4-FFF2-40B4-BE49-F238E27FC236}">
                <a16:creationId xmlns:a16="http://schemas.microsoft.com/office/drawing/2014/main" id="{3549645A-C1E3-45A4-81DF-A0C33A9FF0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8225" y="187007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0" name="AutoShape 29">
            <a:extLst>
              <a:ext uri="{FF2B5EF4-FFF2-40B4-BE49-F238E27FC236}">
                <a16:creationId xmlns:a16="http://schemas.microsoft.com/office/drawing/2014/main" id="{EE4C4701-31FD-9870-5A3C-87F157208C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7250" y="2055813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1" name="AutoShape 30">
            <a:extLst>
              <a:ext uri="{FF2B5EF4-FFF2-40B4-BE49-F238E27FC236}">
                <a16:creationId xmlns:a16="http://schemas.microsoft.com/office/drawing/2014/main" id="{74089E19-FDF9-F3A7-A40D-6148559860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650" y="1870075"/>
            <a:ext cx="668338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2" name="AutoShape 31">
            <a:extLst>
              <a:ext uri="{FF2B5EF4-FFF2-40B4-BE49-F238E27FC236}">
                <a16:creationId xmlns:a16="http://schemas.microsoft.com/office/drawing/2014/main" id="{073CDF9A-3A8F-4D96-290E-70577DC3B5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6675" y="2055813"/>
            <a:ext cx="668338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3" name="AutoShape 32">
            <a:extLst>
              <a:ext uri="{FF2B5EF4-FFF2-40B4-BE49-F238E27FC236}">
                <a16:creationId xmlns:a16="http://schemas.microsoft.com/office/drawing/2014/main" id="{7354650E-6D71-C192-02ED-03B0902B6B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5488" y="187007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4" name="AutoShape 33">
            <a:extLst>
              <a:ext uri="{FF2B5EF4-FFF2-40B4-BE49-F238E27FC236}">
                <a16:creationId xmlns:a16="http://schemas.microsoft.com/office/drawing/2014/main" id="{6F1FF774-D8A1-E6D6-FE07-E5E5C2526E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4513" y="2055813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5" name="AutoShape 34">
            <a:extLst>
              <a:ext uri="{FF2B5EF4-FFF2-40B4-BE49-F238E27FC236}">
                <a16:creationId xmlns:a16="http://schemas.microsoft.com/office/drawing/2014/main" id="{FE47F369-9A31-FA82-8F71-626FF192C8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5563" y="153987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6" name="AutoShape 35">
            <a:extLst>
              <a:ext uri="{FF2B5EF4-FFF2-40B4-BE49-F238E27FC236}">
                <a16:creationId xmlns:a16="http://schemas.microsoft.com/office/drawing/2014/main" id="{ED65D590-C2C0-19E6-62F6-93272867DD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6638" y="140017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7" name="AutoShape 36">
            <a:extLst>
              <a:ext uri="{FF2B5EF4-FFF2-40B4-BE49-F238E27FC236}">
                <a16:creationId xmlns:a16="http://schemas.microsoft.com/office/drawing/2014/main" id="{4DDBC016-B32B-CBDD-634C-BB64215B0E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5663" y="1585913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8" name="AutoShape 37">
            <a:extLst>
              <a:ext uri="{FF2B5EF4-FFF2-40B4-BE49-F238E27FC236}">
                <a16:creationId xmlns:a16="http://schemas.microsoft.com/office/drawing/2014/main" id="{B2A89022-7F77-FF26-5BBD-051D976B9B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650" y="1400175"/>
            <a:ext cx="668338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9" name="AutoShape 38">
            <a:extLst>
              <a:ext uri="{FF2B5EF4-FFF2-40B4-BE49-F238E27FC236}">
                <a16:creationId xmlns:a16="http://schemas.microsoft.com/office/drawing/2014/main" id="{184708CD-564F-47F2-469B-DB8B49494D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6675" y="1585913"/>
            <a:ext cx="668338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0" name="AutoShape 39">
            <a:extLst>
              <a:ext uri="{FF2B5EF4-FFF2-40B4-BE49-F238E27FC236}">
                <a16:creationId xmlns:a16="http://schemas.microsoft.com/office/drawing/2014/main" id="{025282A2-630A-A0B4-E4A2-609DFD360F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5488" y="140017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1" name="AutoShape 40">
            <a:extLst>
              <a:ext uri="{FF2B5EF4-FFF2-40B4-BE49-F238E27FC236}">
                <a16:creationId xmlns:a16="http://schemas.microsoft.com/office/drawing/2014/main" id="{31FB86DB-9830-CBEE-9679-89E72FEAFE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4513" y="1585913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2" name="AutoShape 41">
            <a:extLst>
              <a:ext uri="{FF2B5EF4-FFF2-40B4-BE49-F238E27FC236}">
                <a16:creationId xmlns:a16="http://schemas.microsoft.com/office/drawing/2014/main" id="{4EC624FC-BC92-0B1C-7BB3-37369FC275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1263" y="2336800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3" name="AutoShape 42">
            <a:extLst>
              <a:ext uri="{FF2B5EF4-FFF2-40B4-BE49-F238E27FC236}">
                <a16:creationId xmlns:a16="http://schemas.microsoft.com/office/drawing/2014/main" id="{882F19CE-5A6B-1ECB-547E-F652A9CFE4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963" y="2544763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4" name="AutoShape 43">
            <a:extLst>
              <a:ext uri="{FF2B5EF4-FFF2-40B4-BE49-F238E27FC236}">
                <a16:creationId xmlns:a16="http://schemas.microsoft.com/office/drawing/2014/main" id="{39932129-1E3A-E24B-D4E2-72620FD771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1988" y="2667000"/>
            <a:ext cx="669925" cy="7318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5" name="AutoShape 44">
            <a:extLst>
              <a:ext uri="{FF2B5EF4-FFF2-40B4-BE49-F238E27FC236}">
                <a16:creationId xmlns:a16="http://schemas.microsoft.com/office/drawing/2014/main" id="{A998DE9C-5F0A-04DD-FA5C-C836794FA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2388" y="2544763"/>
            <a:ext cx="668337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6" name="AutoShape 45">
            <a:extLst>
              <a:ext uri="{FF2B5EF4-FFF2-40B4-BE49-F238E27FC236}">
                <a16:creationId xmlns:a16="http://schemas.microsoft.com/office/drawing/2014/main" id="{2F4FD981-75DD-445D-7146-448BC50B3B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1413" y="2730500"/>
            <a:ext cx="668337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7" name="AutoShape 46">
            <a:extLst>
              <a:ext uri="{FF2B5EF4-FFF2-40B4-BE49-F238E27FC236}">
                <a16:creationId xmlns:a16="http://schemas.microsoft.com/office/drawing/2014/main" id="{F8EFD9F3-57F2-FB1C-14D5-9268837133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9250" y="2730500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8" name="AutoShape 47">
            <a:extLst>
              <a:ext uri="{FF2B5EF4-FFF2-40B4-BE49-F238E27FC236}">
                <a16:creationId xmlns:a16="http://schemas.microsoft.com/office/drawing/2014/main" id="{DBBA8C86-D225-FD1E-4AA2-168232EFDA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2850" y="186372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9" name="AutoShape 48">
            <a:extLst>
              <a:ext uri="{FF2B5EF4-FFF2-40B4-BE49-F238E27FC236}">
                <a16:creationId xmlns:a16="http://schemas.microsoft.com/office/drawing/2014/main" id="{9A4BEB2F-E60E-D4C5-6BAD-58C09B56C9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963" y="2070100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0" name="AutoShape 49">
            <a:extLst>
              <a:ext uri="{FF2B5EF4-FFF2-40B4-BE49-F238E27FC236}">
                <a16:creationId xmlns:a16="http://schemas.microsoft.com/office/drawing/2014/main" id="{B898E928-A4EA-C5B2-8505-4B644F66C1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1988" y="225583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1" name="AutoShape 50">
            <a:extLst>
              <a:ext uri="{FF2B5EF4-FFF2-40B4-BE49-F238E27FC236}">
                <a16:creationId xmlns:a16="http://schemas.microsoft.com/office/drawing/2014/main" id="{12F5D42C-EF8C-EB4A-92FC-4303A7268F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2388" y="2070100"/>
            <a:ext cx="668337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2" name="AutoShape 51">
            <a:extLst>
              <a:ext uri="{FF2B5EF4-FFF2-40B4-BE49-F238E27FC236}">
                <a16:creationId xmlns:a16="http://schemas.microsoft.com/office/drawing/2014/main" id="{79164408-2963-B0F3-8EAE-6817ECFF92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1413" y="2255838"/>
            <a:ext cx="668337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3" name="AutoShape 52">
            <a:extLst>
              <a:ext uri="{FF2B5EF4-FFF2-40B4-BE49-F238E27FC236}">
                <a16:creationId xmlns:a16="http://schemas.microsoft.com/office/drawing/2014/main" id="{934225C9-C7F2-C084-DA6C-272A18CEE4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9250" y="225583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4" name="AutoShape 53">
            <a:extLst>
              <a:ext uri="{FF2B5EF4-FFF2-40B4-BE49-F238E27FC236}">
                <a16:creationId xmlns:a16="http://schemas.microsoft.com/office/drawing/2014/main" id="{8ED9D3AD-9080-D9E7-BE03-ECF9686702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4438" y="139223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55" name="AutoShape 54">
            <a:extLst>
              <a:ext uri="{FF2B5EF4-FFF2-40B4-BE49-F238E27FC236}">
                <a16:creationId xmlns:a16="http://schemas.microsoft.com/office/drawing/2014/main" id="{F85C599B-F13E-03E2-C017-731B865299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78593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6" name="AutoShape 55">
            <a:extLst>
              <a:ext uri="{FF2B5EF4-FFF2-40B4-BE49-F238E27FC236}">
                <a16:creationId xmlns:a16="http://schemas.microsoft.com/office/drawing/2014/main" id="{6D94713F-7841-FC2F-F176-9F259B2B18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1413" y="1785938"/>
            <a:ext cx="668337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7" name="AutoShape 56">
            <a:extLst>
              <a:ext uri="{FF2B5EF4-FFF2-40B4-BE49-F238E27FC236}">
                <a16:creationId xmlns:a16="http://schemas.microsoft.com/office/drawing/2014/main" id="{014D59A7-1808-194E-8A2D-860F7D768C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9250" y="178593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8" name="AutoShape 57">
            <a:extLst>
              <a:ext uri="{FF2B5EF4-FFF2-40B4-BE49-F238E27FC236}">
                <a16:creationId xmlns:a16="http://schemas.microsoft.com/office/drawing/2014/main" id="{11C5364D-A5C3-DBE8-AA7D-B0CAF66A89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6000" y="2535238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9" name="AutoShape 58">
            <a:extLst>
              <a:ext uri="{FF2B5EF4-FFF2-40B4-BE49-F238E27FC236}">
                <a16:creationId xmlns:a16="http://schemas.microsoft.com/office/drawing/2014/main" id="{DDF2FEB8-B523-1B35-30AA-1C82943FBA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6000" y="206057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0" name="AutoShape 59">
            <a:extLst>
              <a:ext uri="{FF2B5EF4-FFF2-40B4-BE49-F238E27FC236}">
                <a16:creationId xmlns:a16="http://schemas.microsoft.com/office/drawing/2014/main" id="{BBD48E74-467B-B35A-403E-B1B82D663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3913" y="2730500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1" name="AutoShape 60">
            <a:extLst>
              <a:ext uri="{FF2B5EF4-FFF2-40B4-BE49-F238E27FC236}">
                <a16:creationId xmlns:a16="http://schemas.microsoft.com/office/drawing/2014/main" id="{98C81B2A-80DE-1A4C-EFEB-50E25141F1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3913" y="225583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2" name="AutoShape 61">
            <a:extLst>
              <a:ext uri="{FF2B5EF4-FFF2-40B4-BE49-F238E27FC236}">
                <a16:creationId xmlns:a16="http://schemas.microsoft.com/office/drawing/2014/main" id="{8475403E-2936-33F4-8160-95872AE2EE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6450" y="2273300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3" name="AutoShape 62">
            <a:extLst>
              <a:ext uri="{FF2B5EF4-FFF2-40B4-BE49-F238E27FC236}">
                <a16:creationId xmlns:a16="http://schemas.microsoft.com/office/drawing/2014/main" id="{44ABA3D0-9128-2001-3E1F-737A6FD705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5475" y="2459038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4" name="AutoShape 63">
            <a:extLst>
              <a:ext uri="{FF2B5EF4-FFF2-40B4-BE49-F238E27FC236}">
                <a16:creationId xmlns:a16="http://schemas.microsoft.com/office/drawing/2014/main" id="{C861ADF0-1755-B959-8F58-25A741D03C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9725" y="2317750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5" name="AutoShape 64">
            <a:extLst>
              <a:ext uri="{FF2B5EF4-FFF2-40B4-BE49-F238E27FC236}">
                <a16:creationId xmlns:a16="http://schemas.microsoft.com/office/drawing/2014/main" id="{9BDACC54-685B-C678-1577-988E5B0E8F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8750" y="2503488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6" name="AutoShape 65">
            <a:extLst>
              <a:ext uri="{FF2B5EF4-FFF2-40B4-BE49-F238E27FC236}">
                <a16:creationId xmlns:a16="http://schemas.microsoft.com/office/drawing/2014/main" id="{07E3E42D-5FFC-4001-9B0B-3E21C6D517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9150" y="2317750"/>
            <a:ext cx="668338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7" name="AutoShape 66">
            <a:extLst>
              <a:ext uri="{FF2B5EF4-FFF2-40B4-BE49-F238E27FC236}">
                <a16:creationId xmlns:a16="http://schemas.microsoft.com/office/drawing/2014/main" id="{4350DF2A-AC71-F971-D5F4-54E4197185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8175" y="2503488"/>
            <a:ext cx="668338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8" name="AutoShape 67">
            <a:extLst>
              <a:ext uri="{FF2B5EF4-FFF2-40B4-BE49-F238E27FC236}">
                <a16:creationId xmlns:a16="http://schemas.microsoft.com/office/drawing/2014/main" id="{10B58276-A6B8-80B2-37E2-B81CAAB10C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6988" y="2317750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9" name="AutoShape 68">
            <a:extLst>
              <a:ext uri="{FF2B5EF4-FFF2-40B4-BE49-F238E27FC236}">
                <a16:creationId xmlns:a16="http://schemas.microsoft.com/office/drawing/2014/main" id="{67FFB96C-8F63-39EE-989C-B4F45F8266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6013" y="2503488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0" name="AutoShape 69">
            <a:extLst>
              <a:ext uri="{FF2B5EF4-FFF2-40B4-BE49-F238E27FC236}">
                <a16:creationId xmlns:a16="http://schemas.microsoft.com/office/drawing/2014/main" id="{00A79B26-012B-1095-20C7-B1DC9239A9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6450" y="179863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1" name="AutoShape 70">
            <a:extLst>
              <a:ext uri="{FF2B5EF4-FFF2-40B4-BE49-F238E27FC236}">
                <a16:creationId xmlns:a16="http://schemas.microsoft.com/office/drawing/2014/main" id="{4FDD3704-39BF-57E3-2E4E-9A6F2FE21A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5475" y="198437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2" name="AutoShape 71">
            <a:extLst>
              <a:ext uri="{FF2B5EF4-FFF2-40B4-BE49-F238E27FC236}">
                <a16:creationId xmlns:a16="http://schemas.microsoft.com/office/drawing/2014/main" id="{F56F2610-079E-AD89-367D-1CBFF80EF7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9725" y="184308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3" name="AutoShape 72">
            <a:extLst>
              <a:ext uri="{FF2B5EF4-FFF2-40B4-BE49-F238E27FC236}">
                <a16:creationId xmlns:a16="http://schemas.microsoft.com/office/drawing/2014/main" id="{5F876950-3EB4-5E48-A504-543B0DB553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8750" y="202882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4" name="AutoShape 73">
            <a:extLst>
              <a:ext uri="{FF2B5EF4-FFF2-40B4-BE49-F238E27FC236}">
                <a16:creationId xmlns:a16="http://schemas.microsoft.com/office/drawing/2014/main" id="{476B0972-E0DA-B6A0-A456-C54E56310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9150" y="1843088"/>
            <a:ext cx="668338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5" name="AutoShape 74">
            <a:extLst>
              <a:ext uri="{FF2B5EF4-FFF2-40B4-BE49-F238E27FC236}">
                <a16:creationId xmlns:a16="http://schemas.microsoft.com/office/drawing/2014/main" id="{3D612A0E-705D-611C-E908-786B0D90C5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8175" y="2028825"/>
            <a:ext cx="668338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6" name="AutoShape 75">
            <a:extLst>
              <a:ext uri="{FF2B5EF4-FFF2-40B4-BE49-F238E27FC236}">
                <a16:creationId xmlns:a16="http://schemas.microsoft.com/office/drawing/2014/main" id="{9D851ADD-043D-1FB7-A777-579331A35B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6988" y="184308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7" name="AutoShape 76">
            <a:extLst>
              <a:ext uri="{FF2B5EF4-FFF2-40B4-BE49-F238E27FC236}">
                <a16:creationId xmlns:a16="http://schemas.microsoft.com/office/drawing/2014/main" id="{E651B7CE-BA4D-55A1-CDE5-55F77F881D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6013" y="202882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8" name="AutoShape 77">
            <a:extLst>
              <a:ext uri="{FF2B5EF4-FFF2-40B4-BE49-F238E27FC236}">
                <a16:creationId xmlns:a16="http://schemas.microsoft.com/office/drawing/2014/main" id="{3B20CC4C-4D52-DB44-2BD6-FA8B55AF5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7063" y="151288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9" name="AutoShape 78">
            <a:extLst>
              <a:ext uri="{FF2B5EF4-FFF2-40B4-BE49-F238E27FC236}">
                <a16:creationId xmlns:a16="http://schemas.microsoft.com/office/drawing/2014/main" id="{BFFF6DB9-08CF-D964-3B25-585A80A2A0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1950" y="1371600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0" name="AutoShape 79">
            <a:extLst>
              <a:ext uri="{FF2B5EF4-FFF2-40B4-BE49-F238E27FC236}">
                <a16:creationId xmlns:a16="http://schemas.microsoft.com/office/drawing/2014/main" id="{1AB17AEC-00E0-48B2-27A7-D3C4AFCFDE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8275" y="1562100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1" name="AutoShape 80">
            <a:extLst>
              <a:ext uri="{FF2B5EF4-FFF2-40B4-BE49-F238E27FC236}">
                <a16:creationId xmlns:a16="http://schemas.microsoft.com/office/drawing/2014/main" id="{06514192-2081-2DA8-25A6-27232D2E24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9150" y="1373188"/>
            <a:ext cx="668338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2" name="AutoShape 81">
            <a:extLst>
              <a:ext uri="{FF2B5EF4-FFF2-40B4-BE49-F238E27FC236}">
                <a16:creationId xmlns:a16="http://schemas.microsoft.com/office/drawing/2014/main" id="{FCDDE5CC-6E2E-8CD8-7024-7ED2F9A955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8175" y="1558925"/>
            <a:ext cx="668338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3" name="AutoShape 82">
            <a:extLst>
              <a:ext uri="{FF2B5EF4-FFF2-40B4-BE49-F238E27FC236}">
                <a16:creationId xmlns:a16="http://schemas.microsoft.com/office/drawing/2014/main" id="{49A7CEF5-25AE-E11A-F3B7-C73B7051AB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4463" y="2517775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4" name="AutoShape 83">
            <a:extLst>
              <a:ext uri="{FF2B5EF4-FFF2-40B4-BE49-F238E27FC236}">
                <a16:creationId xmlns:a16="http://schemas.microsoft.com/office/drawing/2014/main" id="{298A29E2-3AC7-D7AC-5EA2-BEF4648FBF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3488" y="2703513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5" name="AutoShape 84">
            <a:extLst>
              <a:ext uri="{FF2B5EF4-FFF2-40B4-BE49-F238E27FC236}">
                <a16:creationId xmlns:a16="http://schemas.microsoft.com/office/drawing/2014/main" id="{C23B6292-3E63-359F-4EA6-3020A95603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3888" y="2517775"/>
            <a:ext cx="668337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6" name="AutoShape 85">
            <a:extLst>
              <a:ext uri="{FF2B5EF4-FFF2-40B4-BE49-F238E27FC236}">
                <a16:creationId xmlns:a16="http://schemas.microsoft.com/office/drawing/2014/main" id="{DAE88D44-5318-E83D-176B-705677FAB3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2913" y="2703513"/>
            <a:ext cx="668337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7" name="AutoShape 86">
            <a:extLst>
              <a:ext uri="{FF2B5EF4-FFF2-40B4-BE49-F238E27FC236}">
                <a16:creationId xmlns:a16="http://schemas.microsoft.com/office/drawing/2014/main" id="{A02F8A92-857F-CCDD-4532-7AF665EFBD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0750" y="2703513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8" name="AutoShape 87">
            <a:extLst>
              <a:ext uri="{FF2B5EF4-FFF2-40B4-BE49-F238E27FC236}">
                <a16:creationId xmlns:a16="http://schemas.microsoft.com/office/drawing/2014/main" id="{F68A4B73-55AA-E42C-A0DC-113D64231F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4463" y="2043113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9" name="AutoShape 88">
            <a:extLst>
              <a:ext uri="{FF2B5EF4-FFF2-40B4-BE49-F238E27FC236}">
                <a16:creationId xmlns:a16="http://schemas.microsoft.com/office/drawing/2014/main" id="{509482A2-05B3-DA31-658A-10514DFF2E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3488" y="2228850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90" name="AutoShape 89">
            <a:extLst>
              <a:ext uri="{FF2B5EF4-FFF2-40B4-BE49-F238E27FC236}">
                <a16:creationId xmlns:a16="http://schemas.microsoft.com/office/drawing/2014/main" id="{CF1418E6-18C1-7C2D-7972-0A32FED57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2913" y="2228850"/>
            <a:ext cx="668337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91" name="AutoShape 90">
            <a:extLst>
              <a:ext uri="{FF2B5EF4-FFF2-40B4-BE49-F238E27FC236}">
                <a16:creationId xmlns:a16="http://schemas.microsoft.com/office/drawing/2014/main" id="{CB50F18F-64F7-ED97-8B75-BF82A7BDDC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0750" y="2228850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92" name="AutoShape 91">
            <a:extLst>
              <a:ext uri="{FF2B5EF4-FFF2-40B4-BE49-F238E27FC236}">
                <a16:creationId xmlns:a16="http://schemas.microsoft.com/office/drawing/2014/main" id="{7445B75E-BC35-1A85-4096-4F76F75DFD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1900" y="176212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93" name="AutoShape 92">
            <a:extLst>
              <a:ext uri="{FF2B5EF4-FFF2-40B4-BE49-F238E27FC236}">
                <a16:creationId xmlns:a16="http://schemas.microsoft.com/office/drawing/2014/main" id="{AF401732-F7D1-C001-31B4-CF56953784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2913" y="1758950"/>
            <a:ext cx="668337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94" name="Text Box 93">
            <a:extLst>
              <a:ext uri="{FF2B5EF4-FFF2-40B4-BE49-F238E27FC236}">
                <a16:creationId xmlns:a16="http://schemas.microsoft.com/office/drawing/2014/main" id="{C436A663-37E4-FC4B-AA0F-F3ECF7DBF2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0675" y="3192463"/>
            <a:ext cx="58541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</a:t>
            </a:r>
          </a:p>
        </p:txBody>
      </p:sp>
      <p:sp>
        <p:nvSpPr>
          <p:cNvPr id="95" name="Text Box 15">
            <a:extLst>
              <a:ext uri="{FF2B5EF4-FFF2-40B4-BE49-F238E27FC236}">
                <a16:creationId xmlns:a16="http://schemas.microsoft.com/office/drawing/2014/main" id="{B6860DC0-59C4-2BAB-E8A4-F94B5602E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6208" y="634048"/>
            <a:ext cx="547143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Trong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hai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dưới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đây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:</a:t>
            </a:r>
          </a:p>
        </p:txBody>
      </p:sp>
      <p:sp>
        <p:nvSpPr>
          <p:cNvPr id="96" name="Text Box 5">
            <a:extLst>
              <a:ext uri="{FF2B5EF4-FFF2-40B4-BE49-F238E27FC236}">
                <a16:creationId xmlns:a16="http://schemas.microsoft.com/office/drawing/2014/main" id="{FAF5D98C-1B29-A6FB-BAF9-EE322411AF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908" y="4022164"/>
            <a:ext cx="11869737" cy="830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-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có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34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lập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phương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nhỏ.</a:t>
            </a:r>
          </a:p>
        </p:txBody>
      </p:sp>
      <p:sp>
        <p:nvSpPr>
          <p:cNvPr id="97" name="Text Box 6">
            <a:extLst>
              <a:ext uri="{FF2B5EF4-FFF2-40B4-BE49-F238E27FC236}">
                <a16:creationId xmlns:a16="http://schemas.microsoft.com/office/drawing/2014/main" id="{0B4DD4BA-461E-F1C9-6E07-F3700253DF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543" y="4822825"/>
            <a:ext cx="11742737" cy="830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-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có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24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lập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phương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nhỏ.</a:t>
            </a:r>
          </a:p>
        </p:txBody>
      </p:sp>
      <p:sp>
        <p:nvSpPr>
          <p:cNvPr id="98" name="Text Box 7">
            <a:extLst>
              <a:ext uri="{FF2B5EF4-FFF2-40B4-BE49-F238E27FC236}">
                <a16:creationId xmlns:a16="http://schemas.microsoft.com/office/drawing/2014/main" id="{FB22C678-339D-6958-99A1-DFB1B135A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608" y="5655628"/>
            <a:ext cx="11666537" cy="831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- Thể tích hình </a:t>
            </a: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</a:t>
            </a: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l</a:t>
            </a:r>
            <a:r>
              <a:rPr kumimoji="0" lang="vi-VN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ớn hơn thể tích hình </a:t>
            </a: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</a:t>
            </a: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1306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6" grpId="0" animBg="1"/>
      <p:bldP spid="96" grpId="1" animBg="1"/>
      <p:bldP spid="97" grpId="0" animBg="1"/>
      <p:bldP spid="9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5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829341" y="1985801"/>
            <a:ext cx="10197910" cy="1581970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800" cap="none" spc="0" normalizeH="0" baseline="0" noProof="0" dirty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T</a:t>
            </a:r>
            <a:r>
              <a:rPr kumimoji="0" lang="en-US" altLang="zh-CN" sz="4800" b="1" i="0" u="none" strike="noStrike" kern="800" cap="none" spc="0" normalizeH="0" baseline="0" noProof="0" err="1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iết</a:t>
            </a:r>
            <a:r>
              <a:rPr kumimoji="0" lang="vi-VN" altLang="zh-CN" sz="4800" b="1" i="0" u="none" strike="noStrike" kern="800" cap="none" spc="0" normalizeH="0" baseline="0" noProof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800" b="1" kern="800" noProof="0">
                <a:ln w="28575">
                  <a:noFill/>
                </a:ln>
                <a:solidFill>
                  <a:srgbClr val="C0000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112</a:t>
            </a:r>
            <a:r>
              <a:rPr kumimoji="0" lang="vi-VN" altLang="zh-CN" sz="4800" b="1" i="0" u="none" strike="noStrike" kern="800" cap="none" spc="0" normalizeH="0" baseline="0" noProof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: </a:t>
            </a:r>
          </a:p>
          <a:p>
            <a:pPr algn="ctr"/>
            <a:r>
              <a:rPr lang="vi-VN" sz="4400" b="1">
                <a:solidFill>
                  <a:srgbClr val="FF0000"/>
                </a:solidFill>
                <a:latin typeface="+mj-lt"/>
              </a:rPr>
              <a:t> </a:t>
            </a:r>
            <a:r>
              <a:rPr lang="vi-VN" sz="3600" b="1">
                <a:solidFill>
                  <a:srgbClr val="FF0000"/>
                </a:solidFill>
                <a:latin typeface="+mj-lt"/>
              </a:rPr>
              <a:t>XĂNG – TI-  MÉT KHỐI.  ĐỀ - XI – MÉT KHỐI</a:t>
            </a:r>
            <a:endParaRPr lang="vi-VN" sz="36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Subtitle 3">
            <a:extLst>
              <a:ext uri="{FF2B5EF4-FFF2-40B4-BE49-F238E27FC236}">
                <a16:creationId xmlns:a16="http://schemas.microsoft.com/office/drawing/2014/main" id="{A758968D-5CCB-AA2B-B4A1-B0903DBF38E9}"/>
              </a:ext>
            </a:extLst>
          </p:cNvPr>
          <p:cNvSpPr txBox="1">
            <a:spLocks/>
          </p:cNvSpPr>
          <p:nvPr/>
        </p:nvSpPr>
        <p:spPr>
          <a:xfrm>
            <a:off x="2446139" y="1026978"/>
            <a:ext cx="7051625" cy="60478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7">
              <a:buNone/>
            </a:pPr>
            <a:r>
              <a:rPr lang="en-US" sz="36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en-US" sz="3600" b="1" dirty="0">
                <a:solidFill>
                  <a:prstClr val="black"/>
                </a:solidFill>
                <a:latin typeface="HP001 4 hàng" panose="020B0603050302020204" pitchFamily="34" charset="0"/>
              </a:rPr>
              <a:t> ….</a:t>
            </a:r>
            <a:r>
              <a:rPr lang="en-US" sz="36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3600" b="1" dirty="0">
                <a:solidFill>
                  <a:prstClr val="black"/>
                </a:solidFill>
                <a:latin typeface="HP001 4 hàng" panose="020B0603050302020204" pitchFamily="34" charset="0"/>
              </a:rPr>
              <a:t> ….</a:t>
            </a:r>
            <a:r>
              <a:rPr lang="en-US" sz="36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3600" b="1" dirty="0">
                <a:solidFill>
                  <a:prstClr val="black"/>
                </a:solidFill>
                <a:latin typeface="HP001 4 hàng" panose="020B0603050302020204" pitchFamily="34" charset="0"/>
              </a:rPr>
              <a:t>….</a:t>
            </a:r>
            <a:r>
              <a:rPr lang="en-US" sz="3600" b="1" err="1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3600" b="1">
                <a:solidFill>
                  <a:prstClr val="black"/>
                </a:solidFill>
                <a:latin typeface="HP001 4 hàng" panose="020B0603050302020204" pitchFamily="34" charset="0"/>
              </a:rPr>
              <a:t> …</a:t>
            </a:r>
            <a:endParaRPr lang="en-US" sz="3600" b="1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67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2563848" y="2417894"/>
            <a:ext cx="5747955" cy="594776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32">
              <a:lnSpc>
                <a:spcPct val="110000"/>
              </a:lnSpc>
              <a:spcBef>
                <a:spcPts val="500"/>
              </a:spcBef>
              <a:defRPr/>
            </a:pPr>
            <a:r>
              <a:rPr lang="en-US" altLang="zh-CN" sz="3200" kern="800">
                <a:ln w="2857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+mn-lt"/>
              </a:rPr>
              <a:t>YÊU CẦU CẦN ĐẠT</a:t>
            </a:r>
            <a:endParaRPr lang="zh-CN" altLang="en-US" sz="3200" kern="800">
              <a:ln w="28575">
                <a:noFill/>
              </a:ln>
              <a:solidFill>
                <a:srgbClr val="002060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1207890" y="2889754"/>
            <a:ext cx="7949683" cy="3344792"/>
          </a:xfrm>
          <a:prstGeom prst="rect">
            <a:avLst/>
          </a:prstGeom>
        </p:spPr>
        <p:txBody>
          <a:bodyPr anchor="ctr"/>
          <a:lstStyle/>
          <a:p>
            <a:r>
              <a:rPr lang="nl-NL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Nêu được thế nào là xăng-ti-mét khối, đề - xi – mét khối và mối quan hệ giữa hai đơn vị đo thể tích này.   </a:t>
            </a:r>
            <a:endParaRPr lang="vi-VN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Thực hiện được chuyển đổi số đo (từ dm</a:t>
            </a:r>
            <a:r>
              <a:rPr lang="nl-NL" sz="2800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nl-NL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cm</a:t>
            </a:r>
            <a:r>
              <a:rPr lang="nl-NL" sz="2800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nl-NL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ngược lại).</a:t>
            </a:r>
            <a:endParaRPr lang="vi-VN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Vận dụng  so sánh được thể tích của hai hình khi chúng đều được tạo thành từ những khối lập phương như nhau (trường hợp đơn giản).</a:t>
            </a:r>
            <a:endParaRPr lang="vi-VN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001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2814947" y="2460715"/>
            <a:ext cx="6349835" cy="1323437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8000" b="0" i="0" u="none" strike="noStrike" kern="800" cap="none" spc="0" normalizeH="0" baseline="0" noProof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KHÁM PHÁ</a:t>
            </a:r>
            <a:endParaRPr kumimoji="0" lang="zh-CN" altLang="en-US" sz="8000" b="0" i="0" u="none" strike="noStrike" kern="800" cap="none" spc="0" normalizeH="0" baseline="0" noProof="0" dirty="0">
              <a:ln w="28575">
                <a:noFill/>
              </a:ln>
              <a:solidFill>
                <a:srgbClr val="FF0000"/>
              </a:solidFill>
              <a:effectLst/>
              <a:uLnTx/>
              <a:uFillTx/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29AFAF14-B08D-EDF2-31BF-82F870711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68" y="368169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333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BE09D4-EBC0-F50F-0C2A-EBCDD8620F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D06B6A-7671-3C66-A2B0-7C8525D73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1" name="Rectangle 220">
            <a:extLst>
              <a:ext uri="{FF2B5EF4-FFF2-40B4-BE49-F238E27FC236}">
                <a16:creationId xmlns:a16="http://schemas.microsoft.com/office/drawing/2014/main" id="{82B291B0-F346-E55D-B4E3-1033769A226C}"/>
              </a:ext>
            </a:extLst>
          </p:cNvPr>
          <p:cNvSpPr/>
          <p:nvPr/>
        </p:nvSpPr>
        <p:spPr>
          <a:xfrm>
            <a:off x="393700" y="391210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5A92F4-5F4E-F5D6-D819-D14304A13615}"/>
              </a:ext>
            </a:extLst>
          </p:cNvPr>
          <p:cNvSpPr txBox="1"/>
          <p:nvPr/>
        </p:nvSpPr>
        <p:spPr>
          <a:xfrm>
            <a:off x="933303" y="416687"/>
            <a:ext cx="955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xăng-ti-mét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-xi-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mét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764A28A7-17CD-5CB4-178A-32DEE149BF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2660" y="1102695"/>
            <a:ext cx="4383154" cy="4117891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5B818167-2560-D00D-21C1-928A0E663A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6615" y="5283492"/>
            <a:ext cx="5131686" cy="12462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8">
                <a:extLst>
                  <a:ext uri="{FF2B5EF4-FFF2-40B4-BE49-F238E27FC236}">
                    <a16:creationId xmlns:a16="http://schemas.microsoft.com/office/drawing/2014/main" id="{49DAD1F4-6908-43ED-F295-E27C6979F884}"/>
                  </a:ext>
                </a:extLst>
              </p:cNvPr>
              <p:cNvSpPr txBox="1"/>
              <p:nvPr/>
            </p:nvSpPr>
            <p:spPr>
              <a:xfrm>
                <a:off x="496186" y="1793641"/>
                <a:ext cx="6918960" cy="43406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Xăng-ti-mét khối là thể tích của hình lập phương có cạnh 1 cm.</a:t>
                </a:r>
              </a:p>
              <a:p>
                <a:pPr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Xăng-ti-mét khối viết tắt là 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cm</a:t>
                </a:r>
                <a:r>
                  <a:rPr lang="en-US" sz="2400" b="0" i="0" baseline="300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</a:p>
              <a:p>
                <a:pPr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Đề-xi-mét khối là thể tích của hình lập phương có cạnh 1 dm.</a:t>
                </a:r>
              </a:p>
              <a:p>
                <a:pPr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Đề-xi-mét khối viết tắt là 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dm</a:t>
                </a:r>
                <a:r>
                  <a:rPr lang="en-US" sz="2400" b="0" i="0" baseline="300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  <a:p>
                <a:pPr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c) Hình lập phương cạnh 1 dm gồm 1 000 hình lập phương cạnh 1 cm.</a:t>
                </a:r>
                <a:endPara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dm</a:t>
                </a:r>
                <a:r>
                  <a:rPr lang="en-US" sz="2400" b="0" i="0" baseline="300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1 000 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cm</a:t>
                </a:r>
                <a:r>
                  <a:rPr lang="en-US" sz="2400" b="0" i="0" baseline="300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</a:p>
              <a:p>
                <a:pPr algn="ctr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cm</a:t>
                </a:r>
                <a:r>
                  <a:rPr lang="en-US" sz="2400" b="0" i="0" baseline="300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000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dm</a:t>
                </a:r>
                <a:r>
                  <a:rPr lang="en-US" sz="2400" b="0" i="0" baseline="300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</a:p>
              <a:p>
                <a:pPr algn="ctr"/>
                <a:endParaRPr lang="vi-VN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8">
                <a:extLst>
                  <a:ext uri="{FF2B5EF4-FFF2-40B4-BE49-F238E27FC236}">
                    <a16:creationId xmlns:a16="http://schemas.microsoft.com/office/drawing/2014/main" id="{49DAD1F4-6908-43ED-F295-E27C6979F8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186" y="1793641"/>
                <a:ext cx="6918960" cy="4340675"/>
              </a:xfrm>
              <a:prstGeom prst="rect">
                <a:avLst/>
              </a:prstGeom>
              <a:blipFill>
                <a:blip r:embed="rId5"/>
                <a:stretch>
                  <a:fillRect l="-1322" t="-1124" r="-229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22112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664029" y="1587879"/>
            <a:ext cx="10646228" cy="2554543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sz="8000" kern="800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 tập</a:t>
            </a:r>
          </a:p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800" cap="none" spc="0" normalizeH="0" baseline="0" noProof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Thực hành</a:t>
            </a:r>
            <a:endParaRPr kumimoji="0" lang="zh-CN" altLang="en-US" sz="8000" b="0" i="0" u="none" strike="noStrike" kern="800" cap="none" spc="0" normalizeH="0" baseline="0" noProof="0" dirty="0">
              <a:ln w="28575">
                <a:noFill/>
              </a:ln>
              <a:solidFill>
                <a:srgbClr val="FF0000"/>
              </a:solidFill>
              <a:effectLst/>
              <a:uLnTx/>
              <a:uFillTx/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29AFAF14-B08D-EDF2-31BF-82F870711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68" y="368169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1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10F98-6666-FC66-1AA4-52D4F504F4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5F4A26-8A5D-325D-6961-81EE5E9F7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1" name="Rectangle 220">
            <a:extLst>
              <a:ext uri="{FF2B5EF4-FFF2-40B4-BE49-F238E27FC236}">
                <a16:creationId xmlns:a16="http://schemas.microsoft.com/office/drawing/2014/main" id="{5329D487-FA44-DC72-1CB4-5F703EA29C68}"/>
              </a:ext>
            </a:extLst>
          </p:cNvPr>
          <p:cNvSpPr/>
          <p:nvPr/>
        </p:nvSpPr>
        <p:spPr>
          <a:xfrm>
            <a:off x="393700" y="391210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7485F5C2-6D95-0F2A-C8FD-1F4CDCFE08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700" y="584791"/>
            <a:ext cx="11404600" cy="5720316"/>
          </a:xfrm>
          <a:prstGeom prst="rect">
            <a:avLst/>
          </a:prstGeom>
        </p:spPr>
      </p:pic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1DED9EF0-2BA1-6E5F-BF98-BC97C9AA03A6}"/>
              </a:ext>
            </a:extLst>
          </p:cNvPr>
          <p:cNvSpPr/>
          <p:nvPr/>
        </p:nvSpPr>
        <p:spPr>
          <a:xfrm>
            <a:off x="4136065" y="3179135"/>
            <a:ext cx="7240772" cy="9569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Hai mươi mốt phẩy không bảy đề - xi – mét khối</a:t>
            </a: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2B4E2786-BB5E-B708-00C6-423AF383474F}"/>
              </a:ext>
            </a:extLst>
          </p:cNvPr>
          <p:cNvSpPr/>
          <p:nvPr/>
        </p:nvSpPr>
        <p:spPr>
          <a:xfrm>
            <a:off x="4136065" y="4136065"/>
            <a:ext cx="7240772" cy="1109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Bốn phần năm xăng - xi – mét khối</a:t>
            </a:r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CEC314CC-1571-DD78-792D-D66FC409BBDA}"/>
              </a:ext>
            </a:extLst>
          </p:cNvPr>
          <p:cNvSpPr/>
          <p:nvPr/>
        </p:nvSpPr>
        <p:spPr>
          <a:xfrm>
            <a:off x="1690577" y="5245395"/>
            <a:ext cx="2445488" cy="87895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400,37 dm</a:t>
            </a:r>
            <a:r>
              <a:rPr lang="en-US" sz="3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3600" b="1" baseline="30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865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C6193C-BE05-696F-8927-31DD43158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4B5B47-D0BF-8922-E215-B4C4EB172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1" name="Rectangle 220">
            <a:extLst>
              <a:ext uri="{FF2B5EF4-FFF2-40B4-BE49-F238E27FC236}">
                <a16:creationId xmlns:a16="http://schemas.microsoft.com/office/drawing/2014/main" id="{FBBF84E2-364E-7A7E-112A-98ECAAD13C8A}"/>
              </a:ext>
            </a:extLst>
          </p:cNvPr>
          <p:cNvSpPr/>
          <p:nvPr/>
        </p:nvSpPr>
        <p:spPr>
          <a:xfrm>
            <a:off x="305110" y="391209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733B6033-C159-7A81-DEB9-B79D4DBCB8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grpSp>
        <p:nvGrpSpPr>
          <p:cNvPr id="2" name="组合 16">
            <a:extLst>
              <a:ext uri="{FF2B5EF4-FFF2-40B4-BE49-F238E27FC236}">
                <a16:creationId xmlns:a16="http://schemas.microsoft.com/office/drawing/2014/main" id="{61FFC1C0-D57E-585F-5B56-9B3BB7D6C2F5}"/>
              </a:ext>
            </a:extLst>
          </p:cNvPr>
          <p:cNvGrpSpPr/>
          <p:nvPr/>
        </p:nvGrpSpPr>
        <p:grpSpPr>
          <a:xfrm>
            <a:off x="367832" y="460272"/>
            <a:ext cx="869613" cy="890794"/>
            <a:chOff x="1902445" y="3202395"/>
            <a:chExt cx="849086" cy="849086"/>
          </a:xfrm>
        </p:grpSpPr>
        <p:sp>
          <p:nvSpPr>
            <p:cNvPr id="4" name="矩形: 圆角 17">
              <a:extLst>
                <a:ext uri="{FF2B5EF4-FFF2-40B4-BE49-F238E27FC236}">
                  <a16:creationId xmlns:a16="http://schemas.microsoft.com/office/drawing/2014/main" id="{28C17139-01A3-47BB-D7E2-1713F8BAA10F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3"/>
                  </a:moveTo>
                  <a:cubicBezTo>
                    <a:pt x="-9067" y="82163"/>
                    <a:pt x="78506" y="-17465"/>
                    <a:pt x="129633" y="0"/>
                  </a:cubicBezTo>
                  <a:cubicBezTo>
                    <a:pt x="368856" y="-34380"/>
                    <a:pt x="405882" y="22591"/>
                    <a:pt x="648153" y="0"/>
                  </a:cubicBezTo>
                  <a:cubicBezTo>
                    <a:pt x="734910" y="-14259"/>
                    <a:pt x="769465" y="88559"/>
                    <a:pt x="777787" y="129633"/>
                  </a:cubicBezTo>
                  <a:cubicBezTo>
                    <a:pt x="797659" y="200656"/>
                    <a:pt x="739855" y="538940"/>
                    <a:pt x="777787" y="648153"/>
                  </a:cubicBezTo>
                  <a:cubicBezTo>
                    <a:pt x="770096" y="693221"/>
                    <a:pt x="707062" y="793507"/>
                    <a:pt x="648153" y="777788"/>
                  </a:cubicBezTo>
                  <a:cubicBezTo>
                    <a:pt x="538749" y="789875"/>
                    <a:pt x="201006" y="805438"/>
                    <a:pt x="129633" y="777788"/>
                  </a:cubicBezTo>
                  <a:cubicBezTo>
                    <a:pt x="40584" y="765814"/>
                    <a:pt x="14483" y="716890"/>
                    <a:pt x="0" y="648153"/>
                  </a:cubicBezTo>
                  <a:cubicBezTo>
                    <a:pt x="4569" y="503689"/>
                    <a:pt x="-23758" y="210795"/>
                    <a:pt x="0" y="129633"/>
                  </a:cubicBezTo>
                  <a:close/>
                </a:path>
                <a:path w="777788" h="777788" stroke="0" extrusionOk="0">
                  <a:moveTo>
                    <a:pt x="0" y="129633"/>
                  </a:moveTo>
                  <a:cubicBezTo>
                    <a:pt x="-8042" y="63104"/>
                    <a:pt x="71975" y="7540"/>
                    <a:pt x="129633" y="0"/>
                  </a:cubicBezTo>
                  <a:cubicBezTo>
                    <a:pt x="359140" y="9148"/>
                    <a:pt x="568445" y="15275"/>
                    <a:pt x="648153" y="0"/>
                  </a:cubicBezTo>
                  <a:cubicBezTo>
                    <a:pt x="723025" y="453"/>
                    <a:pt x="749140" y="43659"/>
                    <a:pt x="777787" y="129633"/>
                  </a:cubicBezTo>
                  <a:cubicBezTo>
                    <a:pt x="819663" y="194929"/>
                    <a:pt x="751052" y="562758"/>
                    <a:pt x="777787" y="648153"/>
                  </a:cubicBezTo>
                  <a:cubicBezTo>
                    <a:pt x="781826" y="729931"/>
                    <a:pt x="711408" y="772225"/>
                    <a:pt x="648153" y="777788"/>
                  </a:cubicBezTo>
                  <a:cubicBezTo>
                    <a:pt x="403103" y="733858"/>
                    <a:pt x="230795" y="759048"/>
                    <a:pt x="129633" y="777788"/>
                  </a:cubicBezTo>
                  <a:cubicBezTo>
                    <a:pt x="57779" y="755407"/>
                    <a:pt x="-6639" y="725265"/>
                    <a:pt x="0" y="648153"/>
                  </a:cubicBezTo>
                  <a:cubicBezTo>
                    <a:pt x="-17996" y="605596"/>
                    <a:pt x="15635" y="2147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7931" y="49990"/>
                    <a:pt x="69482" y="644"/>
                    <a:pt x="129633" y="0"/>
                  </a:cubicBezTo>
                  <a:cubicBezTo>
                    <a:pt x="364598" y="-29314"/>
                    <a:pt x="376234" y="50091"/>
                    <a:pt x="648153" y="0"/>
                  </a:cubicBezTo>
                  <a:cubicBezTo>
                    <a:pt x="727882" y="-7692"/>
                    <a:pt x="767685" y="66626"/>
                    <a:pt x="777787" y="129633"/>
                  </a:cubicBezTo>
                  <a:cubicBezTo>
                    <a:pt x="846856" y="203766"/>
                    <a:pt x="697331" y="560396"/>
                    <a:pt x="777787" y="648153"/>
                  </a:cubicBezTo>
                  <a:cubicBezTo>
                    <a:pt x="788277" y="710064"/>
                    <a:pt x="709298" y="779907"/>
                    <a:pt x="648153" y="777788"/>
                  </a:cubicBezTo>
                  <a:cubicBezTo>
                    <a:pt x="547087" y="795556"/>
                    <a:pt x="209177" y="783519"/>
                    <a:pt x="129633" y="777788"/>
                  </a:cubicBezTo>
                  <a:cubicBezTo>
                    <a:pt x="51127" y="751106"/>
                    <a:pt x="-11351" y="708408"/>
                    <a:pt x="0" y="648153"/>
                  </a:cubicBezTo>
                  <a:cubicBezTo>
                    <a:pt x="11982" y="508187"/>
                    <a:pt x="8372" y="2394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5223" y="67856"/>
                    <a:pt x="83989" y="-9872"/>
                    <a:pt x="129633" y="0"/>
                  </a:cubicBezTo>
                  <a:cubicBezTo>
                    <a:pt x="369215" y="-34255"/>
                    <a:pt x="393089" y="37314"/>
                    <a:pt x="648153" y="0"/>
                  </a:cubicBezTo>
                  <a:cubicBezTo>
                    <a:pt x="737347" y="-5599"/>
                    <a:pt x="763637" y="78927"/>
                    <a:pt x="777787" y="129633"/>
                  </a:cubicBezTo>
                  <a:cubicBezTo>
                    <a:pt x="810442" y="192198"/>
                    <a:pt x="722488" y="543293"/>
                    <a:pt x="777787" y="648153"/>
                  </a:cubicBezTo>
                  <a:cubicBezTo>
                    <a:pt x="778521" y="705056"/>
                    <a:pt x="701835" y="794647"/>
                    <a:pt x="648153" y="777788"/>
                  </a:cubicBezTo>
                  <a:cubicBezTo>
                    <a:pt x="545424" y="796599"/>
                    <a:pt x="200639" y="806457"/>
                    <a:pt x="129633" y="777788"/>
                  </a:cubicBezTo>
                  <a:cubicBezTo>
                    <a:pt x="48271" y="766445"/>
                    <a:pt x="-6994" y="721015"/>
                    <a:pt x="0" y="648153"/>
                  </a:cubicBezTo>
                  <a:cubicBezTo>
                    <a:pt x="3656" y="491419"/>
                    <a:pt x="-5458" y="225622"/>
                    <a:pt x="0" y="129633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 Medium"/>
                <a:cs typeface="+mn-cs"/>
              </a:endParaRPr>
            </a:p>
          </p:txBody>
        </p:sp>
        <p:sp>
          <p:nvSpPr>
            <p:cNvPr id="5" name="矩形: 圆角 18">
              <a:extLst>
                <a:ext uri="{FF2B5EF4-FFF2-40B4-BE49-F238E27FC236}">
                  <a16:creationId xmlns:a16="http://schemas.microsoft.com/office/drawing/2014/main" id="{37813F87-33A9-5E21-2DA4-942AD0CE70FF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3"/>
                  </a:moveTo>
                  <a:cubicBezTo>
                    <a:pt x="-9067" y="82163"/>
                    <a:pt x="78506" y="-17465"/>
                    <a:pt x="129633" y="0"/>
                  </a:cubicBezTo>
                  <a:cubicBezTo>
                    <a:pt x="368856" y="-34380"/>
                    <a:pt x="405882" y="22591"/>
                    <a:pt x="648153" y="0"/>
                  </a:cubicBezTo>
                  <a:cubicBezTo>
                    <a:pt x="734910" y="-14259"/>
                    <a:pt x="769465" y="88559"/>
                    <a:pt x="777787" y="129633"/>
                  </a:cubicBezTo>
                  <a:cubicBezTo>
                    <a:pt x="797659" y="200656"/>
                    <a:pt x="739855" y="538940"/>
                    <a:pt x="777787" y="648153"/>
                  </a:cubicBezTo>
                  <a:cubicBezTo>
                    <a:pt x="770096" y="693221"/>
                    <a:pt x="707062" y="793507"/>
                    <a:pt x="648153" y="777788"/>
                  </a:cubicBezTo>
                  <a:cubicBezTo>
                    <a:pt x="538749" y="789875"/>
                    <a:pt x="201006" y="805438"/>
                    <a:pt x="129633" y="777788"/>
                  </a:cubicBezTo>
                  <a:cubicBezTo>
                    <a:pt x="40584" y="765814"/>
                    <a:pt x="14483" y="716890"/>
                    <a:pt x="0" y="648153"/>
                  </a:cubicBezTo>
                  <a:cubicBezTo>
                    <a:pt x="4569" y="503689"/>
                    <a:pt x="-23758" y="210795"/>
                    <a:pt x="0" y="129633"/>
                  </a:cubicBezTo>
                  <a:close/>
                </a:path>
                <a:path w="777788" h="777788" stroke="0" extrusionOk="0">
                  <a:moveTo>
                    <a:pt x="0" y="129633"/>
                  </a:moveTo>
                  <a:cubicBezTo>
                    <a:pt x="-8042" y="63104"/>
                    <a:pt x="71975" y="7540"/>
                    <a:pt x="129633" y="0"/>
                  </a:cubicBezTo>
                  <a:cubicBezTo>
                    <a:pt x="359140" y="9148"/>
                    <a:pt x="568445" y="15275"/>
                    <a:pt x="648153" y="0"/>
                  </a:cubicBezTo>
                  <a:cubicBezTo>
                    <a:pt x="723025" y="453"/>
                    <a:pt x="749140" y="43659"/>
                    <a:pt x="777787" y="129633"/>
                  </a:cubicBezTo>
                  <a:cubicBezTo>
                    <a:pt x="819663" y="194929"/>
                    <a:pt x="751052" y="562758"/>
                    <a:pt x="777787" y="648153"/>
                  </a:cubicBezTo>
                  <a:cubicBezTo>
                    <a:pt x="781826" y="729931"/>
                    <a:pt x="711408" y="772225"/>
                    <a:pt x="648153" y="777788"/>
                  </a:cubicBezTo>
                  <a:cubicBezTo>
                    <a:pt x="403103" y="733858"/>
                    <a:pt x="230795" y="759048"/>
                    <a:pt x="129633" y="777788"/>
                  </a:cubicBezTo>
                  <a:cubicBezTo>
                    <a:pt x="57779" y="755407"/>
                    <a:pt x="-6639" y="725265"/>
                    <a:pt x="0" y="648153"/>
                  </a:cubicBezTo>
                  <a:cubicBezTo>
                    <a:pt x="-17996" y="605596"/>
                    <a:pt x="15635" y="2147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7931" y="49990"/>
                    <a:pt x="69482" y="644"/>
                    <a:pt x="129633" y="0"/>
                  </a:cubicBezTo>
                  <a:cubicBezTo>
                    <a:pt x="364598" y="-29314"/>
                    <a:pt x="376234" y="50091"/>
                    <a:pt x="648153" y="0"/>
                  </a:cubicBezTo>
                  <a:cubicBezTo>
                    <a:pt x="727882" y="-7692"/>
                    <a:pt x="767685" y="66626"/>
                    <a:pt x="777787" y="129633"/>
                  </a:cubicBezTo>
                  <a:cubicBezTo>
                    <a:pt x="846856" y="203766"/>
                    <a:pt x="697331" y="560396"/>
                    <a:pt x="777787" y="648153"/>
                  </a:cubicBezTo>
                  <a:cubicBezTo>
                    <a:pt x="788277" y="710064"/>
                    <a:pt x="709298" y="779907"/>
                    <a:pt x="648153" y="777788"/>
                  </a:cubicBezTo>
                  <a:cubicBezTo>
                    <a:pt x="547087" y="795556"/>
                    <a:pt x="209177" y="783519"/>
                    <a:pt x="129633" y="777788"/>
                  </a:cubicBezTo>
                  <a:cubicBezTo>
                    <a:pt x="51127" y="751106"/>
                    <a:pt x="-11351" y="708408"/>
                    <a:pt x="0" y="648153"/>
                  </a:cubicBezTo>
                  <a:cubicBezTo>
                    <a:pt x="11982" y="508187"/>
                    <a:pt x="8372" y="2394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5223" y="67856"/>
                    <a:pt x="83989" y="-9872"/>
                    <a:pt x="129633" y="0"/>
                  </a:cubicBezTo>
                  <a:cubicBezTo>
                    <a:pt x="369215" y="-34255"/>
                    <a:pt x="393089" y="37314"/>
                    <a:pt x="648153" y="0"/>
                  </a:cubicBezTo>
                  <a:cubicBezTo>
                    <a:pt x="737347" y="-5599"/>
                    <a:pt x="763637" y="78927"/>
                    <a:pt x="777787" y="129633"/>
                  </a:cubicBezTo>
                  <a:cubicBezTo>
                    <a:pt x="810442" y="192198"/>
                    <a:pt x="722488" y="543293"/>
                    <a:pt x="777787" y="648153"/>
                  </a:cubicBezTo>
                  <a:cubicBezTo>
                    <a:pt x="778521" y="705056"/>
                    <a:pt x="701835" y="794647"/>
                    <a:pt x="648153" y="777788"/>
                  </a:cubicBezTo>
                  <a:cubicBezTo>
                    <a:pt x="545424" y="796599"/>
                    <a:pt x="200639" y="806457"/>
                    <a:pt x="129633" y="777788"/>
                  </a:cubicBezTo>
                  <a:cubicBezTo>
                    <a:pt x="48271" y="766445"/>
                    <a:pt x="-6994" y="721015"/>
                    <a:pt x="0" y="648153"/>
                  </a:cubicBezTo>
                  <a:cubicBezTo>
                    <a:pt x="3656" y="491419"/>
                    <a:pt x="-5458" y="225622"/>
                    <a:pt x="0" y="129633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800" b="1" dirty="0">
                  <a:solidFill>
                    <a:srgbClr val="B54D06"/>
                  </a:solidFill>
                  <a:latin typeface="字魂131号-酷乐潮玩体" panose="00000500000000000000" pitchFamily="2" charset="-122"/>
                  <a:ea typeface="字魂131号-酷乐潮玩体" panose="00000500000000000000" pitchFamily="2" charset="-122"/>
                </a:rPr>
                <a:t>2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</a:endParaRPr>
            </a:p>
          </p:txBody>
        </p:sp>
      </p:grpSp>
      <p:sp>
        <p:nvSpPr>
          <p:cNvPr id="6" name="Rounded Rectangle 13">
            <a:extLst>
              <a:ext uri="{FF2B5EF4-FFF2-40B4-BE49-F238E27FC236}">
                <a16:creationId xmlns:a16="http://schemas.microsoft.com/office/drawing/2014/main" id="{222DCB59-DA93-40AD-DBC4-7EB4E2F43E05}"/>
              </a:ext>
            </a:extLst>
          </p:cNvPr>
          <p:cNvSpPr/>
          <p:nvPr/>
        </p:nvSpPr>
        <p:spPr>
          <a:xfrm>
            <a:off x="1469533" y="552623"/>
            <a:ext cx="1219200" cy="780892"/>
          </a:xfrm>
          <a:prstGeom prst="roundRect">
            <a:avLst/>
          </a:prstGeom>
          <a:solidFill>
            <a:srgbClr val="FAE9EF"/>
          </a:solidFill>
          <a:ln w="57150">
            <a:solidFill>
              <a:srgbClr val="F26D1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VN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E47C5771-9C23-93B7-3B19-979AB4EF8E81}"/>
              </a:ext>
            </a:extLst>
          </p:cNvPr>
          <p:cNvSpPr txBox="1"/>
          <p:nvPr/>
        </p:nvSpPr>
        <p:spPr>
          <a:xfrm>
            <a:off x="802639" y="1534160"/>
            <a:ext cx="4998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12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              c</a:t>
            </a:r>
            <a:r>
              <a:rPr lang="en-US" sz="3600" b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600" b="1" baseline="3000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260B2B9B-7A6B-CE28-8F78-9D31E0F8AE7B}"/>
              </a:ext>
            </a:extLst>
          </p:cNvPr>
          <p:cNvSpPr txBox="1"/>
          <p:nvPr/>
        </p:nvSpPr>
        <p:spPr>
          <a:xfrm>
            <a:off x="792480" y="2275840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d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 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E855344D-E5A7-1705-C991-8EC66CFE14EB}"/>
              </a:ext>
            </a:extLst>
          </p:cNvPr>
          <p:cNvSpPr txBox="1"/>
          <p:nvPr/>
        </p:nvSpPr>
        <p:spPr>
          <a:xfrm>
            <a:off x="6007410" y="1534160"/>
            <a:ext cx="5879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b, 23,41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en-US" sz="3600" b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       c</a:t>
            </a:r>
            <a:r>
              <a:rPr lang="en-US" sz="3600" b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600" b="1" baseline="3000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0436B04C-05EB-6508-1562-3657231AC689}"/>
              </a:ext>
            </a:extLst>
          </p:cNvPr>
          <p:cNvSpPr txBox="1"/>
          <p:nvPr/>
        </p:nvSpPr>
        <p:spPr>
          <a:xfrm>
            <a:off x="5740401" y="2286000"/>
            <a:ext cx="6476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d, 5d</a:t>
            </a:r>
            <a:r>
              <a:rPr lang="en-US" sz="3600" b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13 cm</a:t>
            </a:r>
            <a:r>
              <a:rPr lang="en-US" sz="3600" b="1" baseline="300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       d</a:t>
            </a:r>
            <a:r>
              <a:rPr lang="en-US" sz="3600" b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600" b="1" baseline="3000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7">
            <a:extLst>
              <a:ext uri="{FF2B5EF4-FFF2-40B4-BE49-F238E27FC236}">
                <a16:creationId xmlns:a16="http://schemas.microsoft.com/office/drawing/2014/main" id="{BFB5BCF4-B7F9-4842-69F4-EDB883BAF668}"/>
              </a:ext>
            </a:extLst>
          </p:cNvPr>
          <p:cNvSpPr/>
          <p:nvPr/>
        </p:nvSpPr>
        <p:spPr>
          <a:xfrm>
            <a:off x="3439896" y="1545044"/>
            <a:ext cx="102616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6" name="Rectangle 18">
            <a:extLst>
              <a:ext uri="{FF2B5EF4-FFF2-40B4-BE49-F238E27FC236}">
                <a16:creationId xmlns:a16="http://schemas.microsoft.com/office/drawing/2014/main" id="{1CB2AAEC-FE0A-FDDC-D5DA-3361B6CDF879}"/>
              </a:ext>
            </a:extLst>
          </p:cNvPr>
          <p:cNvSpPr/>
          <p:nvPr/>
        </p:nvSpPr>
        <p:spPr>
          <a:xfrm>
            <a:off x="3149600" y="2286000"/>
            <a:ext cx="97536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8" name="Rectangle 20">
            <a:extLst>
              <a:ext uri="{FF2B5EF4-FFF2-40B4-BE49-F238E27FC236}">
                <a16:creationId xmlns:a16="http://schemas.microsoft.com/office/drawing/2014/main" id="{94D57AB0-1820-5092-FC6B-68F6B5F3226B}"/>
              </a:ext>
            </a:extLst>
          </p:cNvPr>
          <p:cNvSpPr/>
          <p:nvPr/>
        </p:nvSpPr>
        <p:spPr>
          <a:xfrm>
            <a:off x="9230447" y="1564640"/>
            <a:ext cx="93472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9" name="Rectangle 21">
            <a:extLst>
              <a:ext uri="{FF2B5EF4-FFF2-40B4-BE49-F238E27FC236}">
                <a16:creationId xmlns:a16="http://schemas.microsoft.com/office/drawing/2014/main" id="{930E75DB-53E9-E30D-7D42-FB2A9C14004F}"/>
              </a:ext>
            </a:extLst>
          </p:cNvPr>
          <p:cNvSpPr/>
          <p:nvPr/>
        </p:nvSpPr>
        <p:spPr>
          <a:xfrm>
            <a:off x="9486380" y="2366937"/>
            <a:ext cx="91440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1" name="Rectangle 23">
            <a:extLst>
              <a:ext uri="{FF2B5EF4-FFF2-40B4-BE49-F238E27FC236}">
                <a16:creationId xmlns:a16="http://schemas.microsoft.com/office/drawing/2014/main" id="{9DCDEE75-46A5-683E-3B9C-41FEE4B36E56}"/>
              </a:ext>
            </a:extLst>
          </p:cNvPr>
          <p:cNvSpPr/>
          <p:nvPr/>
        </p:nvSpPr>
        <p:spPr>
          <a:xfrm>
            <a:off x="3444149" y="1545043"/>
            <a:ext cx="1316547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12000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Rectangle 24">
            <a:extLst>
              <a:ext uri="{FF2B5EF4-FFF2-40B4-BE49-F238E27FC236}">
                <a16:creationId xmlns:a16="http://schemas.microsoft.com/office/drawing/2014/main" id="{A573057C-271A-F727-2917-06BC396AF70A}"/>
              </a:ext>
            </a:extLst>
          </p:cNvPr>
          <p:cNvSpPr/>
          <p:nvPr/>
        </p:nvSpPr>
        <p:spPr>
          <a:xfrm>
            <a:off x="3124200" y="2234763"/>
            <a:ext cx="1026160" cy="687407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2000</a:t>
            </a:r>
          </a:p>
        </p:txBody>
      </p:sp>
      <p:sp>
        <p:nvSpPr>
          <p:cNvPr id="24" name="Rectangle 26">
            <a:extLst>
              <a:ext uri="{FF2B5EF4-FFF2-40B4-BE49-F238E27FC236}">
                <a16:creationId xmlns:a16="http://schemas.microsoft.com/office/drawing/2014/main" id="{963D7EF5-A1EE-32AE-88D5-1111A4FA2508}"/>
              </a:ext>
            </a:extLst>
          </p:cNvPr>
          <p:cNvSpPr/>
          <p:nvPr/>
        </p:nvSpPr>
        <p:spPr>
          <a:xfrm>
            <a:off x="9193985" y="1576354"/>
            <a:ext cx="149919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23410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ectangle 27">
            <a:extLst>
              <a:ext uri="{FF2B5EF4-FFF2-40B4-BE49-F238E27FC236}">
                <a16:creationId xmlns:a16="http://schemas.microsoft.com/office/drawing/2014/main" id="{95C63314-A4CC-0750-E480-8792C912572F}"/>
              </a:ext>
            </a:extLst>
          </p:cNvPr>
          <p:cNvSpPr/>
          <p:nvPr/>
        </p:nvSpPr>
        <p:spPr>
          <a:xfrm>
            <a:off x="9455900" y="2372881"/>
            <a:ext cx="160196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5,013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C216ED44-61DD-4C6D-A6C3-61D51D4B70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354108" y="2932946"/>
            <a:ext cx="2596747" cy="3997534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2C2BE9C5-69C5-771B-AE97-F37B37B814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4856834" y="3294365"/>
            <a:ext cx="2924654" cy="3475743"/>
          </a:xfrm>
          <a:prstGeom prst="rect">
            <a:avLst/>
          </a:prstGeom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4524933F-CB41-B0C7-7880-C04763D7E4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84523" y="3454061"/>
            <a:ext cx="3146088" cy="302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949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12" grpId="0"/>
      <p:bldP spid="13" grpId="0"/>
      <p:bldP spid="15" grpId="0" animBg="1"/>
      <p:bldP spid="16" grpId="0" animBg="1"/>
      <p:bldP spid="18" grpId="0" animBg="1"/>
      <p:bldP spid="19" grpId="0" animBg="1"/>
      <p:bldP spid="21" grpId="0" animBg="1"/>
      <p:bldP spid="22" grpId="0" animBg="1"/>
      <p:bldP spid="24" grpId="0" animBg="1"/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ibi Anime Characters for Pre-K by Slidesgo">
  <a:themeElements>
    <a:clrScheme name="Simple Light">
      <a:dk1>
        <a:srgbClr val="612C28"/>
      </a:dk1>
      <a:lt1>
        <a:srgbClr val="FFFFFF"/>
      </a:lt1>
      <a:dk2>
        <a:srgbClr val="DF99A8"/>
      </a:dk2>
      <a:lt2>
        <a:srgbClr val="FCF3A8"/>
      </a:lt2>
      <a:accent1>
        <a:srgbClr val="BCEBAC"/>
      </a:accent1>
      <a:accent2>
        <a:srgbClr val="F2DDE3"/>
      </a:accent2>
      <a:accent3>
        <a:srgbClr val="C7E5F6"/>
      </a:accent3>
      <a:accent4>
        <a:srgbClr val="C55964"/>
      </a:accent4>
      <a:accent5>
        <a:srgbClr val="E7B6C3"/>
      </a:accent5>
      <a:accent6>
        <a:srgbClr val="F6E3DA"/>
      </a:accent6>
      <a:hlink>
        <a:srgbClr val="612C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2059</TotalTime>
  <Words>430</Words>
  <Application>Microsoft Office PowerPoint</Application>
  <PresentationFormat>Màn hình rộng</PresentationFormat>
  <Paragraphs>63</Paragraphs>
  <Slides>16</Slides>
  <Notes>7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16</vt:i4>
      </vt:variant>
      <vt:variant>
        <vt:lpstr>Chủ đề</vt:lpstr>
      </vt:variant>
      <vt:variant>
        <vt:i4>6</vt:i4>
      </vt:variant>
      <vt:variant>
        <vt:lpstr>Tiêu đề Bản chiếu</vt:lpstr>
      </vt:variant>
      <vt:variant>
        <vt:i4>16</vt:i4>
      </vt:variant>
    </vt:vector>
  </HeadingPairs>
  <TitlesOfParts>
    <vt:vector size="38" baseType="lpstr">
      <vt:lpstr>等线</vt:lpstr>
      <vt:lpstr>Arial</vt:lpstr>
      <vt:lpstr>Calibri</vt:lpstr>
      <vt:lpstr>Calibri Light</vt:lpstr>
      <vt:lpstr>Cambria</vt:lpstr>
      <vt:lpstr>Cambria Math</vt:lpstr>
      <vt:lpstr>Fredoka One</vt:lpstr>
      <vt:lpstr>Hachi Maru Pop</vt:lpstr>
      <vt:lpstr>HP001 4 hàng</vt:lpstr>
      <vt:lpstr>Lilita One</vt:lpstr>
      <vt:lpstr>Nunito</vt:lpstr>
      <vt:lpstr>Nunito SemiBold</vt:lpstr>
      <vt:lpstr>Times New Roman</vt:lpstr>
      <vt:lpstr>UTM Davida</vt:lpstr>
      <vt:lpstr>字魂131号-酷乐潮玩体</vt:lpstr>
      <vt:lpstr>思源黑体 CN</vt:lpstr>
      <vt:lpstr>Office Theme</vt:lpstr>
      <vt:lpstr>11_Office Theme</vt:lpstr>
      <vt:lpstr>Chibi Anime Characters for Pre-K by Slidesgo</vt:lpstr>
      <vt:lpstr>1_Office 主题​​</vt:lpstr>
      <vt:lpstr>Office 主题​​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LONG</dc:creator>
  <cp:lastModifiedBy>LÔ THỊ DI</cp:lastModifiedBy>
  <cp:revision>179</cp:revision>
  <dcterms:created xsi:type="dcterms:W3CDTF">2023-04-19T08:21:59Z</dcterms:created>
  <dcterms:modified xsi:type="dcterms:W3CDTF">2025-01-26T10:23:51Z</dcterms:modified>
</cp:coreProperties>
</file>