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4" r:id="rId4"/>
    <p:sldId id="258" r:id="rId5"/>
    <p:sldId id="261" r:id="rId6"/>
    <p:sldId id="265" r:id="rId7"/>
    <p:sldId id="260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7453A-80D7-3DA0-3EE9-745B671BD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CEEE4-BAB7-9098-2F4A-C7BE5C6B8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32537-D4C4-07AD-93D4-ADA2FDE0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42EE-B54F-42F2-95D0-474B1E2DEE0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AFAC0-212F-F81C-1DDB-E0D51EB3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78516-9D74-8E2D-FE8E-F9F4890CA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DE-0616-449E-A466-95295295C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59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1046-CB58-BB1C-FB59-869CE22D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F6CF8-D419-15BD-3AEA-30E89EE9B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B0546-4E00-C40B-8A6D-BD7062FF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42EE-B54F-42F2-95D0-474B1E2DEE0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EC2C6-F448-D9A0-F203-20618A05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CDF03-AF90-24B7-F289-E280D870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DE-0616-449E-A466-95295295C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4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2FC66-2CC7-F9B0-3DFC-0997791F9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E5E3D-FEA2-209B-C62A-6B8311AC8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83DA4-65BF-9D2A-07F5-5036D1E6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42EE-B54F-42F2-95D0-474B1E2DEE0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FB550-EE92-D5DF-72AD-E63983D5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49B7E-73E9-DC14-87E6-4EC2FE3C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DE-0616-449E-A466-95295295C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2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0D94-6947-A323-1C59-09E3F361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B71B7-E5F1-C4D7-448A-9967D6A48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515D-E573-3D6D-B9AC-3478A603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42EE-B54F-42F2-95D0-474B1E2DEE0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CDBD9-0AA1-ACDC-27DE-164BCAE9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F8409-FDD0-9F32-3FBB-ACB9BE49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DE-0616-449E-A466-95295295C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16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30426-E620-3F95-4E58-A2636999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92A0B-3F9A-5B7D-CDF3-6CE0CD146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16F6A-762B-AC69-D478-FDFF0DB5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42EE-B54F-42F2-95D0-474B1E2DEE0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F1190-CB5A-CED1-FA47-43020ACA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A31C0-50EA-F191-F105-1CAF2917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DE-0616-449E-A466-95295295C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6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A225-7832-47F9-C051-F40ED69E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9D509-AF59-DC35-4CCB-3DCD3778C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B3F25-9538-516E-A3A1-0F00A2044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B6D11-8B98-F51E-91C3-697AEAB0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42EE-B54F-42F2-95D0-474B1E2DEE0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0771B-6C50-1BF7-A01B-60216852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0F66-94BA-525F-3E60-52F42CB8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DE-0616-449E-A466-95295295C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CED2-0953-B9D3-4A6A-A72263C2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93630-59CA-A811-CFAF-0E1DA8F1B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9A807-C1AA-9E07-0DF7-1FF7E6842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5691C-C93C-F9A6-55AE-223F1ABC6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30711-46AA-E099-7363-0D7AA634A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66DDD7-FBE5-C2FA-C841-AE09A079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42EE-B54F-42F2-95D0-474B1E2DEE0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1E82A-4472-EF1F-D60F-6C68A00D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5C4A3-0332-26EE-F21A-0331D0B8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DE-0616-449E-A466-95295295C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46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3018-B4B4-5EC4-14A5-C0947D75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42B2D-7B93-5600-7DBD-250F30E9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42EE-B54F-42F2-95D0-474B1E2DEE0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C7903-1354-6713-BA7B-84DB01FB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B34C1-97A5-29BB-4F29-84A5390F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DE-0616-449E-A466-95295295C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7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C81FA-6DA6-DEB4-4EB1-4CC2C49D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42EE-B54F-42F2-95D0-474B1E2DEE0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17223-B186-BEC3-ECAC-F11754B2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89D1E-C241-84D8-4CDA-939CC624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DE-0616-449E-A466-95295295C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7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7DEF-1E47-A94B-0534-4CCD21A8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8CF83-3215-561F-8A3C-630829211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A81CA-BF50-98FF-7ACE-621E67B7B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D0E1-3D6F-6985-8DD7-825922DC8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42EE-B54F-42F2-95D0-474B1E2DEE0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18758-A936-D2C6-1178-656F2DBF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6986A-1A54-990C-6BF1-49C6C7D4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DE-0616-449E-A466-95295295C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3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90A05-7F2D-559B-1F1C-F0D9C654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C4D35-4E47-CB4A-5098-E80FE0FA3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26391-9C41-8475-D3D7-5784059CC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A3ED6-627D-B060-469F-2E9C3CE1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42EE-B54F-42F2-95D0-474B1E2DEE0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18DF5-DC43-6158-62C0-2E93FCD2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BA479-7A6C-4547-914E-F7C6F2CB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D9DE-0616-449E-A466-95295295C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1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3B141E-9315-CB5E-F977-C0EE9F76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11AB4-39A8-70B0-E4A5-3804823F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06152-5A7E-725A-0EF2-7BD8DDD91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42EE-B54F-42F2-95D0-474B1E2DEE0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472E1-FF20-70C4-9538-5683220D8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A3435-5AE0-3595-C525-82EB4B759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D9DE-0616-449E-A466-95295295C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1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113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BIỂU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ĐỒ CỘT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36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5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113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Biểu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đồ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cột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5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museum&#10;&#10;Description automatically generated">
            <a:extLst>
              <a:ext uri="{FF2B5EF4-FFF2-40B4-BE49-F238E27FC236}">
                <a16:creationId xmlns:a16="http://schemas.microsoft.com/office/drawing/2014/main" id="{7D169155-3AC3-7988-30EB-BA0037FC1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2" y="823379"/>
            <a:ext cx="9589326" cy="56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numbers and a red dot&#10;&#10;Description automatically generated">
            <a:extLst>
              <a:ext uri="{FF2B5EF4-FFF2-40B4-BE49-F238E27FC236}">
                <a16:creationId xmlns:a16="http://schemas.microsoft.com/office/drawing/2014/main" id="{C3667BAC-BEBB-AEFB-4054-B5A658C2A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98" y="458428"/>
            <a:ext cx="4621160" cy="5470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26600-6A3E-201C-B5C7-E4986DE27E34}"/>
              </a:ext>
            </a:extLst>
          </p:cNvPr>
          <p:cNvSpPr txBox="1"/>
          <p:nvPr/>
        </p:nvSpPr>
        <p:spPr>
          <a:xfrm>
            <a:off x="1012723" y="707923"/>
            <a:ext cx="5191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? </a:t>
            </a:r>
            <a:r>
              <a:rPr lang="en-US" sz="3600" dirty="0" err="1">
                <a:solidFill>
                  <a:srgbClr val="0070C0"/>
                </a:solidFill>
              </a:rPr>
              <a:t>Trục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dọc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biết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gì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? </a:t>
            </a:r>
            <a:r>
              <a:rPr lang="en-US" sz="3600" dirty="0" err="1">
                <a:solidFill>
                  <a:srgbClr val="0070C0"/>
                </a:solidFill>
              </a:rPr>
              <a:t>Trục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ngang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biết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gì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29CDC-2BA0-8635-4724-A0D69DB24DFC}"/>
              </a:ext>
            </a:extLst>
          </p:cNvPr>
          <p:cNvSpPr txBox="1"/>
          <p:nvPr/>
        </p:nvSpPr>
        <p:spPr>
          <a:xfrm>
            <a:off x="609600" y="1787626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* </a:t>
            </a:r>
            <a:r>
              <a:rPr lang="en-US" sz="3600" dirty="0" err="1">
                <a:solidFill>
                  <a:srgbClr val="FFC000"/>
                </a:solidFill>
              </a:rPr>
              <a:t>Trục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dọc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cho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biết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số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cây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</a:rPr>
              <a:t>* </a:t>
            </a:r>
            <a:r>
              <a:rPr lang="en-US" sz="3600" dirty="0" err="1">
                <a:solidFill>
                  <a:srgbClr val="FFC000"/>
                </a:solidFill>
              </a:rPr>
              <a:t>Trục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ngang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cho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biết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về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các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năm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8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a red dot&#10;&#10;Description automatically generated">
            <a:extLst>
              <a:ext uri="{FF2B5EF4-FFF2-40B4-BE49-F238E27FC236}">
                <a16:creationId xmlns:a16="http://schemas.microsoft.com/office/drawing/2014/main" id="{5362738E-7455-B0D2-1720-3DEAC1B6E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16" y="-21592"/>
            <a:ext cx="4621160" cy="5470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5DBC09-1F12-8226-EAB4-A2F20044C53D}"/>
              </a:ext>
            </a:extLst>
          </p:cNvPr>
          <p:cNvSpPr txBox="1"/>
          <p:nvPr/>
        </p:nvSpPr>
        <p:spPr>
          <a:xfrm>
            <a:off x="830826" y="107759"/>
            <a:ext cx="5191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? Quan </a:t>
            </a:r>
            <a:r>
              <a:rPr lang="en-US" sz="3600" dirty="0" err="1">
                <a:solidFill>
                  <a:srgbClr val="0070C0"/>
                </a:solidFill>
              </a:rPr>
              <a:t>biểu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đồ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biết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bản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Tả</a:t>
            </a:r>
            <a:r>
              <a:rPr lang="en-US" sz="3600" dirty="0">
                <a:solidFill>
                  <a:srgbClr val="0070C0"/>
                </a:solidFill>
              </a:rPr>
              <a:t> Van </a:t>
            </a:r>
            <a:r>
              <a:rPr lang="en-US" sz="3600" dirty="0" err="1">
                <a:solidFill>
                  <a:srgbClr val="0070C0"/>
                </a:solidFill>
              </a:rPr>
              <a:t>trồng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được</a:t>
            </a:r>
            <a:r>
              <a:rPr lang="en-US" sz="3600" dirty="0">
                <a:solidFill>
                  <a:srgbClr val="0070C0"/>
                </a:solidFill>
              </a:rPr>
              <a:t> bao </a:t>
            </a:r>
            <a:r>
              <a:rPr lang="en-US" sz="3600" dirty="0" err="1">
                <a:solidFill>
                  <a:srgbClr val="0070C0"/>
                </a:solidFill>
              </a:rPr>
              <a:t>nhiêu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cây</a:t>
            </a:r>
            <a:r>
              <a:rPr lang="en-US" sz="3600" dirty="0">
                <a:solidFill>
                  <a:srgbClr val="0070C0"/>
                </a:solidFill>
              </a:rPr>
              <a:t>  ?</a:t>
            </a:r>
          </a:p>
          <a:p>
            <a:pPr marL="742950" indent="-742950">
              <a:buAutoNum type="alphaLcPeriod"/>
            </a:pPr>
            <a:r>
              <a:rPr lang="en-US" sz="3600" dirty="0" err="1">
                <a:solidFill>
                  <a:srgbClr val="0070C0"/>
                </a:solidFill>
              </a:rPr>
              <a:t>Năm</a:t>
            </a:r>
            <a:r>
              <a:rPr lang="en-US" sz="3600" dirty="0">
                <a:solidFill>
                  <a:srgbClr val="0070C0"/>
                </a:solidFill>
              </a:rPr>
              <a:t> 2020 ….</a:t>
            </a:r>
            <a:r>
              <a:rPr lang="en-US" sz="3600" dirty="0" err="1">
                <a:solidFill>
                  <a:srgbClr val="0070C0"/>
                </a:solidFill>
              </a:rPr>
              <a:t>cây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b.   </a:t>
            </a:r>
            <a:r>
              <a:rPr lang="en-US" sz="3600" dirty="0" err="1">
                <a:solidFill>
                  <a:srgbClr val="0070C0"/>
                </a:solidFill>
              </a:rPr>
              <a:t>Năm</a:t>
            </a:r>
            <a:r>
              <a:rPr lang="en-US" sz="3600" dirty="0">
                <a:solidFill>
                  <a:srgbClr val="0070C0"/>
                </a:solidFill>
              </a:rPr>
              <a:t> 2021 ….</a:t>
            </a:r>
            <a:r>
              <a:rPr lang="en-US" sz="3600" dirty="0" err="1">
                <a:solidFill>
                  <a:srgbClr val="0070C0"/>
                </a:solidFill>
              </a:rPr>
              <a:t>cây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c.    </a:t>
            </a:r>
            <a:r>
              <a:rPr lang="en-US" sz="3600" dirty="0" err="1">
                <a:solidFill>
                  <a:srgbClr val="0070C0"/>
                </a:solidFill>
              </a:rPr>
              <a:t>Năm</a:t>
            </a:r>
            <a:r>
              <a:rPr lang="en-US" sz="3600" dirty="0">
                <a:solidFill>
                  <a:srgbClr val="0070C0"/>
                </a:solidFill>
              </a:rPr>
              <a:t> 2022 ….</a:t>
            </a:r>
            <a:r>
              <a:rPr lang="en-US" sz="3600" dirty="0" err="1">
                <a:solidFill>
                  <a:srgbClr val="0070C0"/>
                </a:solidFill>
              </a:rPr>
              <a:t>cây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  <a:p>
            <a:pPr marL="3028950" lvl="5" indent="-742950">
              <a:buAutoNum type="alphaLcPeriod"/>
            </a:pP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5E14AC-77BD-3A49-AE74-E227A7E5E65B}"/>
              </a:ext>
            </a:extLst>
          </p:cNvPr>
          <p:cNvSpPr/>
          <p:nvPr/>
        </p:nvSpPr>
        <p:spPr>
          <a:xfrm rot="16200000">
            <a:off x="8640822" y="3165169"/>
            <a:ext cx="3105558" cy="2949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0618A-888F-E8E1-EBD7-D428CBD9C7B3}"/>
              </a:ext>
            </a:extLst>
          </p:cNvPr>
          <p:cNvSpPr/>
          <p:nvPr/>
        </p:nvSpPr>
        <p:spPr>
          <a:xfrm rot="16200000">
            <a:off x="6934681" y="3355710"/>
            <a:ext cx="2742244" cy="2949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AE5E39-9943-3112-EB7F-622357E7BB16}"/>
              </a:ext>
            </a:extLst>
          </p:cNvPr>
          <p:cNvSpPr/>
          <p:nvPr/>
        </p:nvSpPr>
        <p:spPr>
          <a:xfrm rot="16200000">
            <a:off x="8002440" y="3497798"/>
            <a:ext cx="2474859" cy="294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0D12CA-FEA1-4866-8155-27316DCA13BE}"/>
              </a:ext>
            </a:extLst>
          </p:cNvPr>
          <p:cNvCxnSpPr>
            <a:cxnSpLocks/>
          </p:cNvCxnSpPr>
          <p:nvPr/>
        </p:nvCxnSpPr>
        <p:spPr>
          <a:xfrm>
            <a:off x="7828940" y="2112582"/>
            <a:ext cx="6440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50D8F4-66B7-AA3F-BEB4-6DC8B3F59BB4}"/>
              </a:ext>
            </a:extLst>
          </p:cNvPr>
          <p:cNvCxnSpPr>
            <a:cxnSpLocks/>
          </p:cNvCxnSpPr>
          <p:nvPr/>
        </p:nvCxnSpPr>
        <p:spPr>
          <a:xfrm>
            <a:off x="7848604" y="1759974"/>
            <a:ext cx="24482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F1B43C-5622-E5F5-5972-0A07870FAF71}"/>
              </a:ext>
            </a:extLst>
          </p:cNvPr>
          <p:cNvCxnSpPr>
            <a:cxnSpLocks/>
          </p:cNvCxnSpPr>
          <p:nvPr/>
        </p:nvCxnSpPr>
        <p:spPr>
          <a:xfrm flipV="1">
            <a:off x="7848604" y="2430242"/>
            <a:ext cx="1538750" cy="49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F3FFEDF-33E5-7EA1-1B36-4CB23F844A54}"/>
              </a:ext>
            </a:extLst>
          </p:cNvPr>
          <p:cNvSpPr txBox="1"/>
          <p:nvPr/>
        </p:nvSpPr>
        <p:spPr>
          <a:xfrm>
            <a:off x="1288024" y="3708745"/>
            <a:ext cx="386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a.  </a:t>
            </a:r>
            <a:r>
              <a:rPr lang="en-US" sz="2800" dirty="0" err="1">
                <a:solidFill>
                  <a:srgbClr val="0070C0"/>
                </a:solidFill>
              </a:rPr>
              <a:t>Năm</a:t>
            </a:r>
            <a:r>
              <a:rPr lang="en-US" sz="2800" dirty="0">
                <a:solidFill>
                  <a:srgbClr val="0070C0"/>
                </a:solidFill>
              </a:rPr>
              <a:t> 2020: 8000 </a:t>
            </a:r>
            <a:r>
              <a:rPr lang="en-US" sz="2800" dirty="0" err="1">
                <a:solidFill>
                  <a:srgbClr val="0070C0"/>
                </a:solidFill>
              </a:rPr>
              <a:t>cây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815ADD-18AD-6AA9-F72A-E3C92E565F52}"/>
              </a:ext>
            </a:extLst>
          </p:cNvPr>
          <p:cNvSpPr txBox="1"/>
          <p:nvPr/>
        </p:nvSpPr>
        <p:spPr>
          <a:xfrm>
            <a:off x="1165122" y="5474353"/>
            <a:ext cx="386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c.  </a:t>
            </a:r>
            <a:r>
              <a:rPr lang="en-US" sz="2800" err="1">
                <a:solidFill>
                  <a:srgbClr val="0070C0"/>
                </a:solidFill>
              </a:rPr>
              <a:t>Năm</a:t>
            </a:r>
            <a:r>
              <a:rPr lang="en-US" sz="2800">
                <a:solidFill>
                  <a:srgbClr val="0070C0"/>
                </a:solidFill>
              </a:rPr>
              <a:t> </a:t>
            </a:r>
            <a:r>
              <a:rPr lang="en-US" sz="2800" smtClean="0">
                <a:solidFill>
                  <a:srgbClr val="0070C0"/>
                </a:solidFill>
              </a:rPr>
              <a:t>2022: 9000 </a:t>
            </a:r>
            <a:r>
              <a:rPr lang="en-US" sz="2800" dirty="0" err="1">
                <a:solidFill>
                  <a:srgbClr val="0070C0"/>
                </a:solidFill>
              </a:rPr>
              <a:t>cây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503527-7665-350E-0D7F-CFA50AF7DCA6}"/>
              </a:ext>
            </a:extLst>
          </p:cNvPr>
          <p:cNvSpPr txBox="1"/>
          <p:nvPr/>
        </p:nvSpPr>
        <p:spPr>
          <a:xfrm>
            <a:off x="1268361" y="4407945"/>
            <a:ext cx="386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b.  </a:t>
            </a:r>
            <a:r>
              <a:rPr lang="en-US" sz="2800" dirty="0" err="1">
                <a:solidFill>
                  <a:srgbClr val="0070C0"/>
                </a:solidFill>
              </a:rPr>
              <a:t>Năm</a:t>
            </a:r>
            <a:r>
              <a:rPr lang="en-US" sz="2800" dirty="0">
                <a:solidFill>
                  <a:srgbClr val="0070C0"/>
                </a:solidFill>
              </a:rPr>
              <a:t> 2021: 7000 </a:t>
            </a:r>
            <a:r>
              <a:rPr lang="en-US" sz="2800" dirty="0" err="1">
                <a:solidFill>
                  <a:srgbClr val="0070C0"/>
                </a:solidFill>
              </a:rPr>
              <a:t>cây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numbers and letters&#10;&#10;Description automatically generated">
            <a:extLst>
              <a:ext uri="{FF2B5EF4-FFF2-40B4-BE49-F238E27FC236}">
                <a16:creationId xmlns:a16="http://schemas.microsoft.com/office/drawing/2014/main" id="{108E0195-FE8E-FA3E-FE3D-0A42AA5FA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03" y="-154449"/>
            <a:ext cx="7483168" cy="3910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2E207-121F-1718-DCE5-E6629A9A17B0}"/>
              </a:ext>
            </a:extLst>
          </p:cNvPr>
          <p:cNvSpPr txBox="1"/>
          <p:nvPr/>
        </p:nvSpPr>
        <p:spPr>
          <a:xfrm>
            <a:off x="589936" y="4461798"/>
            <a:ext cx="1125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      </a:t>
            </a:r>
            <a:r>
              <a:rPr lang="en-US" sz="2000" dirty="0" err="1"/>
              <a:t>lớp</a:t>
            </a:r>
            <a:r>
              <a:rPr lang="en-US" sz="2000" dirty="0"/>
              <a:t>,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         </a:t>
            </a:r>
            <a:r>
              <a:rPr lang="en-US" sz="2000" dirty="0" err="1"/>
              <a:t>lớp</a:t>
            </a:r>
            <a:r>
              <a:rPr lang="en-US" sz="2000" dirty="0"/>
              <a:t>, </a:t>
            </a:r>
            <a:r>
              <a:rPr lang="en-US" sz="2000" dirty="0" err="1"/>
              <a:t>Khối</a:t>
            </a:r>
            <a:r>
              <a:rPr lang="en-US" sz="2000" dirty="0"/>
              <a:t> Ba </a:t>
            </a:r>
            <a:r>
              <a:rPr lang="en-US" sz="2000" dirty="0" err="1"/>
              <a:t>có</a:t>
            </a:r>
            <a:r>
              <a:rPr lang="en-US" sz="2000" dirty="0"/>
              <a:t>       </a:t>
            </a:r>
            <a:r>
              <a:rPr lang="en-US" sz="2000" dirty="0" err="1"/>
              <a:t>lớp</a:t>
            </a:r>
            <a:r>
              <a:rPr lang="en-US" sz="2000" dirty="0"/>
              <a:t> ,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       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    </a:t>
            </a:r>
            <a:r>
              <a:rPr lang="en-US" sz="2000" dirty="0" err="1"/>
              <a:t>lớp</a:t>
            </a:r>
            <a:r>
              <a:rPr lang="en-US" sz="2000" dirty="0"/>
              <a:t>.  </a:t>
            </a:r>
            <a:endParaRPr lang="en-GB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98F205-EE88-C291-14C9-0855B0F64BB5}"/>
              </a:ext>
            </a:extLst>
          </p:cNvPr>
          <p:cNvSpPr/>
          <p:nvPr/>
        </p:nvSpPr>
        <p:spPr>
          <a:xfrm>
            <a:off x="4729318" y="4461798"/>
            <a:ext cx="275304" cy="333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B764C3-803A-0350-C0B6-1634D3705B3E}"/>
              </a:ext>
            </a:extLst>
          </p:cNvPr>
          <p:cNvSpPr/>
          <p:nvPr/>
        </p:nvSpPr>
        <p:spPr>
          <a:xfrm>
            <a:off x="2467896" y="5273946"/>
            <a:ext cx="275304" cy="2624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6D9C2E-97D0-BC8F-C5AD-FD44B2346DC5}"/>
              </a:ext>
            </a:extLst>
          </p:cNvPr>
          <p:cNvSpPr/>
          <p:nvPr/>
        </p:nvSpPr>
        <p:spPr>
          <a:xfrm>
            <a:off x="6725267" y="4461798"/>
            <a:ext cx="275303" cy="333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89BA78-93C1-54F2-0A71-EB960C2CB7C2}"/>
              </a:ext>
            </a:extLst>
          </p:cNvPr>
          <p:cNvSpPr/>
          <p:nvPr/>
        </p:nvSpPr>
        <p:spPr>
          <a:xfrm>
            <a:off x="8829376" y="4497234"/>
            <a:ext cx="363793" cy="333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8E807A-7C32-D401-AA0C-C9919B90DBD9}"/>
              </a:ext>
            </a:extLst>
          </p:cNvPr>
          <p:cNvSpPr/>
          <p:nvPr/>
        </p:nvSpPr>
        <p:spPr>
          <a:xfrm>
            <a:off x="11277600" y="4532671"/>
            <a:ext cx="363793" cy="2624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B1A68E-9DCB-321A-69FF-7E2E8F8AA233}"/>
              </a:ext>
            </a:extLst>
          </p:cNvPr>
          <p:cNvSpPr txBox="1"/>
          <p:nvPr/>
        </p:nvSpPr>
        <p:spPr>
          <a:xfrm>
            <a:off x="589936" y="5205120"/>
            <a:ext cx="11257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          </a:t>
            </a:r>
            <a:r>
              <a:rPr lang="en-US" sz="2000" dirty="0" err="1"/>
              <a:t>lớp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5FC804-F7BB-85C8-2BCA-07B7136D768A}"/>
              </a:ext>
            </a:extLst>
          </p:cNvPr>
          <p:cNvSpPr txBox="1"/>
          <p:nvPr/>
        </p:nvSpPr>
        <p:spPr>
          <a:xfrm>
            <a:off x="467032" y="5621696"/>
            <a:ext cx="11257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c. </a:t>
            </a:r>
            <a:r>
              <a:rPr lang="en-US" sz="2000" dirty="0" err="1"/>
              <a:t>Khối</a:t>
            </a:r>
            <a:r>
              <a:rPr lang="en-US" sz="2000" dirty="0"/>
              <a:t>           </a:t>
            </a:r>
            <a:r>
              <a:rPr lang="en-US" sz="2000" dirty="0" err="1"/>
              <a:t>có</a:t>
            </a:r>
            <a:r>
              <a:rPr lang="en-US" sz="2000" dirty="0"/>
              <a:t>  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, </a:t>
            </a:r>
            <a:r>
              <a:rPr lang="en-US" sz="2000" dirty="0" err="1"/>
              <a:t>khối</a:t>
            </a:r>
            <a:r>
              <a:rPr lang="en-US" sz="2000" dirty="0"/>
              <a:t>            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46C3B6-D71F-47EF-136F-1152AC3D291A}"/>
              </a:ext>
            </a:extLst>
          </p:cNvPr>
          <p:cNvSpPr/>
          <p:nvPr/>
        </p:nvSpPr>
        <p:spPr>
          <a:xfrm>
            <a:off x="2271252" y="4532671"/>
            <a:ext cx="275303" cy="2624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B45D81-5561-FECD-03A2-2F1E5112D9C6}"/>
              </a:ext>
            </a:extLst>
          </p:cNvPr>
          <p:cNvSpPr/>
          <p:nvPr/>
        </p:nvSpPr>
        <p:spPr>
          <a:xfrm>
            <a:off x="1465007" y="5698847"/>
            <a:ext cx="334297" cy="245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5ECE4A-CC14-31E2-1E3F-A5861A8DC444}"/>
              </a:ext>
            </a:extLst>
          </p:cNvPr>
          <p:cNvSpPr/>
          <p:nvPr/>
        </p:nvSpPr>
        <p:spPr>
          <a:xfrm>
            <a:off x="5093112" y="5714649"/>
            <a:ext cx="403123" cy="245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D6C67F-42A6-2B09-A929-694D7C5A869C}"/>
              </a:ext>
            </a:extLst>
          </p:cNvPr>
          <p:cNvSpPr txBox="1"/>
          <p:nvPr/>
        </p:nvSpPr>
        <p:spPr>
          <a:xfrm>
            <a:off x="2202425" y="4444882"/>
            <a:ext cx="363793" cy="4614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7D89F-DF77-E251-4984-D4FF146C9018}"/>
              </a:ext>
            </a:extLst>
          </p:cNvPr>
          <p:cNvSpPr txBox="1"/>
          <p:nvPr/>
        </p:nvSpPr>
        <p:spPr>
          <a:xfrm>
            <a:off x="4650649" y="4443797"/>
            <a:ext cx="3637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02074-D214-AA72-A0FF-D58E7B9A56AB}"/>
              </a:ext>
            </a:extLst>
          </p:cNvPr>
          <p:cNvSpPr txBox="1"/>
          <p:nvPr/>
        </p:nvSpPr>
        <p:spPr>
          <a:xfrm>
            <a:off x="8858873" y="4465107"/>
            <a:ext cx="34412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10CD1-4F7A-CA3A-8621-96DB3FD8D071}"/>
              </a:ext>
            </a:extLst>
          </p:cNvPr>
          <p:cNvSpPr txBox="1"/>
          <p:nvPr/>
        </p:nvSpPr>
        <p:spPr>
          <a:xfrm>
            <a:off x="6671195" y="4487131"/>
            <a:ext cx="3637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F69EB-50CF-A4BA-C20C-3C1E7C25CB01}"/>
              </a:ext>
            </a:extLst>
          </p:cNvPr>
          <p:cNvSpPr txBox="1"/>
          <p:nvPr/>
        </p:nvSpPr>
        <p:spPr>
          <a:xfrm>
            <a:off x="11267767" y="4479233"/>
            <a:ext cx="38345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4627C-20AE-3372-4809-FEDF6B31DF13}"/>
              </a:ext>
            </a:extLst>
          </p:cNvPr>
          <p:cNvSpPr txBox="1"/>
          <p:nvPr/>
        </p:nvSpPr>
        <p:spPr>
          <a:xfrm>
            <a:off x="2408903" y="5173644"/>
            <a:ext cx="4817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23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6CEE2-64C5-CA94-1687-AAD30C1A8930}"/>
              </a:ext>
            </a:extLst>
          </p:cNvPr>
          <p:cNvSpPr txBox="1"/>
          <p:nvPr/>
        </p:nvSpPr>
        <p:spPr>
          <a:xfrm>
            <a:off x="1246910" y="5638178"/>
            <a:ext cx="6531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Một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FAFC30-79C3-310E-34CC-0A36F587D2EE}"/>
              </a:ext>
            </a:extLst>
          </p:cNvPr>
          <p:cNvSpPr txBox="1"/>
          <p:nvPr/>
        </p:nvSpPr>
        <p:spPr>
          <a:xfrm>
            <a:off x="4963883" y="5652474"/>
            <a:ext cx="62530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Bốn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0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DE913-C663-95AD-A4AF-63084B513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5" y="314633"/>
            <a:ext cx="10186218" cy="1406012"/>
          </a:xfrm>
          <a:prstGeom prst="rect">
            <a:avLst/>
          </a:prstGeom>
        </p:spPr>
      </p:pic>
      <p:pic>
        <p:nvPicPr>
          <p:cNvPr id="5" name="Picture 4" descr="A graph with blue bars&#10;&#10;Description automatically generated">
            <a:extLst>
              <a:ext uri="{FF2B5EF4-FFF2-40B4-BE49-F238E27FC236}">
                <a16:creationId xmlns:a16="http://schemas.microsoft.com/office/drawing/2014/main" id="{A507691D-2CE6-291F-F4B8-F6B8EAA55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80" y="1757927"/>
            <a:ext cx="3633019" cy="4210254"/>
          </a:xfrm>
          <a:prstGeom prst="rect">
            <a:avLst/>
          </a:prstGeom>
        </p:spPr>
      </p:pic>
      <p:pic>
        <p:nvPicPr>
          <p:cNvPr id="7" name="Picture 6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81B85F5-4102-3424-1582-6F1BD5B49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48" y="1759973"/>
            <a:ext cx="3291144" cy="42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6C1A3C-AD18-03A6-CC53-10800EFB9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5" y="314633"/>
            <a:ext cx="10186218" cy="1406012"/>
          </a:xfrm>
          <a:prstGeom prst="rect">
            <a:avLst/>
          </a:prstGeom>
        </p:spPr>
      </p:pic>
      <p:pic>
        <p:nvPicPr>
          <p:cNvPr id="5" name="Picture 4" descr="A graph with blue bars&#10;&#10;Description automatically generated">
            <a:extLst>
              <a:ext uri="{FF2B5EF4-FFF2-40B4-BE49-F238E27FC236}">
                <a16:creationId xmlns:a16="http://schemas.microsoft.com/office/drawing/2014/main" id="{86105A21-2CF9-056F-6CFF-3682A9B64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5" y="1875915"/>
            <a:ext cx="3633019" cy="4210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B80E98-3624-A14E-58B0-3D6925F2D650}"/>
              </a:ext>
            </a:extLst>
          </p:cNvPr>
          <p:cNvSpPr txBox="1"/>
          <p:nvPr/>
        </p:nvSpPr>
        <p:spPr>
          <a:xfrm>
            <a:off x="5392994" y="2025445"/>
            <a:ext cx="627789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a.Tháng</a:t>
            </a:r>
            <a:r>
              <a:rPr lang="en-US" sz="2800" dirty="0"/>
              <a:t> 7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         </a:t>
            </a:r>
            <a:r>
              <a:rPr lang="en-US" sz="2800" dirty="0" err="1"/>
              <a:t>Tháng</a:t>
            </a:r>
            <a:r>
              <a:rPr lang="en-US" sz="2800" dirty="0"/>
              <a:t> 5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BE53F-EB2E-80C7-2AA7-FEB36D28EF73}"/>
              </a:ext>
            </a:extLst>
          </p:cNvPr>
          <p:cNvSpPr txBox="1"/>
          <p:nvPr/>
        </p:nvSpPr>
        <p:spPr>
          <a:xfrm>
            <a:off x="5392994" y="3218687"/>
            <a:ext cx="627789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b. Trung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.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12B13-3FF3-C347-C79D-ECDC7D47D0A4}"/>
              </a:ext>
            </a:extLst>
          </p:cNvPr>
          <p:cNvSpPr txBox="1"/>
          <p:nvPr/>
        </p:nvSpPr>
        <p:spPr>
          <a:xfrm>
            <a:off x="5392994" y="3981042"/>
            <a:ext cx="627789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c.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8 </a:t>
            </a:r>
            <a:r>
              <a:rPr lang="en-US" sz="2800" dirty="0" err="1"/>
              <a:t>ngày</a:t>
            </a:r>
            <a:r>
              <a:rPr lang="en-US" sz="2800" dirty="0"/>
              <a:t>.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41B69-3709-AB20-15E2-36497825B580}"/>
              </a:ext>
            </a:extLst>
          </p:cNvPr>
          <p:cNvSpPr txBox="1"/>
          <p:nvPr/>
        </p:nvSpPr>
        <p:spPr>
          <a:xfrm>
            <a:off x="5392995" y="5174284"/>
            <a:ext cx="627789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d.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3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006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241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Fujiyama</vt:lpstr>
      <vt:lpstr>Tahoma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VINHTECH</dc:creator>
  <cp:lastModifiedBy>ADMIN</cp:lastModifiedBy>
  <cp:revision>16</cp:revision>
  <dcterms:created xsi:type="dcterms:W3CDTF">2023-08-07T02:28:41Z</dcterms:created>
  <dcterms:modified xsi:type="dcterms:W3CDTF">2024-04-09T04:07:36Z</dcterms:modified>
</cp:coreProperties>
</file>