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896" r:id="rId2"/>
    <p:sldId id="897" r:id="rId3"/>
    <p:sldId id="385" r:id="rId4"/>
    <p:sldId id="893" r:id="rId5"/>
    <p:sldId id="895" r:id="rId6"/>
    <p:sldId id="894" r:id="rId7"/>
    <p:sldId id="886" r:id="rId8"/>
    <p:sldId id="889" r:id="rId9"/>
    <p:sldId id="2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15C98-D859-45A5-8F80-A9AA765127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A6C53-7D77-40E9-A027-308A97C0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D9F0-4AA9-6D7E-8BD3-2634332F0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C7209-1677-3D00-BF61-AC78D4C62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69F4B-1D46-5AB3-B3DE-F5137E31D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B1016-BB62-B207-0922-C37C2B08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96C0E-F110-273D-C497-CAEA7D9DF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8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11034-625B-4329-66DD-6813AA2B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00EA2B-2007-4425-E550-11C11B010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64E8C-D246-6CEE-0F65-90CD00791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9B273-2D08-5CBB-9889-7CB8F813E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5947F-4242-AC6A-04B0-A3CFC0AA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5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698E71-8DBC-7E08-694D-19497A151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368A2B-EC11-BD9D-1D20-B2F90C389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4AADC-63EE-44D0-45BD-25DD3DA0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29DBB-C85E-E200-90CE-CFD66ADE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B61AC-8A16-3B3D-2024-EC209BABD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3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C5DC9-13D8-580C-F8C2-4EE30313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8200E-D50F-BDD7-6D81-4EE75A357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AB5A0-797B-C22F-F405-13D62088B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FB8C0-F13E-6FF4-18AA-C9DC16DD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59EB0-876A-40E6-835B-BB0799E67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FD5AA-C6FD-425C-C2E5-F8A3D559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BAB41-E59D-83E7-C010-926D93F59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64785-3531-D49C-6273-915121EF8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2BA98-DE6A-CBC0-AA0A-81BB5A1A5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97230-A945-49E6-FA91-013CADCF6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015C9-F1CA-ECAA-C300-88B2814C4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57250-D0DD-2ADC-D4AA-50272BFB3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73D63-0826-2496-40CF-202F52B28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6836C-8BD3-5D0D-CCC3-A5C00407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DDDCE-1343-A478-58D2-937B28428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EF246-2218-F025-FCF3-B153CB0E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9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AEE34-75C8-0FDB-BE2A-8CBF2617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1A35B-3AED-BD11-082B-89462F50A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4F48A-E1E0-45CD-D442-BADAA3445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B473F6-E072-F772-FEFF-0BB8D940F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F20E22-3A36-E3F5-9893-23F1F5BE5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EFC022-80C3-CAEE-FA5F-1B1801F5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F6B2FA-6CC4-BD2B-28D8-5EBD242F4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94B0B-DEE1-A40D-3A06-F0186997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2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3047C-9469-68E2-38A2-A8C7AEFA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E4A3D-7F79-02A2-9E56-52A2F10F0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EB7F2D-7D5F-D28A-7355-C019AFE3F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3B61F-D2BF-21B2-FAAD-F25ABC08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60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4993B2-A4C1-4841-1242-FCF2472BB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6B7C62-B796-0182-0D97-F334269A5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6197F-404C-63FE-D335-5F90A8972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8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286D-EA87-A3A3-BFD0-62E00029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AA946-355B-8751-FB54-8D4504AF3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7387B4-C626-C99C-D991-8F17B7751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476FB-D5CD-77C9-24F2-B7918857D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98A91-D173-7A27-32ED-AA13B561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1D673-DBDC-4BD8-ECBF-7F6F8794C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4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7EF4C-B2C0-81C2-9842-23EA70D9A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61B1B-DE8B-A46C-6A4C-726A8DCE1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F0144-69D8-37AC-098D-508A173FE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17743-1238-6E26-AB4D-930FC0EA9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25C33-4BBA-99F7-F10D-7612E76E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AB6CE-B065-F85D-304D-BB738F82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0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4C9C2F-A82C-4B09-AEB4-5C65FA74D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44265-7901-EB4A-4978-72877C108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166D8-B5B0-7743-FC97-4E91ECFA6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FB990-0810-473F-8B6A-C4E1B88C5F9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AF897-5CAF-7635-D55D-F2DAF49BD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99847-93AF-0ECF-5373-DF2739954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18BE-77D8-4004-BAD9-23F1A4717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326755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115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SỐ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LẦN LẶP LẠI CỦA </a:t>
            </a: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baseline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MỘT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SỰ KIỆN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39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84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115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lần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lặp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lại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của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một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sự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kiện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3050-FA4C-2A68-2ED4-E782BE15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62A3D-1E5E-98CC-FED4-726B391E0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32BF82FB-6A6C-2D4A-1C66-CAA29982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F000DB9-3662-0C21-7354-94DF420D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256" y="1627668"/>
            <a:ext cx="7600036" cy="3223098"/>
          </a:xfrm>
          <a:prstGeom prst="rect">
            <a:avLst/>
          </a:prstGeom>
        </p:spPr>
      </p:pic>
      <p:pic>
        <p:nvPicPr>
          <p:cNvPr id="6" name="图片 101">
            <a:extLst>
              <a:ext uri="{FF2B5EF4-FFF2-40B4-BE49-F238E27FC236}">
                <a16:creationId xmlns:a16="http://schemas.microsoft.com/office/drawing/2014/main" id="{988E2F13-907F-ECF2-EDCC-C624E5F47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7" name="图片 97">
            <a:extLst>
              <a:ext uri="{FF2B5EF4-FFF2-40B4-BE49-F238E27FC236}">
                <a16:creationId xmlns:a16="http://schemas.microsoft.com/office/drawing/2014/main" id="{5AE5C4FF-530E-1025-907E-A33427266C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8" name="图片 98">
            <a:extLst>
              <a:ext uri="{FF2B5EF4-FFF2-40B4-BE49-F238E27FC236}">
                <a16:creationId xmlns:a16="http://schemas.microsoft.com/office/drawing/2014/main" id="{F5503558-CACE-0051-8CD2-3ECA56D1F4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40" y="5359949"/>
            <a:ext cx="1931696" cy="1498051"/>
          </a:xfrm>
          <a:prstGeom prst="rect">
            <a:avLst/>
          </a:prstGeom>
        </p:spPr>
      </p:pic>
      <p:pic>
        <p:nvPicPr>
          <p:cNvPr id="9" name="图片 99">
            <a:extLst>
              <a:ext uri="{FF2B5EF4-FFF2-40B4-BE49-F238E27FC236}">
                <a16:creationId xmlns:a16="http://schemas.microsoft.com/office/drawing/2014/main" id="{EA882A74-9901-1341-839E-97980A3C74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0" y="5741177"/>
            <a:ext cx="3531115" cy="1106868"/>
          </a:xfrm>
          <a:prstGeom prst="rect">
            <a:avLst/>
          </a:prstGeom>
        </p:spPr>
      </p:pic>
      <p:pic>
        <p:nvPicPr>
          <p:cNvPr id="10" name="图片 96">
            <a:extLst>
              <a:ext uri="{FF2B5EF4-FFF2-40B4-BE49-F238E27FC236}">
                <a16:creationId xmlns:a16="http://schemas.microsoft.com/office/drawing/2014/main" id="{DDE3E4E5-271B-3D3D-0C30-D0FD5906F0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11" name="图片 44">
            <a:extLst>
              <a:ext uri="{FF2B5EF4-FFF2-40B4-BE49-F238E27FC236}">
                <a16:creationId xmlns:a16="http://schemas.microsoft.com/office/drawing/2014/main" id="{9CF4DFBD-CD98-E41C-C5AC-705714259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2089857E-EB57-6CAB-702E-8524C7582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188" y="1059163"/>
            <a:ext cx="650989" cy="673698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32BD9A4A-C414-18B3-6455-F130506E171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9" b="55653"/>
          <a:stretch/>
        </p:blipFill>
        <p:spPr>
          <a:xfrm>
            <a:off x="3164073" y="1327539"/>
            <a:ext cx="1333548" cy="1208096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A7E0A675-4F62-450C-19D8-922F4221AE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905" y="3940773"/>
            <a:ext cx="951465" cy="1019970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5AB76858-CB47-9F88-5334-E145E96CA7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381" y="967991"/>
            <a:ext cx="801260" cy="1395528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035D6B79-57B5-5B47-FE2B-7BC639F5D4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25" y="3378272"/>
            <a:ext cx="1053960" cy="161858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244E60-9090-F261-F401-FA1B8DC60A52}"/>
              </a:ext>
            </a:extLst>
          </p:cNvPr>
          <p:cNvSpPr/>
          <p:nvPr/>
        </p:nvSpPr>
        <p:spPr>
          <a:xfrm>
            <a:off x="1792229" y="2522390"/>
            <a:ext cx="84994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KHÁM PHÁ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2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8" y="487680"/>
            <a:ext cx="10546080" cy="534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42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3050-FA4C-2A68-2ED4-E782BE15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62A3D-1E5E-98CC-FED4-726B391E0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32BF82FB-6A6C-2D4A-1C66-CAA29982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F000DB9-3662-0C21-7354-94DF420D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64" y="1627668"/>
            <a:ext cx="5863853" cy="3223098"/>
          </a:xfrm>
          <a:prstGeom prst="rect">
            <a:avLst/>
          </a:prstGeom>
        </p:spPr>
      </p:pic>
      <p:pic>
        <p:nvPicPr>
          <p:cNvPr id="6" name="图片 101">
            <a:extLst>
              <a:ext uri="{FF2B5EF4-FFF2-40B4-BE49-F238E27FC236}">
                <a16:creationId xmlns:a16="http://schemas.microsoft.com/office/drawing/2014/main" id="{988E2F13-907F-ECF2-EDCC-C624E5F47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7" name="图片 97">
            <a:extLst>
              <a:ext uri="{FF2B5EF4-FFF2-40B4-BE49-F238E27FC236}">
                <a16:creationId xmlns:a16="http://schemas.microsoft.com/office/drawing/2014/main" id="{5AE5C4FF-530E-1025-907E-A33427266C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8" name="图片 98">
            <a:extLst>
              <a:ext uri="{FF2B5EF4-FFF2-40B4-BE49-F238E27FC236}">
                <a16:creationId xmlns:a16="http://schemas.microsoft.com/office/drawing/2014/main" id="{F5503558-CACE-0051-8CD2-3ECA56D1F4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40" y="5359949"/>
            <a:ext cx="1931696" cy="1498051"/>
          </a:xfrm>
          <a:prstGeom prst="rect">
            <a:avLst/>
          </a:prstGeom>
        </p:spPr>
      </p:pic>
      <p:pic>
        <p:nvPicPr>
          <p:cNvPr id="9" name="图片 99">
            <a:extLst>
              <a:ext uri="{FF2B5EF4-FFF2-40B4-BE49-F238E27FC236}">
                <a16:creationId xmlns:a16="http://schemas.microsoft.com/office/drawing/2014/main" id="{EA882A74-9901-1341-839E-97980A3C74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0" y="5741177"/>
            <a:ext cx="3531115" cy="1106868"/>
          </a:xfrm>
          <a:prstGeom prst="rect">
            <a:avLst/>
          </a:prstGeom>
        </p:spPr>
      </p:pic>
      <p:pic>
        <p:nvPicPr>
          <p:cNvPr id="10" name="图片 96">
            <a:extLst>
              <a:ext uri="{FF2B5EF4-FFF2-40B4-BE49-F238E27FC236}">
                <a16:creationId xmlns:a16="http://schemas.microsoft.com/office/drawing/2014/main" id="{DDE3E4E5-271B-3D3D-0C30-D0FD5906F0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11" name="图片 44">
            <a:extLst>
              <a:ext uri="{FF2B5EF4-FFF2-40B4-BE49-F238E27FC236}">
                <a16:creationId xmlns:a16="http://schemas.microsoft.com/office/drawing/2014/main" id="{9CF4DFBD-CD98-E41C-C5AC-705714259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2089857E-EB57-6CAB-702E-8524C7582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188" y="1059163"/>
            <a:ext cx="650989" cy="673698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32BD9A4A-C414-18B3-6455-F130506E171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9" b="55653"/>
          <a:stretch/>
        </p:blipFill>
        <p:spPr>
          <a:xfrm>
            <a:off x="3164073" y="1327539"/>
            <a:ext cx="1333548" cy="1208096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A7E0A675-4F62-450C-19D8-922F4221AE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35" y="3862642"/>
            <a:ext cx="951465" cy="1019970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5AB76858-CB47-9F88-5334-E145E96CA7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135" y="1538700"/>
            <a:ext cx="801260" cy="1395528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035D6B79-57B5-5B47-FE2B-7BC639F5D4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30" y="3131593"/>
            <a:ext cx="1053960" cy="161858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244E60-9090-F261-F401-FA1B8DC60A52}"/>
              </a:ext>
            </a:extLst>
          </p:cNvPr>
          <p:cNvSpPr/>
          <p:nvPr/>
        </p:nvSpPr>
        <p:spPr>
          <a:xfrm>
            <a:off x="2585487" y="2543381"/>
            <a:ext cx="67867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Thực hành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8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707136"/>
            <a:ext cx="11082528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6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3050-FA4C-2A68-2ED4-E782BE15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62A3D-1E5E-98CC-FED4-726B391E0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32BF82FB-6A6C-2D4A-1C66-CAA299821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F000DB9-3662-0C21-7354-94DF420D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64" y="1627668"/>
            <a:ext cx="5863853" cy="3223098"/>
          </a:xfrm>
          <a:prstGeom prst="rect">
            <a:avLst/>
          </a:prstGeom>
        </p:spPr>
      </p:pic>
      <p:pic>
        <p:nvPicPr>
          <p:cNvPr id="6" name="图片 101">
            <a:extLst>
              <a:ext uri="{FF2B5EF4-FFF2-40B4-BE49-F238E27FC236}">
                <a16:creationId xmlns:a16="http://schemas.microsoft.com/office/drawing/2014/main" id="{988E2F13-907F-ECF2-EDCC-C624E5F47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7" name="图片 97">
            <a:extLst>
              <a:ext uri="{FF2B5EF4-FFF2-40B4-BE49-F238E27FC236}">
                <a16:creationId xmlns:a16="http://schemas.microsoft.com/office/drawing/2014/main" id="{5AE5C4FF-530E-1025-907E-A33427266C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8" name="图片 98">
            <a:extLst>
              <a:ext uri="{FF2B5EF4-FFF2-40B4-BE49-F238E27FC236}">
                <a16:creationId xmlns:a16="http://schemas.microsoft.com/office/drawing/2014/main" id="{F5503558-CACE-0051-8CD2-3ECA56D1F4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40" y="5359949"/>
            <a:ext cx="1931696" cy="1498051"/>
          </a:xfrm>
          <a:prstGeom prst="rect">
            <a:avLst/>
          </a:prstGeom>
        </p:spPr>
      </p:pic>
      <p:pic>
        <p:nvPicPr>
          <p:cNvPr id="9" name="图片 99">
            <a:extLst>
              <a:ext uri="{FF2B5EF4-FFF2-40B4-BE49-F238E27FC236}">
                <a16:creationId xmlns:a16="http://schemas.microsoft.com/office/drawing/2014/main" id="{EA882A74-9901-1341-839E-97980A3C74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0" y="5741177"/>
            <a:ext cx="3531115" cy="1106868"/>
          </a:xfrm>
          <a:prstGeom prst="rect">
            <a:avLst/>
          </a:prstGeom>
        </p:spPr>
      </p:pic>
      <p:pic>
        <p:nvPicPr>
          <p:cNvPr id="10" name="图片 96">
            <a:extLst>
              <a:ext uri="{FF2B5EF4-FFF2-40B4-BE49-F238E27FC236}">
                <a16:creationId xmlns:a16="http://schemas.microsoft.com/office/drawing/2014/main" id="{DDE3E4E5-271B-3D3D-0C30-D0FD5906F0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08" y="5820713"/>
            <a:ext cx="3585157" cy="947452"/>
          </a:xfrm>
          <a:prstGeom prst="rect">
            <a:avLst/>
          </a:prstGeom>
        </p:spPr>
      </p:pic>
      <p:pic>
        <p:nvPicPr>
          <p:cNvPr id="11" name="图片 44">
            <a:extLst>
              <a:ext uri="{FF2B5EF4-FFF2-40B4-BE49-F238E27FC236}">
                <a16:creationId xmlns:a16="http://schemas.microsoft.com/office/drawing/2014/main" id="{9CF4DFBD-CD98-E41C-C5AC-705714259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877618"/>
            <a:ext cx="710753" cy="890547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2089857E-EB57-6CAB-702E-8524C75820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188" y="1059163"/>
            <a:ext cx="650989" cy="673698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32BD9A4A-C414-18B3-6455-F130506E171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89" b="55653"/>
          <a:stretch/>
        </p:blipFill>
        <p:spPr>
          <a:xfrm>
            <a:off x="3164073" y="1327539"/>
            <a:ext cx="1333548" cy="1208096"/>
          </a:xfrm>
          <a:prstGeom prst="rect">
            <a:avLst/>
          </a:prstGeom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A7E0A675-4F62-450C-19D8-922F4221AE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35" y="3862642"/>
            <a:ext cx="951465" cy="1019970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5AB76858-CB47-9F88-5334-E145E96CA7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135" y="1538700"/>
            <a:ext cx="801260" cy="1395528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id="{035D6B79-57B5-5B47-FE2B-7BC639F5D4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630" y="3131593"/>
            <a:ext cx="1053960" cy="161858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E244E60-9090-F261-F401-FA1B8DC60A52}"/>
              </a:ext>
            </a:extLst>
          </p:cNvPr>
          <p:cNvSpPr/>
          <p:nvPr/>
        </p:nvSpPr>
        <p:spPr>
          <a:xfrm>
            <a:off x="2585487" y="2543381"/>
            <a:ext cx="67867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Showcard" panose="02040603050506020204" pitchFamily="18" charset="0"/>
              </a:rPr>
              <a:t>Vận dụng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Showc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2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1163782"/>
            <a:ext cx="10865922" cy="40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213322" y="113375"/>
            <a:ext cx="12125102" cy="6744625"/>
            <a:chOff x="-213322" y="102086"/>
            <a:chExt cx="12125102" cy="6307707"/>
          </a:xfrm>
        </p:grpSpPr>
        <p:grpSp>
          <p:nvGrpSpPr>
            <p:cNvPr id="2" name="组合 1"/>
            <p:cNvGrpSpPr/>
            <p:nvPr/>
          </p:nvGrpSpPr>
          <p:grpSpPr>
            <a:xfrm>
              <a:off x="280219" y="102086"/>
              <a:ext cx="11631561" cy="6184490"/>
              <a:chOff x="280219" y="102086"/>
              <a:chExt cx="11631561" cy="6184490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6" t="1485" r="2661"/>
              <a:stretch>
                <a:fillRect/>
              </a:stretch>
            </p:blipFill>
            <p:spPr>
              <a:xfrm>
                <a:off x="280219" y="102086"/>
                <a:ext cx="11631561" cy="6184490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3488"/>
              <a:stretch>
                <a:fillRect/>
              </a:stretch>
            </p:blipFill>
            <p:spPr>
              <a:xfrm>
                <a:off x="595310" y="658721"/>
                <a:ext cx="11001375" cy="3971926"/>
              </a:xfrm>
              <a:prstGeom prst="rect">
                <a:avLst/>
              </a:prstGeom>
            </p:spPr>
          </p:pic>
        </p:grp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12" t="14780" r="45265" b="38396"/>
            <a:stretch>
              <a:fillRect/>
            </a:stretch>
          </p:blipFill>
          <p:spPr>
            <a:xfrm>
              <a:off x="-213322" y="163803"/>
              <a:ext cx="2480080" cy="269065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72" r="83438" b="10952"/>
            <a:stretch>
              <a:fillRect/>
            </a:stretch>
          </p:blipFill>
          <p:spPr>
            <a:xfrm>
              <a:off x="9827709" y="3001613"/>
              <a:ext cx="1102532" cy="1919030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38" t="31574" r="32031" b="7401"/>
            <a:stretch>
              <a:fillRect/>
            </a:stretch>
          </p:blipFill>
          <p:spPr>
            <a:xfrm>
              <a:off x="10588701" y="1239421"/>
              <a:ext cx="683079" cy="113115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56" t="16111" r="18330" b="48194"/>
            <a:stretch>
              <a:fillRect/>
            </a:stretch>
          </p:blipFill>
          <p:spPr>
            <a:xfrm rot="20902685">
              <a:off x="4499094" y="3376502"/>
              <a:ext cx="3127712" cy="3033291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FBC4F84-55D8-514D-93A4-DEFEB380300C}"/>
              </a:ext>
            </a:extLst>
          </p:cNvPr>
          <p:cNvSpPr txBox="1"/>
          <p:nvPr/>
        </p:nvSpPr>
        <p:spPr>
          <a:xfrm>
            <a:off x="1314113" y="2131882"/>
            <a:ext cx="100584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TIẾT HỌC KẾT THÚC</a:t>
            </a:r>
            <a:r>
              <a:rPr lang="vi-VN" sz="6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!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53</Words>
  <Application>Microsoft Office PowerPoint</Application>
  <PresentationFormat>Widescreen</PresentationFormat>
  <Paragraphs>12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等线</vt:lpstr>
      <vt:lpstr>Fujiyama</vt:lpstr>
      <vt:lpstr>Tahoma</vt:lpstr>
      <vt:lpstr>Times New Roman</vt:lpstr>
      <vt:lpstr>UTM HelvetIns</vt:lpstr>
      <vt:lpstr>UTM Showcard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Yến Chử</dc:creator>
  <cp:lastModifiedBy>ADMIN</cp:lastModifiedBy>
  <cp:revision>53</cp:revision>
  <dcterms:created xsi:type="dcterms:W3CDTF">2023-04-02T08:58:01Z</dcterms:created>
  <dcterms:modified xsi:type="dcterms:W3CDTF">2024-04-09T04:30:12Z</dcterms:modified>
</cp:coreProperties>
</file>