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98" r:id="rId2"/>
    <p:sldId id="897" r:id="rId3"/>
    <p:sldId id="385" r:id="rId4"/>
    <p:sldId id="308" r:id="rId5"/>
    <p:sldId id="893" r:id="rId6"/>
    <p:sldId id="894" r:id="rId7"/>
    <p:sldId id="896" r:id="rId8"/>
    <p:sldId id="886" r:id="rId9"/>
    <p:sldId id="895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5C98-D859-45A5-8F80-A9AA765127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6C53-7D77-40E9-A027-308A97C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D9F0-4AA9-6D7E-8BD3-2634332F0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C7209-1677-3D00-BF61-AC78D4C6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9F4B-1D46-5AB3-B3DE-F5137E3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1016-BB62-B207-0922-C37C2B0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6C0E-F110-273D-C497-CAEA7D9D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034-625B-4329-66DD-6813AA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0EA2B-2007-4425-E550-11C11B01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E8C-D246-6CEE-0F65-90CD0079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9B273-2D08-5CBB-9889-7CB8F813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947F-4242-AC6A-04B0-A3CFC0A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8E71-8DBC-7E08-694D-19497A151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68A2B-EC11-BD9D-1D20-B2F90C38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AADC-63EE-44D0-45BD-25DD3DA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9DBB-C85E-E200-90CE-CFD66ADE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61AC-8A16-3B3D-2024-EC209BAB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D5AA-C6FD-425C-C2E5-F8A3D55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AB41-E59D-83E7-C010-926D93F5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64785-3531-D49C-6273-915121E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BA98-DE6A-CBC0-AA0A-81BB5A1A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7230-A945-49E6-FA91-013CADCF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15C9-F1CA-ECAA-C300-88B2814C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7250-D0DD-2ADC-D4AA-50272BFB3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3D63-0826-2496-40CF-202F52B2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836C-8BD3-5D0D-CCC3-A5C0040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DDDCE-1343-A478-58D2-937B2842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F246-2218-F025-FCF3-B153CB0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EE34-75C8-0FDB-BE2A-8CBF2617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1A35B-3AED-BD11-082B-89462F50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F48A-E1E0-45CD-D442-BADAA344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473F6-E072-F772-FEFF-0BB8D940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20E22-3A36-E3F5-9893-23F1F5BE5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FC022-80C3-CAEE-FA5F-1B1801F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6B2FA-6CC4-BD2B-28D8-5EBD242F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94B0B-DEE1-A40D-3A06-F018699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047C-9469-68E2-38A2-A8C7AEF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E4A3D-7F79-02A2-9E56-52A2F10F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B7F2D-7D5F-D28A-7355-C019AFE3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3B61F-D2BF-21B2-FAAD-F25ABC08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993B2-A4C1-4841-1242-FCF2472B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B7C62-B796-0182-0D97-F334269A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197F-404C-63FE-D335-5F90A897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86D-EA87-A3A3-BFD0-62E0002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A946-355B-8751-FB54-8D4504AF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387B4-C626-C99C-D991-8F17B775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76FB-D5CD-77C9-24F2-B7918857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8A91-D173-7A27-32ED-AA13B561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1D673-DBDC-4BD8-ECBF-7F6F8794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EF4C-B2C0-81C2-9842-23EA70D9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B1B-DE8B-A46C-6A4C-726A8DCE1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F0144-69D8-37AC-098D-508A173F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17743-1238-6E26-AB4D-930FC0EA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5C33-4BBA-99F7-F10D-7612E76E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B6CE-B065-F85D-304D-BB738F8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C9C2F-A82C-4B09-AEB4-5C65FA74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4265-7901-EB4A-4978-72877C10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D8-B5B0-7743-FC97-4E91ECFA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F897-5CAF-7635-D55D-F2DAF49B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9847-93AF-0ECF-5373-DF273995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116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 CHUNG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13322" y="113375"/>
            <a:ext cx="12125102" cy="6744625"/>
            <a:chOff x="-213322" y="102086"/>
            <a:chExt cx="12125102" cy="6307707"/>
          </a:xfrm>
        </p:grpSpPr>
        <p:grpSp>
          <p:nvGrpSpPr>
            <p:cNvPr id="2" name="组合 1"/>
            <p:cNvGrpSpPr/>
            <p:nvPr/>
          </p:nvGrpSpPr>
          <p:grpSpPr>
            <a:xfrm>
              <a:off x="280219" y="102086"/>
              <a:ext cx="11631561" cy="6184490"/>
              <a:chOff x="280219" y="102086"/>
              <a:chExt cx="11631561" cy="618449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280219" y="102086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488"/>
              <a:stretch>
                <a:fillRect/>
              </a:stretch>
            </p:blipFill>
            <p:spPr>
              <a:xfrm>
                <a:off x="595310" y="658721"/>
                <a:ext cx="11001375" cy="3971926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2" t="14780" r="45265" b="38396"/>
            <a:stretch>
              <a:fillRect/>
            </a:stretch>
          </p:blipFill>
          <p:spPr>
            <a:xfrm>
              <a:off x="-213322" y="163803"/>
              <a:ext cx="2480080" cy="269065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827709" y="3001613"/>
              <a:ext cx="1102532" cy="1919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10588701" y="1239421"/>
              <a:ext cx="683079" cy="11311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6" t="16111" r="18330" b="48194"/>
            <a:stretch>
              <a:fillRect/>
            </a:stretch>
          </p:blipFill>
          <p:spPr>
            <a:xfrm rot="20902685">
              <a:off x="4499094" y="3376502"/>
              <a:ext cx="3127712" cy="303329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BC4F84-55D8-514D-93A4-DEFEB380300C}"/>
              </a:ext>
            </a:extLst>
          </p:cNvPr>
          <p:cNvSpPr txBox="1"/>
          <p:nvPr/>
        </p:nvSpPr>
        <p:spPr>
          <a:xfrm>
            <a:off x="1314113" y="2131882"/>
            <a:ext cx="1005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HỌC KẾT THÚC</a:t>
            </a:r>
            <a:r>
              <a:rPr lang="vi-VN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116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chung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4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1627668"/>
            <a:ext cx="9915895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05" y="3940773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81" y="967991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" y="3378272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792229" y="2522390"/>
            <a:ext cx="8499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Thực hành -Luyện tập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90" r="3889"/>
          <a:stretch/>
        </p:blipFill>
        <p:spPr>
          <a:xfrm>
            <a:off x="292608" y="1207008"/>
            <a:ext cx="11753088" cy="4194048"/>
          </a:xfrm>
          <a:prstGeom prst="rect">
            <a:avLst/>
          </a:prstGeom>
        </p:spPr>
      </p:pic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4376928" y="3194304"/>
            <a:ext cx="698674" cy="6081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89930" y="3340101"/>
            <a:ext cx="98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kg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8412480" y="3193591"/>
            <a:ext cx="698674" cy="6081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1554480" y="3895344"/>
            <a:ext cx="698674" cy="6081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6650736" y="3895344"/>
            <a:ext cx="810768" cy="6081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5884351" y="4747835"/>
            <a:ext cx="698674" cy="6081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41404" y="3328416"/>
            <a:ext cx="98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kg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3520" y="4017366"/>
            <a:ext cx="98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kg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8641" y="3999078"/>
            <a:ext cx="1261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kg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1199" y="4815293"/>
            <a:ext cx="98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kg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0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16" y="146304"/>
            <a:ext cx="8193024" cy="6608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7590" y="6206836"/>
            <a:ext cx="770314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0928" y="6206836"/>
            <a:ext cx="770314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6458" y="6206836"/>
            <a:ext cx="770314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3350" y="6206836"/>
            <a:ext cx="770314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1682496"/>
            <a:ext cx="11045952" cy="5175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3478" y="6353140"/>
            <a:ext cx="904426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 nhân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67" y="114177"/>
            <a:ext cx="8297433" cy="1752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9318" y="6353140"/>
            <a:ext cx="904426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nhện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4950" y="6322660"/>
            <a:ext cx="1288474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chúa Bạch Tuyết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5887" y="6340948"/>
            <a:ext cx="1170433" cy="389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chúa Elsa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:a16="http://schemas.microsoft.com/office/drawing/2014/main" id="{BF7A4577-46B4-87CA-52D2-9FEE8BDA3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62" y="508632"/>
            <a:ext cx="11150930" cy="582287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chemeClr val="tx2"/>
                </a:solidFill>
                <a:cs typeface="Times New Roman" panose="02020603050405020304" pitchFamily="18" charset="0"/>
              </a:rPr>
              <a:t>c) Dựa vào biểu đồ trên, trả lời các câu hỏi sau: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Loại mặt nạ nào có số lượng nhiều nhất, loại mặt nạ nào có số lượng ít nhất?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Các bạn lớp 4A làm được tất cả bao nhiêu mặt nạ tham dự lễ hóa trang?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71500" indent="-5715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Trung bình mỗi loại có bao nhiêu cái mặt nạ?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754" y="2473207"/>
            <a:ext cx="94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nhiều nhất là Người nhện. Mặt nạ ít nhất là siêu nhân.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96" y="4171522"/>
            <a:ext cx="94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lớp 4A làm được 36 cái mặt nạ các loại.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004" y="5431922"/>
            <a:ext cx="94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mỗi loại có 9 cái mặt nạ.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1627668"/>
            <a:ext cx="5863853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35" y="3862642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35" y="1538700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0" y="3131593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2585487" y="2543381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Vận 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69" y="926275"/>
            <a:ext cx="8526483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173</Words>
  <Application>Microsoft Office PowerPoint</Application>
  <PresentationFormat>Widescreen</PresentationFormat>
  <Paragraphs>33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Fujiyama</vt:lpstr>
      <vt:lpstr>Tahoma</vt:lpstr>
      <vt:lpstr>Times New Roman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Chử</dc:creator>
  <cp:lastModifiedBy>ADMIN</cp:lastModifiedBy>
  <cp:revision>64</cp:revision>
  <dcterms:created xsi:type="dcterms:W3CDTF">2023-04-02T08:58:01Z</dcterms:created>
  <dcterms:modified xsi:type="dcterms:W3CDTF">2024-04-09T04:30:53Z</dcterms:modified>
</cp:coreProperties>
</file>