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95" r:id="rId2"/>
    <p:sldId id="896" r:id="rId3"/>
    <p:sldId id="385" r:id="rId4"/>
    <p:sldId id="308" r:id="rId5"/>
    <p:sldId id="889" r:id="rId6"/>
    <p:sldId id="890" r:id="rId7"/>
    <p:sldId id="886" r:id="rId8"/>
    <p:sldId id="891" r:id="rId9"/>
    <p:sldId id="893" r:id="rId10"/>
    <p:sldId id="894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118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Ôn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tập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chủ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err="1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đề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方正少儿简体" panose="03000509000000000000" pitchFamily="65" charset="-122"/>
                <a:cs typeface="Tahoma" panose="020B0604030504040204" pitchFamily="34" charset="0"/>
                <a:sym typeface="+mn-lt"/>
              </a:rPr>
              <a:t> 4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9" r="1812"/>
          <a:stretch/>
        </p:blipFill>
        <p:spPr>
          <a:xfrm>
            <a:off x="1021277" y="0"/>
            <a:ext cx="10082151" cy="475013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1753925" y="5091506"/>
            <a:ext cx="1043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Trung bình mỗi đội thu hoạch được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175</a:t>
            </a:r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tấn hạt điều.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chủ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627668"/>
            <a:ext cx="9915895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349711" y="2593640"/>
            <a:ext cx="92863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 </a:t>
            </a:r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- Luyện </a:t>
            </a:r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356260"/>
            <a:ext cx="10747168" cy="39901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25091" y="1472541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4988" y="2099954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8766" y="147056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08663" y="2097979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82338" y="147056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2235" y="2097979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0180" y="147056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0077" y="2097979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01397" y="147056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1294" y="2097979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88932" y="1470566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98829" y="2097979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275336" y="5014519"/>
                <a:ext cx="3239762" cy="965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21 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14  : 7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 :7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30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36" y="5014519"/>
                <a:ext cx="3239762" cy="965905"/>
              </a:xfrm>
              <a:prstGeom prst="rect">
                <a:avLst/>
              </a:prstGeom>
              <a:blipFill>
                <a:blip r:embed="rId4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4524496" y="5014519"/>
                <a:ext cx="351509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42 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  : 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42  : 6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31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96" y="5014519"/>
                <a:ext cx="3515099" cy="966675"/>
              </a:xfrm>
              <a:prstGeom prst="rect">
                <a:avLst/>
              </a:prstGeom>
              <a:blipFill>
                <a:blip r:embed="rId5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8573982" y="5014519"/>
                <a:ext cx="3558192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36 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24  : 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  : 12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32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82" y="5014519"/>
                <a:ext cx="3558192" cy="966675"/>
              </a:xfrm>
              <a:prstGeom prst="rect">
                <a:avLst/>
              </a:prstGeom>
              <a:blipFill>
                <a:blip r:embed="rId6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57" y="495145"/>
            <a:ext cx="9832768" cy="882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251583" y="2164440"/>
                <a:ext cx="3239762" cy="965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 × 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 4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3" y="2164440"/>
                <a:ext cx="3239762" cy="965905"/>
              </a:xfrm>
              <a:prstGeom prst="rect">
                <a:avLst/>
              </a:prstGeom>
              <a:blipFill>
                <a:blip r:embed="rId3"/>
                <a:stretch>
                  <a:fillRect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4500859" y="2143822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vi-VN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 × 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nl-NL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7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59" y="2143822"/>
                <a:ext cx="3728628" cy="966675"/>
              </a:xfrm>
              <a:prstGeom prst="rect">
                <a:avLst/>
              </a:prstGeom>
              <a:blipFill>
                <a:blip r:embed="rId4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9096611" y="2127207"/>
                <a:ext cx="3728628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20 </m:t>
                        </m:r>
                      </m:den>
                    </m:f>
                  </m:oMath>
                </a14:m>
                <a:r>
                  <a:rPr lang="nl-NL" sz="400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 nguyên</a:t>
                </a:r>
                <a:endParaRPr lang="vi-VN" sz="2800"/>
              </a:p>
            </p:txBody>
          </p:sp>
        </mc:Choice>
        <mc:Fallback xmlns="">
          <p:sp>
            <p:nvSpPr>
              <p:cNvPr id="8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11" y="2127207"/>
                <a:ext cx="3728628" cy="966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/>
              <p:nvPr/>
            </p:nvSpPr>
            <p:spPr>
              <a:xfrm>
                <a:off x="772230" y="3917246"/>
                <a:ext cx="10438075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 phân số được sắp xếp theo thứ tự từ bé đến lớn là: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den>
                    </m:f>
                  </m:oMath>
                </a14:m>
                <a:r>
                  <a:rPr lang="en-US" sz="360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0 </m:t>
                        </m:r>
                      </m:den>
                    </m:f>
                  </m:oMath>
                </a14:m>
                <a:r>
                  <a:rPr lang="en-US" sz="360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smtClean="0"/>
                  <a:t> </a:t>
                </a:r>
                <a:endParaRPr lang="vi-VN" sz="2800"/>
              </a:p>
            </p:txBody>
          </p:sp>
        </mc:Choice>
        <mc:Fallback xmlns="">
          <p:sp>
            <p:nvSpPr>
              <p:cNvPr id="9" name="Hộp Văn bản 5">
                <a:extLst>
                  <a:ext uri="{FF2B5EF4-FFF2-40B4-BE49-F238E27FC236}">
                    <a16:creationId xmlns:a16="http://schemas.microsoft.com/office/drawing/2014/main" id="{4F00A900-5F4F-02EA-A406-C1724D80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0" y="3917246"/>
                <a:ext cx="10438075" cy="879215"/>
              </a:xfrm>
              <a:prstGeom prst="rect">
                <a:avLst/>
              </a:prstGeom>
              <a:blipFill>
                <a:blip r:embed="rId6"/>
                <a:stretch>
                  <a:fillRect l="-1227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3" t="5556" r="2747" b="4938"/>
          <a:stretch/>
        </p:blipFill>
        <p:spPr>
          <a:xfrm>
            <a:off x="760020" y="522514"/>
            <a:ext cx="10640455" cy="1935678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962402" y="2836592"/>
            <a:ext cx="1043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Các cặp cạnh song song và bằng nhau là: ED và KH, EK và DH.</a:t>
            </a:r>
            <a:endParaRPr lang="vi-VN" sz="2800"/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962401" y="3500346"/>
            <a:ext cx="10438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Vẽ đường thẳng đi qua điểm H và vuông góc với cạnh HK:</a:t>
            </a:r>
            <a:endParaRPr lang="vi-VN" sz="2800"/>
          </a:p>
        </p:txBody>
      </p:sp>
      <p:sp>
        <p:nvSpPr>
          <p:cNvPr id="5" name="Flowchart: Data 4"/>
          <p:cNvSpPr/>
          <p:nvPr/>
        </p:nvSpPr>
        <p:spPr>
          <a:xfrm>
            <a:off x="3871356" y="4833258"/>
            <a:ext cx="3372593" cy="1187532"/>
          </a:xfrm>
          <a:prstGeom prst="flowChartInputOutpu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51363" y="4560125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1343" y="4572000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8220" y="6020790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8823" y="6008915"/>
            <a:ext cx="249381" cy="285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553198" y="4839196"/>
            <a:ext cx="0" cy="116378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12669" y="5890161"/>
            <a:ext cx="140524" cy="1306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9" r="1812"/>
          <a:stretch/>
        </p:blipFill>
        <p:spPr>
          <a:xfrm>
            <a:off x="1021277" y="0"/>
            <a:ext cx="10082151" cy="475013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2648381" y="4774514"/>
            <a:ext cx="104380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 Một thu hoạch được 170 tấn hạt điều.</a:t>
            </a:r>
          </a:p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hoạch được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150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tấn hạt điều.</a:t>
            </a:r>
          </a:p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Đội Ba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hoạch được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180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tấn hạt điều.</a:t>
            </a:r>
          </a:p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Đội Bốn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hoạch được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tấn hạt điều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9" r="1812"/>
          <a:stretch/>
        </p:blipFill>
        <p:spPr>
          <a:xfrm>
            <a:off x="1021277" y="0"/>
            <a:ext cx="10082151" cy="475013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4F00A900-5F4F-02EA-A406-C1724D80FB83}"/>
              </a:ext>
            </a:extLst>
          </p:cNvPr>
          <p:cNvSpPr txBox="1"/>
          <p:nvPr/>
        </p:nvSpPr>
        <p:spPr>
          <a:xfrm>
            <a:off x="2465501" y="5067122"/>
            <a:ext cx="10438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Đội Bốn thu hoạch được nhiều hạt điều nhất.</a:t>
            </a:r>
          </a:p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Đội Hai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 hoạch được </a:t>
            </a:r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 điều nhất.</a:t>
            </a:r>
          </a:p>
        </p:txBody>
      </p:sp>
    </p:spTree>
    <p:extLst>
      <p:ext uri="{BB962C8B-B14F-4D97-AF65-F5344CB8AC3E}">
        <p14:creationId xmlns:p14="http://schemas.microsoft.com/office/powerpoint/2010/main" val="7198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196</Words>
  <Application>Microsoft Office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67</cp:revision>
  <dcterms:created xsi:type="dcterms:W3CDTF">2023-04-02T08:58:01Z</dcterms:created>
  <dcterms:modified xsi:type="dcterms:W3CDTF">2024-04-09T04:34:15Z</dcterms:modified>
</cp:coreProperties>
</file>