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95" r:id="rId2"/>
    <p:sldId id="894" r:id="rId3"/>
    <p:sldId id="385" r:id="rId4"/>
    <p:sldId id="308" r:id="rId5"/>
    <p:sldId id="889" r:id="rId6"/>
    <p:sldId id="890" r:id="rId7"/>
    <p:sldId id="891" r:id="rId8"/>
    <p:sldId id="886" r:id="rId9"/>
    <p:sldId id="89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5C98-D859-45A5-8F80-A9AA765127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C53-7D77-40E9-A027-308A97C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D9F0-4AA9-6D7E-8BD3-2634332F0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C7209-1677-3D00-BF61-AC78D4C6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9F4B-1D46-5AB3-B3DE-F5137E3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016-BB62-B207-0922-C37C2B0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C0E-F110-273D-C497-CAEA7D9D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034-625B-4329-66DD-6813AA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EA2B-2007-4425-E550-11C11B0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E8C-D246-6CEE-0F65-90CD0079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B273-2D08-5CBB-9889-7CB8F81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947F-4242-AC6A-04B0-A3CFC0A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8E71-8DBC-7E08-694D-19497A15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68A2B-EC11-BD9D-1D20-B2F90C38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ADC-63EE-44D0-45BD-25DD3DA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9DBB-C85E-E200-90CE-CFD66ADE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61AC-8A16-3B3D-2024-EC209BA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5AA-C6FD-425C-C2E5-F8A3D55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AB41-E59D-83E7-C010-926D93F5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4785-3531-D49C-6273-915121E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BA98-DE6A-CBC0-AA0A-81BB5A1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7230-A945-49E6-FA91-013CADCF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15C9-F1CA-ECAA-C300-88B2814C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250-D0DD-2ADC-D4AA-50272BF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3D63-0826-2496-40CF-202F52B2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836C-8BD3-5D0D-CCC3-A5C0040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DDCE-1343-A478-58D2-937B2842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F246-2218-F025-FCF3-B153CB0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EE34-75C8-0FDB-BE2A-8CBF261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A35B-3AED-BD11-082B-89462F50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F48A-E1E0-45CD-D442-BADAA34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473F6-E072-F772-FEFF-0BB8D940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20E22-3A36-E3F5-9893-23F1F5BE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FC022-80C3-CAEE-FA5F-1B1801F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B2FA-6CC4-BD2B-28D8-5EBD242F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4B0B-DEE1-A40D-3A06-F018699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47C-9469-68E2-38A2-A8C7AEF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E4A3D-7F79-02A2-9E56-52A2F10F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B7F2D-7D5F-D28A-7355-C019AFE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3B61F-D2BF-21B2-FAAD-F25ABC0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993B2-A4C1-4841-1242-FCF2472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7C62-B796-0182-0D97-F334269A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197F-404C-63FE-D335-5F90A89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86D-EA87-A3A3-BFD0-62E0002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A946-355B-8751-FB54-8D4504A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87B4-C626-C99C-D991-8F17B775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76FB-D5CD-77C9-24F2-B791885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8A91-D173-7A27-32ED-AA13B56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D673-DBDC-4BD8-ECBF-7F6F8794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EF4C-B2C0-81C2-9842-23EA70D9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B1B-DE8B-A46C-6A4C-726A8DC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F0144-69D8-37AC-098D-508A173F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17743-1238-6E26-AB4D-930FC0EA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5C33-4BBA-99F7-F10D-7612E76E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6CE-B065-F85D-304D-BB738F8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C9C2F-A82C-4B09-AEB4-5C65FA7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265-7901-EB4A-4978-72877C10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D8-B5B0-7743-FC97-4E91ECFA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F897-5CAF-7635-D55D-F2DAF49B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9847-93AF-0ECF-5373-DF273995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CHỦ ĐỀ 4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8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3322" y="113375"/>
            <a:ext cx="12125102" cy="6744625"/>
            <a:chOff x="-213322" y="102086"/>
            <a:chExt cx="12125102" cy="6307707"/>
          </a:xfrm>
        </p:grpSpPr>
        <p:grpSp>
          <p:nvGrpSpPr>
            <p:cNvPr id="2" name="组合 1"/>
            <p:cNvGrpSpPr/>
            <p:nvPr/>
          </p:nvGrpSpPr>
          <p:grpSpPr>
            <a:xfrm>
              <a:off x="280219" y="102086"/>
              <a:ext cx="11631561" cy="6184490"/>
              <a:chOff x="280219" y="102086"/>
              <a:chExt cx="11631561" cy="61844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280219" y="102086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-213322" y="163803"/>
              <a:ext cx="2480080" cy="269065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10588701" y="1239421"/>
              <a:ext cx="683079" cy="11311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6" t="16111" r="18330" b="48194"/>
            <a:stretch>
              <a:fillRect/>
            </a:stretch>
          </p:blipFill>
          <p:spPr>
            <a:xfrm rot="20902685">
              <a:off x="4499094" y="3376502"/>
              <a:ext cx="3127712" cy="30332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BC4F84-55D8-514D-93A4-DEFEB380300C}"/>
              </a:ext>
            </a:extLst>
          </p:cNvPr>
          <p:cNvSpPr txBox="1"/>
          <p:nvPr/>
        </p:nvSpPr>
        <p:spPr>
          <a:xfrm>
            <a:off x="1314113" y="2131882"/>
            <a:ext cx="1005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HỌC KẾT THÚC</a:t>
            </a:r>
            <a:r>
              <a:rPr lang="vi-VN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chủ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4 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627668"/>
            <a:ext cx="9915895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5" y="3940773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1" y="967991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2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349711" y="2593640"/>
            <a:ext cx="92863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Thực hành </a:t>
            </a:r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- Luyện </a:t>
            </a:r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tập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3" y="1280160"/>
            <a:ext cx="10789920" cy="340156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26597" y="2570524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14165" y="2564428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05935" y="381821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40885" y="381821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820008" y="2236513"/>
                <a:ext cx="4517577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400" smtClean="0">
                    <a:solidFill>
                      <a:srgbClr val="C00000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nl-NL" sz="3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3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 ×7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nl-NL" sz="36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08" y="2236513"/>
                <a:ext cx="4517577" cy="879215"/>
              </a:xfrm>
              <a:prstGeom prst="rect">
                <a:avLst/>
              </a:prstGeom>
              <a:blipFill>
                <a:blip r:embed="rId2"/>
                <a:stretch>
                  <a:fillRect l="-3779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7122252" y="2178279"/>
                <a:ext cx="3728628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 × 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7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52" y="2178279"/>
                <a:ext cx="3728628" cy="966675"/>
              </a:xfrm>
              <a:prstGeom prst="rect">
                <a:avLst/>
              </a:prstGeom>
              <a:blipFill>
                <a:blip r:embed="rId3"/>
                <a:stretch>
                  <a:fillRect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7110377" y="4330935"/>
                <a:ext cx="3728628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 nguyên</a:t>
                </a:r>
                <a:endParaRPr lang="vi-VN" sz="2800"/>
              </a:p>
            </p:txBody>
          </p:sp>
        </mc:Choice>
        <mc:Fallback xmlns="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377" y="4330935"/>
                <a:ext cx="3728628" cy="966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131465" y="4330935"/>
                <a:ext cx="5730239" cy="1591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 đồng mẫu số 2 phân số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2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28 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5" y="4330935"/>
                <a:ext cx="5730239" cy="1591141"/>
              </a:xfrm>
              <a:prstGeom prst="rect">
                <a:avLst/>
              </a:prstGeom>
              <a:blipFill>
                <a:blip r:embed="rId5"/>
                <a:stretch>
                  <a:fillRect l="-2234" b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896" y="390145"/>
            <a:ext cx="9777984" cy="1834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1072896" y="3254607"/>
                <a:ext cx="3728628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28 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 nguyên</a:t>
                </a:r>
                <a:endParaRPr lang="vi-VN" sz="2800"/>
              </a:p>
            </p:txBody>
          </p:sp>
        </mc:Choice>
        <mc:Fallback xmlns=""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96" y="3254607"/>
                <a:ext cx="3728628" cy="966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7110377" y="3254607"/>
                <a:ext cx="3728628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11 × 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1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377" y="3254607"/>
                <a:ext cx="3728628" cy="966675"/>
              </a:xfrm>
              <a:prstGeom prst="rect">
                <a:avLst/>
              </a:prstGeom>
              <a:blipFill>
                <a:blip r:embed="rId8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6461761" y="5244318"/>
                <a:ext cx="5730239" cy="1321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 đồng mẫu số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61" y="5244318"/>
                <a:ext cx="5730239" cy="1321516"/>
              </a:xfrm>
              <a:prstGeom prst="rect">
                <a:avLst/>
              </a:prstGeom>
              <a:blipFill>
                <a:blip r:embed="rId9"/>
                <a:stretch>
                  <a:fillRect l="-2128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4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8" y="676894"/>
            <a:ext cx="9987147" cy="2457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601076" y="3333325"/>
                <a:ext cx="4493439" cy="3269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sz="280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 A chứa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lít nước.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Bình B chứa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lít nước.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Bình </a:t>
                </a:r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chứa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lít nước.</a:t>
                </a:r>
              </a:p>
              <a:p>
                <a:pPr marL="514350" indent="-514350">
                  <a:buAutoNum type="alphaLcPeriod"/>
                </a:pPr>
                <a:endParaRPr lang="en-US" sz="280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6" y="3333325"/>
                <a:ext cx="4493439" cy="3269165"/>
              </a:xfrm>
              <a:prstGeom prst="rect">
                <a:avLst/>
              </a:prstGeom>
              <a:blipFill>
                <a:blip r:embed="rId3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6465507" y="3592603"/>
            <a:ext cx="56116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Bình A chứa nhiều nước nhất.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1368221" y="4567250"/>
            <a:ext cx="10438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Hình thoi: ACDH</a:t>
            </a:r>
          </a:p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bình hành: ABCH, HCDE, ABDE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09" y="517133"/>
            <a:ext cx="11530941" cy="287921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351264" y="1341120"/>
            <a:ext cx="816864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143744" y="1780032"/>
            <a:ext cx="755904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317736" y="1776984"/>
            <a:ext cx="813816" cy="448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01072" y="1378567"/>
            <a:ext cx="798576" cy="413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75648" y="1353312"/>
            <a:ext cx="768096" cy="426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899648" y="1341120"/>
            <a:ext cx="755904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094976" y="1366375"/>
            <a:ext cx="1609344" cy="1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351264" y="1793095"/>
            <a:ext cx="1572768" cy="1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543544" y="1776984"/>
            <a:ext cx="816864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104120" y="1809767"/>
            <a:ext cx="755904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320784" y="1762180"/>
            <a:ext cx="1609344" cy="1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52688" y="2212475"/>
            <a:ext cx="1572768" cy="1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01456" y="1366375"/>
            <a:ext cx="1517904" cy="8347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104120" y="1354928"/>
            <a:ext cx="1542288" cy="893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076688" y="1347652"/>
            <a:ext cx="1609344" cy="1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570976" y="2212848"/>
            <a:ext cx="1572768" cy="1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37"/>
          <a:stretch/>
        </p:blipFill>
        <p:spPr>
          <a:xfrm>
            <a:off x="451263" y="1033154"/>
            <a:ext cx="11305308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104</Words>
  <Application>Microsoft Office PowerPoint</Application>
  <PresentationFormat>Widescreen</PresentationFormat>
  <Paragraphs>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等线</vt:lpstr>
      <vt:lpstr>Fujiyama</vt:lpstr>
      <vt:lpstr>Tahoma</vt:lpstr>
      <vt:lpstr>Times New Roman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Chử</dc:creator>
  <cp:lastModifiedBy>ADMIN</cp:lastModifiedBy>
  <cp:revision>80</cp:revision>
  <dcterms:created xsi:type="dcterms:W3CDTF">2023-04-02T08:58:01Z</dcterms:created>
  <dcterms:modified xsi:type="dcterms:W3CDTF">2024-04-09T04:35:27Z</dcterms:modified>
</cp:coreProperties>
</file>