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737" r:id="rId4"/>
    <p:sldMasterId id="2147483768" r:id="rId5"/>
    <p:sldMasterId id="2147483790" r:id="rId6"/>
    <p:sldMasterId id="2147483802" r:id="rId7"/>
    <p:sldMasterId id="2147483814" r:id="rId8"/>
  </p:sldMasterIdLst>
  <p:notesMasterIdLst>
    <p:notesMasterId r:id="rId32"/>
  </p:notesMasterIdLst>
  <p:sldIdLst>
    <p:sldId id="1582" r:id="rId9"/>
    <p:sldId id="261" r:id="rId10"/>
    <p:sldId id="260" r:id="rId11"/>
    <p:sldId id="263" r:id="rId12"/>
    <p:sldId id="264" r:id="rId13"/>
    <p:sldId id="265" r:id="rId14"/>
    <p:sldId id="266" r:id="rId15"/>
    <p:sldId id="1575" r:id="rId16"/>
    <p:sldId id="387" r:id="rId17"/>
    <p:sldId id="285" r:id="rId18"/>
    <p:sldId id="306" r:id="rId19"/>
    <p:sldId id="7685" r:id="rId20"/>
    <p:sldId id="7687" r:id="rId21"/>
    <p:sldId id="7688" r:id="rId22"/>
    <p:sldId id="7686" r:id="rId23"/>
    <p:sldId id="1600" r:id="rId24"/>
    <p:sldId id="7682" r:id="rId25"/>
    <p:sldId id="1585" r:id="rId26"/>
    <p:sldId id="7690" r:id="rId27"/>
    <p:sldId id="7676" r:id="rId28"/>
    <p:sldId id="332" r:id="rId29"/>
    <p:sldId id="258" r:id="rId30"/>
    <p:sldId id="7661"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7F10C58-A999-4710-A8BE-F947278CC4BE}">
          <p14:sldIdLst>
            <p14:sldId id="1582"/>
            <p14:sldId id="261"/>
            <p14:sldId id="260"/>
            <p14:sldId id="263"/>
            <p14:sldId id="264"/>
            <p14:sldId id="265"/>
            <p14:sldId id="266"/>
            <p14:sldId id="1575"/>
            <p14:sldId id="387"/>
            <p14:sldId id="285"/>
            <p14:sldId id="306"/>
            <p14:sldId id="7685"/>
            <p14:sldId id="7687"/>
            <p14:sldId id="7688"/>
            <p14:sldId id="7686"/>
            <p14:sldId id="1600"/>
            <p14:sldId id="7682"/>
            <p14:sldId id="1585"/>
            <p14:sldId id="7690"/>
            <p14:sldId id="7676"/>
            <p14:sldId id="332"/>
            <p14:sldId id="258"/>
            <p14:sldId id="7661"/>
          </p14:sldIdLst>
        </p14:section>
        <p14:section name="Untitled Section" id="{18B50D7D-084A-40E4-9738-159A5B75918F}">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98" autoAdjust="0"/>
    <p:restoredTop sz="89376" autoAdjust="0"/>
  </p:normalViewPr>
  <p:slideViewPr>
    <p:cSldViewPr snapToGrid="0">
      <p:cViewPr varScale="1">
        <p:scale>
          <a:sx n="74" d="100"/>
          <a:sy n="74" d="100"/>
        </p:scale>
        <p:origin x="994" y="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theme" Target="theme/theme1.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0B8F17-9AC7-411D-8711-10652873E912}" type="datetimeFigureOut">
              <a:rPr lang="en-US" smtClean="0"/>
              <a:t>1/31/2025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7F5163-9A51-4A41-ADCF-418CCF52B243}" type="slidenum">
              <a:rPr lang="en-US" smtClean="0"/>
              <a:t>‹#›</a:t>
            </a:fld>
            <a:endParaRPr lang="en-US"/>
          </a:p>
        </p:txBody>
      </p:sp>
    </p:spTree>
    <p:extLst>
      <p:ext uri="{BB962C8B-B14F-4D97-AF65-F5344CB8AC3E}">
        <p14:creationId xmlns:p14="http://schemas.microsoft.com/office/powerpoint/2010/main" val="3783685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7F5163-9A51-4A41-ADCF-418CCF52B24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637160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B3E079-AABC-4496-BD21-87748C05EE0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553713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Hướng</a:t>
            </a:r>
            <a:r>
              <a:rPr lang="en-US" dirty="0"/>
              <a:t> </a:t>
            </a:r>
            <a:r>
              <a:rPr lang="en-US" dirty="0" err="1"/>
              <a:t>dẫn</a:t>
            </a:r>
            <a:r>
              <a:rPr lang="en-US" dirty="0"/>
              <a:t>: </a:t>
            </a:r>
            <a:r>
              <a:rPr lang="en-US" dirty="0" err="1"/>
              <a:t>Các</a:t>
            </a:r>
            <a:r>
              <a:rPr lang="en-US" dirty="0"/>
              <a:t> </a:t>
            </a:r>
            <a:r>
              <a:rPr lang="en-US" dirty="0" err="1"/>
              <a:t>thầy</a:t>
            </a:r>
            <a:r>
              <a:rPr lang="en-US" dirty="0"/>
              <a:t> </a:t>
            </a:r>
            <a:r>
              <a:rPr lang="en-US" dirty="0" err="1"/>
              <a:t>cô</a:t>
            </a:r>
            <a:r>
              <a:rPr lang="en-US" dirty="0"/>
              <a:t> </a:t>
            </a:r>
            <a:r>
              <a:rPr lang="en-US" dirty="0" err="1"/>
              <a:t>kích</a:t>
            </a:r>
            <a:r>
              <a:rPr lang="en-US" dirty="0"/>
              <a:t> </a:t>
            </a:r>
            <a:r>
              <a:rPr lang="en-US" dirty="0" err="1"/>
              <a:t>vào</a:t>
            </a:r>
            <a:r>
              <a:rPr lang="en-US" dirty="0"/>
              <a:t> </a:t>
            </a:r>
            <a:r>
              <a:rPr lang="en-US" dirty="0" err="1"/>
              <a:t>từng</a:t>
            </a:r>
            <a:r>
              <a:rPr lang="en-US" dirty="0"/>
              <a:t> </a:t>
            </a:r>
            <a:r>
              <a:rPr lang="en-US" dirty="0" err="1"/>
              <a:t>đồ</a:t>
            </a:r>
            <a:r>
              <a:rPr lang="en-US" dirty="0"/>
              <a:t> </a:t>
            </a:r>
            <a:r>
              <a:rPr lang="en-US" dirty="0" err="1"/>
              <a:t>dùng</a:t>
            </a:r>
            <a:r>
              <a:rPr lang="en-US" dirty="0"/>
              <a:t> </a:t>
            </a:r>
            <a:r>
              <a:rPr lang="en-US" dirty="0" err="1"/>
              <a:t>để</a:t>
            </a:r>
            <a:r>
              <a:rPr lang="en-US" dirty="0"/>
              <a:t> </a:t>
            </a:r>
            <a:r>
              <a:rPr lang="en-US" dirty="0" err="1"/>
              <a:t>mở</a:t>
            </a:r>
            <a:r>
              <a:rPr lang="en-US" dirty="0"/>
              <a:t> </a:t>
            </a:r>
            <a:r>
              <a:rPr lang="en-US" dirty="0" err="1"/>
              <a:t>các</a:t>
            </a:r>
            <a:r>
              <a:rPr lang="en-US" dirty="0"/>
              <a:t> </a:t>
            </a:r>
            <a:r>
              <a:rPr lang="en-US" dirty="0" err="1"/>
              <a:t>câu</a:t>
            </a:r>
            <a:r>
              <a:rPr lang="en-US" dirty="0"/>
              <a:t> </a:t>
            </a:r>
            <a:r>
              <a:rPr lang="en-US" dirty="0" err="1"/>
              <a:t>hỏi</a:t>
            </a:r>
            <a:r>
              <a:rPr lang="en-US" dirty="0"/>
              <a:t> </a:t>
            </a:r>
            <a:r>
              <a:rPr lang="en-US" dirty="0" err="1"/>
              <a:t>tương</a:t>
            </a:r>
            <a:r>
              <a:rPr lang="en-US" dirty="0"/>
              <a:t> </a:t>
            </a:r>
            <a:r>
              <a:rPr lang="en-US" dirty="0" err="1"/>
              <a:t>ứng</a:t>
            </a:r>
            <a:r>
              <a:rPr lang="en-US" dirty="0"/>
              <a:t>.</a:t>
            </a:r>
          </a:p>
          <a:p>
            <a:r>
              <a:rPr lang="en-US" dirty="0"/>
              <a:t>+ </a:t>
            </a:r>
            <a:r>
              <a:rPr lang="en-US" dirty="0" err="1"/>
              <a:t>Ấn</a:t>
            </a:r>
            <a:r>
              <a:rPr lang="en-US" dirty="0"/>
              <a:t> </a:t>
            </a:r>
            <a:r>
              <a:rPr lang="en-US" dirty="0" err="1"/>
              <a:t>nút</a:t>
            </a:r>
            <a:r>
              <a:rPr lang="en-US" dirty="0"/>
              <a:t> </a:t>
            </a:r>
            <a:r>
              <a:rPr lang="en-US" dirty="0" err="1"/>
              <a:t>mũi</a:t>
            </a:r>
            <a:r>
              <a:rPr lang="en-US" dirty="0"/>
              <a:t> </a:t>
            </a:r>
            <a:r>
              <a:rPr lang="en-US" dirty="0" err="1"/>
              <a:t>tên</a:t>
            </a:r>
            <a:r>
              <a:rPr lang="en-US" dirty="0"/>
              <a:t> </a:t>
            </a:r>
            <a:r>
              <a:rPr lang="en-US" dirty="0" err="1"/>
              <a:t>sau</a:t>
            </a:r>
            <a:r>
              <a:rPr lang="en-US" dirty="0"/>
              <a:t> </a:t>
            </a:r>
            <a:r>
              <a:rPr lang="en-US" dirty="0" err="1"/>
              <a:t>khi</a:t>
            </a:r>
            <a:r>
              <a:rPr lang="en-US" dirty="0"/>
              <a:t> </a:t>
            </a:r>
            <a:r>
              <a:rPr lang="en-US" dirty="0" err="1"/>
              <a:t>trả</a:t>
            </a:r>
            <a:r>
              <a:rPr lang="en-US" dirty="0"/>
              <a:t> </a:t>
            </a:r>
            <a:r>
              <a:rPr lang="en-US" dirty="0" err="1"/>
              <a:t>lời</a:t>
            </a:r>
            <a:r>
              <a:rPr lang="en-US" dirty="0"/>
              <a:t> </a:t>
            </a:r>
            <a:r>
              <a:rPr lang="en-US" dirty="0" err="1"/>
              <a:t>hết</a:t>
            </a:r>
            <a:r>
              <a:rPr lang="en-US" dirty="0"/>
              <a:t> 3 </a:t>
            </a:r>
            <a:r>
              <a:rPr lang="en-US" dirty="0" err="1"/>
              <a:t>câu</a:t>
            </a:r>
            <a:r>
              <a:rPr lang="en-US" dirty="0"/>
              <a:t> </a:t>
            </a:r>
            <a:r>
              <a:rPr lang="en-US" dirty="0" err="1"/>
              <a:t>hỏi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C70064-4581-4A73-BF17-04E0158E85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3893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CÁC THẦY CÔ ẤN NÚT MŨI TÊN ĐỂ QUAY TRỞ VỀ SL5</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C70064-4581-4A73-BF17-04E0158E85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8126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CÁC THẦY CÔ ẤN NÚT MŨI TÊN ĐỂ QUAY TRỞ VỀ SL5</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C70064-4581-4A73-BF17-04E0158E85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73654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CÁC THẦY CÔ ẤN NÚT MŨI TÊN ĐỂ QUAY TRỞ </a:t>
            </a:r>
            <a:r>
              <a:rPr lang="en-US"/>
              <a:t>VỀ SL8</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C70064-4581-4A73-BF17-04E0158E85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2742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Thiết kế: Hân Di zalo 0948607584</a:t>
            </a:r>
            <a:endParaRPr lang="vi-VN"/>
          </a:p>
        </p:txBody>
      </p:sp>
      <p:sp>
        <p:nvSpPr>
          <p:cNvPr id="4" name="Chỗ dành sẵn cho Số hiệu Bản chiếu 3"/>
          <p:cNvSpPr>
            <a:spLocks noGrp="1"/>
          </p:cNvSpPr>
          <p:nvPr>
            <p:ph type="sldNum" sz="quarter" idx="5"/>
          </p:nvPr>
        </p:nvSpPr>
        <p:spPr/>
        <p:txBody>
          <a:bodyPr/>
          <a:lstStyle/>
          <a:p>
            <a:fld id="{F87F5163-9A51-4A41-ADCF-418CCF52B243}" type="slidenum">
              <a:rPr lang="en-US" smtClean="0"/>
              <a:t>8</a:t>
            </a:fld>
            <a:endParaRPr lang="en-US"/>
          </a:p>
        </p:txBody>
      </p:sp>
    </p:spTree>
    <p:extLst>
      <p:ext uri="{BB962C8B-B14F-4D97-AF65-F5344CB8AC3E}">
        <p14:creationId xmlns:p14="http://schemas.microsoft.com/office/powerpoint/2010/main" val="5183012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F87F5163-9A51-4A41-ADCF-418CCF52B243}" type="slidenum">
              <a:rPr lang="en-US" smtClean="0"/>
              <a:t>16</a:t>
            </a:fld>
            <a:endParaRPr lang="en-US"/>
          </a:p>
        </p:txBody>
      </p:sp>
    </p:spTree>
    <p:extLst>
      <p:ext uri="{BB962C8B-B14F-4D97-AF65-F5344CB8AC3E}">
        <p14:creationId xmlns:p14="http://schemas.microsoft.com/office/powerpoint/2010/main" val="363151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A6837353-30EB-4A48-80EB-173D804AEFBD}" type="slidenum">
              <a:rPr kumimoji="0" lang="zh-CN"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lang="zh-CN" alt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757896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B3E079-AABC-4496-BD21-87748C05EE0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88305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1B2A5-87C1-49BF-8FF5-6B6CA03A52D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699F04-2EAA-4CC3-BAD4-3CFAC42A0C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4DD40C6-0D42-4FE2-BFA8-C6AF56B3BDFD}"/>
              </a:ext>
            </a:extLst>
          </p:cNvPr>
          <p:cNvSpPr>
            <a:spLocks noGrp="1"/>
          </p:cNvSpPr>
          <p:nvPr>
            <p:ph type="dt" sz="half" idx="10"/>
          </p:nvPr>
        </p:nvSpPr>
        <p:spPr/>
        <p:txBody>
          <a:bodyPr/>
          <a:lstStyle/>
          <a:p>
            <a:fld id="{503E181C-FFC4-422C-B5F1-780F7CBBDF4D}" type="datetimeFigureOut">
              <a:rPr lang="en-US" smtClean="0"/>
              <a:t>1/31/2025</a:t>
            </a:fld>
            <a:endParaRPr lang="en-US"/>
          </a:p>
        </p:txBody>
      </p:sp>
      <p:sp>
        <p:nvSpPr>
          <p:cNvPr id="5" name="Footer Placeholder 4">
            <a:extLst>
              <a:ext uri="{FF2B5EF4-FFF2-40B4-BE49-F238E27FC236}">
                <a16:creationId xmlns:a16="http://schemas.microsoft.com/office/drawing/2014/main" id="{0C72B799-569D-4C8B-885B-119D268125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FD4346-C742-446B-9CA6-92CD12E182DA}"/>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1152057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99C1A-142C-40A6-ABD7-9BAB6C445F2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C9BB7A-71CC-49EC-9345-BFA5E3F2214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DB8AB6-FFD5-48A9-812D-9F6F9B081CDE}"/>
              </a:ext>
            </a:extLst>
          </p:cNvPr>
          <p:cNvSpPr>
            <a:spLocks noGrp="1"/>
          </p:cNvSpPr>
          <p:nvPr>
            <p:ph type="dt" sz="half" idx="10"/>
          </p:nvPr>
        </p:nvSpPr>
        <p:spPr/>
        <p:txBody>
          <a:bodyPr/>
          <a:lstStyle/>
          <a:p>
            <a:fld id="{503E181C-FFC4-422C-B5F1-780F7CBBDF4D}" type="datetimeFigureOut">
              <a:rPr lang="en-US" smtClean="0"/>
              <a:t>1/31/2025</a:t>
            </a:fld>
            <a:endParaRPr lang="en-US"/>
          </a:p>
        </p:txBody>
      </p:sp>
      <p:sp>
        <p:nvSpPr>
          <p:cNvPr id="5" name="Footer Placeholder 4">
            <a:extLst>
              <a:ext uri="{FF2B5EF4-FFF2-40B4-BE49-F238E27FC236}">
                <a16:creationId xmlns:a16="http://schemas.microsoft.com/office/drawing/2014/main" id="{FA9148D9-2E89-45DE-811C-6B47AF18E8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61288F-D9C4-405E-9337-0F20440645CB}"/>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346367069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141"/>
        <p:cNvGrpSpPr/>
        <p:nvPr/>
      </p:nvGrpSpPr>
      <p:grpSpPr>
        <a:xfrm>
          <a:off x="0" y="0"/>
          <a:ext cx="0" cy="0"/>
          <a:chOff x="0" y="0"/>
          <a:chExt cx="0" cy="0"/>
        </a:xfrm>
      </p:grpSpPr>
      <p:sp>
        <p:nvSpPr>
          <p:cNvPr id="142" name="Google Shape;142;p27"/>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27"/>
          <p:cNvSpPr txBox="1">
            <a:spLocks noGrp="1"/>
          </p:cNvSpPr>
          <p:nvPr>
            <p:ph type="body" idx="1"/>
          </p:nvPr>
        </p:nvSpPr>
        <p:spPr>
          <a:xfrm>
            <a:off x="975600" y="4677200"/>
            <a:ext cx="3730400" cy="14144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0"/>
              </a:spcBef>
              <a:spcAft>
                <a:spcPts val="0"/>
              </a:spcAft>
              <a:buSzPts val="1400"/>
              <a:buChar char="○"/>
              <a:defRPr/>
            </a:lvl2pPr>
            <a:lvl3pPr marL="1828754" lvl="2" indent="-423323" rtl="0">
              <a:lnSpc>
                <a:spcPct val="100000"/>
              </a:lnSpc>
              <a:spcBef>
                <a:spcPts val="0"/>
              </a:spcBef>
              <a:spcAft>
                <a:spcPts val="0"/>
              </a:spcAft>
              <a:buSzPts val="1400"/>
              <a:buChar char="■"/>
              <a:defRPr/>
            </a:lvl3pPr>
            <a:lvl4pPr marL="2438339" lvl="3" indent="-423323" rtl="0">
              <a:lnSpc>
                <a:spcPct val="100000"/>
              </a:lnSpc>
              <a:spcBef>
                <a:spcPts val="0"/>
              </a:spcBef>
              <a:spcAft>
                <a:spcPts val="0"/>
              </a:spcAft>
              <a:buSzPts val="1400"/>
              <a:buChar char="●"/>
              <a:defRPr/>
            </a:lvl4pPr>
            <a:lvl5pPr marL="3047924" lvl="4" indent="-423323" rtl="0">
              <a:lnSpc>
                <a:spcPct val="100000"/>
              </a:lnSpc>
              <a:spcBef>
                <a:spcPts val="0"/>
              </a:spcBef>
              <a:spcAft>
                <a:spcPts val="0"/>
              </a:spcAft>
              <a:buSzPts val="1400"/>
              <a:buChar char="○"/>
              <a:defRPr/>
            </a:lvl5pPr>
            <a:lvl6pPr marL="3657509" lvl="5" indent="-423323" rtl="0">
              <a:lnSpc>
                <a:spcPct val="100000"/>
              </a:lnSpc>
              <a:spcBef>
                <a:spcPts val="0"/>
              </a:spcBef>
              <a:spcAft>
                <a:spcPts val="0"/>
              </a:spcAft>
              <a:buSzPts val="1400"/>
              <a:buChar char="■"/>
              <a:defRPr/>
            </a:lvl6pPr>
            <a:lvl7pPr marL="4267093" lvl="6" indent="-423323" rtl="0">
              <a:lnSpc>
                <a:spcPct val="100000"/>
              </a:lnSpc>
              <a:spcBef>
                <a:spcPts val="0"/>
              </a:spcBef>
              <a:spcAft>
                <a:spcPts val="0"/>
              </a:spcAft>
              <a:buSzPts val="1400"/>
              <a:buChar char="●"/>
              <a:defRPr/>
            </a:lvl7pPr>
            <a:lvl8pPr marL="4876678" lvl="7" indent="-423323" rtl="0">
              <a:lnSpc>
                <a:spcPct val="100000"/>
              </a:lnSpc>
              <a:spcBef>
                <a:spcPts val="0"/>
              </a:spcBef>
              <a:spcAft>
                <a:spcPts val="0"/>
              </a:spcAft>
              <a:buSzPts val="1400"/>
              <a:buChar char="○"/>
              <a:defRPr/>
            </a:lvl8pPr>
            <a:lvl9pPr marL="5486263" lvl="8" indent="-423323" rtl="0">
              <a:lnSpc>
                <a:spcPct val="100000"/>
              </a:lnSpc>
              <a:spcBef>
                <a:spcPts val="0"/>
              </a:spcBef>
              <a:spcAft>
                <a:spcPts val="0"/>
              </a:spcAft>
              <a:buSzPts val="1400"/>
              <a:buChar char="■"/>
              <a:defRPr/>
            </a:lvl9pPr>
          </a:lstStyle>
          <a:p>
            <a:endParaRPr/>
          </a:p>
        </p:txBody>
      </p:sp>
      <p:sp>
        <p:nvSpPr>
          <p:cNvPr id="144" name="Google Shape;144;p27"/>
          <p:cNvSpPr txBox="1">
            <a:spLocks noGrp="1"/>
          </p:cNvSpPr>
          <p:nvPr>
            <p:ph type="title"/>
          </p:nvPr>
        </p:nvSpPr>
        <p:spPr>
          <a:xfrm>
            <a:off x="975641" y="2109067"/>
            <a:ext cx="3730400" cy="2568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64335181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45"/>
        <p:cNvGrpSpPr/>
        <p:nvPr/>
      </p:nvGrpSpPr>
      <p:grpSpPr>
        <a:xfrm>
          <a:off x="0" y="0"/>
          <a:ext cx="0" cy="0"/>
          <a:chOff x="0" y="0"/>
          <a:chExt cx="0" cy="0"/>
        </a:xfrm>
      </p:grpSpPr>
      <p:sp>
        <p:nvSpPr>
          <p:cNvPr id="146" name="Google Shape;146;p28"/>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28"/>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8" name="Google Shape;148;p28"/>
          <p:cNvSpPr txBox="1">
            <a:spLocks noGrp="1"/>
          </p:cNvSpPr>
          <p:nvPr>
            <p:ph type="title" idx="2" hasCustomPrompt="1"/>
          </p:nvPr>
        </p:nvSpPr>
        <p:spPr>
          <a:xfrm>
            <a:off x="975600" y="2465167"/>
            <a:ext cx="906800" cy="62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algn="r" rtl="0">
              <a:spcBef>
                <a:spcPts val="0"/>
              </a:spcBef>
              <a:spcAft>
                <a:spcPts val="0"/>
              </a:spcAft>
              <a:buSzPts val="3000"/>
              <a:buNone/>
              <a:defRPr sz="4000"/>
            </a:lvl2pPr>
            <a:lvl3pPr lvl="2" algn="r" rtl="0">
              <a:spcBef>
                <a:spcPts val="0"/>
              </a:spcBef>
              <a:spcAft>
                <a:spcPts val="0"/>
              </a:spcAft>
              <a:buSzPts val="3000"/>
              <a:buNone/>
              <a:defRPr sz="4000"/>
            </a:lvl3pPr>
            <a:lvl4pPr lvl="3" algn="r" rtl="0">
              <a:spcBef>
                <a:spcPts val="0"/>
              </a:spcBef>
              <a:spcAft>
                <a:spcPts val="0"/>
              </a:spcAft>
              <a:buSzPts val="3000"/>
              <a:buNone/>
              <a:defRPr sz="4000"/>
            </a:lvl4pPr>
            <a:lvl5pPr lvl="4" algn="r" rtl="0">
              <a:spcBef>
                <a:spcPts val="0"/>
              </a:spcBef>
              <a:spcAft>
                <a:spcPts val="0"/>
              </a:spcAft>
              <a:buSzPts val="3000"/>
              <a:buNone/>
              <a:defRPr sz="4000"/>
            </a:lvl5pPr>
            <a:lvl6pPr lvl="5" algn="r" rtl="0">
              <a:spcBef>
                <a:spcPts val="0"/>
              </a:spcBef>
              <a:spcAft>
                <a:spcPts val="0"/>
              </a:spcAft>
              <a:buSzPts val="3000"/>
              <a:buNone/>
              <a:defRPr sz="4000"/>
            </a:lvl6pPr>
            <a:lvl7pPr lvl="6" algn="r" rtl="0">
              <a:spcBef>
                <a:spcPts val="0"/>
              </a:spcBef>
              <a:spcAft>
                <a:spcPts val="0"/>
              </a:spcAft>
              <a:buSzPts val="3000"/>
              <a:buNone/>
              <a:defRPr sz="4000"/>
            </a:lvl7pPr>
            <a:lvl8pPr lvl="7" algn="r" rtl="0">
              <a:spcBef>
                <a:spcPts val="0"/>
              </a:spcBef>
              <a:spcAft>
                <a:spcPts val="0"/>
              </a:spcAft>
              <a:buSzPts val="3000"/>
              <a:buNone/>
              <a:defRPr sz="4000"/>
            </a:lvl8pPr>
            <a:lvl9pPr lvl="8" algn="r" rtl="0">
              <a:spcBef>
                <a:spcPts val="0"/>
              </a:spcBef>
              <a:spcAft>
                <a:spcPts val="0"/>
              </a:spcAft>
              <a:buSzPts val="3000"/>
              <a:buNone/>
              <a:defRPr sz="4000"/>
            </a:lvl9pPr>
          </a:lstStyle>
          <a:p>
            <a:r>
              <a:t>xx%</a:t>
            </a:r>
          </a:p>
        </p:txBody>
      </p:sp>
      <p:sp>
        <p:nvSpPr>
          <p:cNvPr id="149" name="Google Shape;149;p28"/>
          <p:cNvSpPr txBox="1">
            <a:spLocks noGrp="1"/>
          </p:cNvSpPr>
          <p:nvPr>
            <p:ph type="subTitle" idx="1"/>
          </p:nvPr>
        </p:nvSpPr>
        <p:spPr>
          <a:xfrm>
            <a:off x="1882400" y="2465167"/>
            <a:ext cx="3517200" cy="6204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Clr>
                <a:schemeClr val="dk1"/>
              </a:buClr>
              <a:buSzPts val="1800"/>
              <a:buFont typeface="Fredoka One"/>
              <a:buNone/>
              <a:defRPr>
                <a:solidFill>
                  <a:schemeClr val="dk1"/>
                </a:solidFill>
                <a:latin typeface="Fredoka One"/>
                <a:ea typeface="Fredoka One"/>
                <a:cs typeface="Fredoka One"/>
                <a:sym typeface="Fredoka One"/>
              </a:defRPr>
            </a:lvl1pPr>
            <a:lvl2pPr lvl="1">
              <a:spcBef>
                <a:spcPts val="0"/>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2pPr>
            <a:lvl3pPr lvl="2">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3pPr>
            <a:lvl4pPr lvl="3">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4pPr>
            <a:lvl5pPr lvl="4">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5pPr>
            <a:lvl6pPr lvl="5">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6pPr>
            <a:lvl7pPr lvl="6">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7pPr>
            <a:lvl8pPr lvl="7">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8pPr>
            <a:lvl9pPr lvl="8">
              <a:spcBef>
                <a:spcPts val="2133"/>
              </a:spcBef>
              <a:spcAft>
                <a:spcPts val="2133"/>
              </a:spcAft>
              <a:buClr>
                <a:schemeClr val="dk1"/>
              </a:buClr>
              <a:buSzPts val="1800"/>
              <a:buFont typeface="Fredoka One"/>
              <a:buNone/>
              <a:defRPr sz="2400">
                <a:solidFill>
                  <a:schemeClr val="dk1"/>
                </a:solidFill>
                <a:latin typeface="Fredoka One"/>
                <a:ea typeface="Fredoka One"/>
                <a:cs typeface="Fredoka One"/>
                <a:sym typeface="Fredoka One"/>
              </a:defRPr>
            </a:lvl9pPr>
          </a:lstStyle>
          <a:p>
            <a:endParaRPr/>
          </a:p>
        </p:txBody>
      </p:sp>
      <p:sp>
        <p:nvSpPr>
          <p:cNvPr id="150" name="Google Shape;150;p28"/>
          <p:cNvSpPr txBox="1">
            <a:spLocks noGrp="1"/>
          </p:cNvSpPr>
          <p:nvPr>
            <p:ph type="body" idx="3"/>
          </p:nvPr>
        </p:nvSpPr>
        <p:spPr>
          <a:xfrm>
            <a:off x="1882400" y="3035300"/>
            <a:ext cx="3517200" cy="848000"/>
          </a:xfrm>
          <a:prstGeom prst="rect">
            <a:avLst/>
          </a:prstGeom>
        </p:spPr>
        <p:txBody>
          <a:bodyPr spcFirstLastPara="1" wrap="square" lIns="91425" tIns="91425" rIns="91425" bIns="91425" anchor="ctr" anchorCtr="0">
            <a:noAutofit/>
          </a:bodyPr>
          <a:lstStyle>
            <a:lvl1pPr marL="609585" lvl="0" indent="-423323">
              <a:lnSpc>
                <a:spcPct val="100000"/>
              </a:lnSpc>
              <a:spcBef>
                <a:spcPts val="0"/>
              </a:spcBef>
              <a:spcAft>
                <a:spcPts val="0"/>
              </a:spcAft>
              <a:buSzPts val="1400"/>
              <a:buChar char="●"/>
              <a:defRPr sz="1867"/>
            </a:lvl1pPr>
            <a:lvl2pPr marL="1219170" lvl="1" indent="-423323">
              <a:lnSpc>
                <a:spcPct val="100000"/>
              </a:lnSpc>
              <a:spcBef>
                <a:spcPts val="0"/>
              </a:spcBef>
              <a:spcAft>
                <a:spcPts val="0"/>
              </a:spcAft>
              <a:buSzPts val="1400"/>
              <a:buChar char="○"/>
              <a:defRPr/>
            </a:lvl2pPr>
            <a:lvl3pPr marL="1828754" lvl="2" indent="-423323">
              <a:lnSpc>
                <a:spcPct val="100000"/>
              </a:lnSpc>
              <a:spcBef>
                <a:spcPts val="0"/>
              </a:spcBef>
              <a:spcAft>
                <a:spcPts val="0"/>
              </a:spcAft>
              <a:buSzPts val="1400"/>
              <a:buChar char="■"/>
              <a:defRPr/>
            </a:lvl3pPr>
            <a:lvl4pPr marL="2438339" lvl="3" indent="-423323">
              <a:lnSpc>
                <a:spcPct val="100000"/>
              </a:lnSpc>
              <a:spcBef>
                <a:spcPts val="0"/>
              </a:spcBef>
              <a:spcAft>
                <a:spcPts val="0"/>
              </a:spcAft>
              <a:buSzPts val="1400"/>
              <a:buChar char="●"/>
              <a:defRPr/>
            </a:lvl4pPr>
            <a:lvl5pPr marL="3047924" lvl="4" indent="-423323">
              <a:lnSpc>
                <a:spcPct val="100000"/>
              </a:lnSpc>
              <a:spcBef>
                <a:spcPts val="0"/>
              </a:spcBef>
              <a:spcAft>
                <a:spcPts val="0"/>
              </a:spcAft>
              <a:buSzPts val="1400"/>
              <a:buChar char="○"/>
              <a:defRPr/>
            </a:lvl5pPr>
            <a:lvl6pPr marL="3657509" lvl="5" indent="-423323">
              <a:lnSpc>
                <a:spcPct val="100000"/>
              </a:lnSpc>
              <a:spcBef>
                <a:spcPts val="0"/>
              </a:spcBef>
              <a:spcAft>
                <a:spcPts val="0"/>
              </a:spcAft>
              <a:buSzPts val="1400"/>
              <a:buChar char="■"/>
              <a:defRPr/>
            </a:lvl6pPr>
            <a:lvl7pPr marL="4267093" lvl="6" indent="-423323">
              <a:lnSpc>
                <a:spcPct val="100000"/>
              </a:lnSpc>
              <a:spcBef>
                <a:spcPts val="0"/>
              </a:spcBef>
              <a:spcAft>
                <a:spcPts val="0"/>
              </a:spcAft>
              <a:buSzPts val="1400"/>
              <a:buChar char="●"/>
              <a:defRPr/>
            </a:lvl7pPr>
            <a:lvl8pPr marL="4876678" lvl="7" indent="-423323">
              <a:lnSpc>
                <a:spcPct val="100000"/>
              </a:lnSpc>
              <a:spcBef>
                <a:spcPts val="0"/>
              </a:spcBef>
              <a:spcAft>
                <a:spcPts val="0"/>
              </a:spcAft>
              <a:buSzPts val="1400"/>
              <a:buChar char="○"/>
              <a:defRPr/>
            </a:lvl8pPr>
            <a:lvl9pPr marL="5486263" lvl="8" indent="-423323">
              <a:lnSpc>
                <a:spcPct val="100000"/>
              </a:lnSpc>
              <a:spcBef>
                <a:spcPts val="0"/>
              </a:spcBef>
              <a:spcAft>
                <a:spcPts val="0"/>
              </a:spcAft>
              <a:buSzPts val="1400"/>
              <a:buChar char="■"/>
              <a:defRPr/>
            </a:lvl9pPr>
          </a:lstStyle>
          <a:p>
            <a:endParaRPr/>
          </a:p>
        </p:txBody>
      </p:sp>
      <p:sp>
        <p:nvSpPr>
          <p:cNvPr id="151" name="Google Shape;151;p28"/>
          <p:cNvSpPr txBox="1">
            <a:spLocks noGrp="1"/>
          </p:cNvSpPr>
          <p:nvPr>
            <p:ph type="title" idx="4" hasCustomPrompt="1"/>
          </p:nvPr>
        </p:nvSpPr>
        <p:spPr>
          <a:xfrm>
            <a:off x="975600" y="4296500"/>
            <a:ext cx="906800" cy="62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algn="r" rtl="0">
              <a:spcBef>
                <a:spcPts val="0"/>
              </a:spcBef>
              <a:spcAft>
                <a:spcPts val="0"/>
              </a:spcAft>
              <a:buSzPts val="3000"/>
              <a:buNone/>
              <a:defRPr sz="4000"/>
            </a:lvl2pPr>
            <a:lvl3pPr lvl="2" algn="r" rtl="0">
              <a:spcBef>
                <a:spcPts val="0"/>
              </a:spcBef>
              <a:spcAft>
                <a:spcPts val="0"/>
              </a:spcAft>
              <a:buSzPts val="3000"/>
              <a:buNone/>
              <a:defRPr sz="4000"/>
            </a:lvl3pPr>
            <a:lvl4pPr lvl="3" algn="r" rtl="0">
              <a:spcBef>
                <a:spcPts val="0"/>
              </a:spcBef>
              <a:spcAft>
                <a:spcPts val="0"/>
              </a:spcAft>
              <a:buSzPts val="3000"/>
              <a:buNone/>
              <a:defRPr sz="4000"/>
            </a:lvl4pPr>
            <a:lvl5pPr lvl="4" algn="r" rtl="0">
              <a:spcBef>
                <a:spcPts val="0"/>
              </a:spcBef>
              <a:spcAft>
                <a:spcPts val="0"/>
              </a:spcAft>
              <a:buSzPts val="3000"/>
              <a:buNone/>
              <a:defRPr sz="4000"/>
            </a:lvl5pPr>
            <a:lvl6pPr lvl="5" algn="r" rtl="0">
              <a:spcBef>
                <a:spcPts val="0"/>
              </a:spcBef>
              <a:spcAft>
                <a:spcPts val="0"/>
              </a:spcAft>
              <a:buSzPts val="3000"/>
              <a:buNone/>
              <a:defRPr sz="4000"/>
            </a:lvl6pPr>
            <a:lvl7pPr lvl="6" algn="r" rtl="0">
              <a:spcBef>
                <a:spcPts val="0"/>
              </a:spcBef>
              <a:spcAft>
                <a:spcPts val="0"/>
              </a:spcAft>
              <a:buSzPts val="3000"/>
              <a:buNone/>
              <a:defRPr sz="4000"/>
            </a:lvl7pPr>
            <a:lvl8pPr lvl="7" algn="r" rtl="0">
              <a:spcBef>
                <a:spcPts val="0"/>
              </a:spcBef>
              <a:spcAft>
                <a:spcPts val="0"/>
              </a:spcAft>
              <a:buSzPts val="3000"/>
              <a:buNone/>
              <a:defRPr sz="4000"/>
            </a:lvl8pPr>
            <a:lvl9pPr lvl="8" algn="r" rtl="0">
              <a:spcBef>
                <a:spcPts val="0"/>
              </a:spcBef>
              <a:spcAft>
                <a:spcPts val="0"/>
              </a:spcAft>
              <a:buSzPts val="3000"/>
              <a:buNone/>
              <a:defRPr sz="4000"/>
            </a:lvl9pPr>
          </a:lstStyle>
          <a:p>
            <a:r>
              <a:t>xx%</a:t>
            </a:r>
          </a:p>
        </p:txBody>
      </p:sp>
      <p:sp>
        <p:nvSpPr>
          <p:cNvPr id="152" name="Google Shape;152;p28"/>
          <p:cNvSpPr txBox="1">
            <a:spLocks noGrp="1"/>
          </p:cNvSpPr>
          <p:nvPr>
            <p:ph type="subTitle" idx="5"/>
          </p:nvPr>
        </p:nvSpPr>
        <p:spPr>
          <a:xfrm>
            <a:off x="1882400" y="4296500"/>
            <a:ext cx="3517200" cy="62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800"/>
              <a:buFont typeface="Fredoka One"/>
              <a:buNone/>
              <a:defRPr>
                <a:solidFill>
                  <a:schemeClr val="dk1"/>
                </a:solidFill>
                <a:latin typeface="Fredoka One"/>
                <a:ea typeface="Fredoka One"/>
                <a:cs typeface="Fredoka One"/>
                <a:sym typeface="Fredoka One"/>
              </a:defRPr>
            </a:lvl1pPr>
            <a:lvl2pPr lvl="1" rtl="0">
              <a:spcBef>
                <a:spcPts val="0"/>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2pPr>
            <a:lvl3pPr lvl="2"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3pPr>
            <a:lvl4pPr lvl="3"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4pPr>
            <a:lvl5pPr lvl="4"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5pPr>
            <a:lvl6pPr lvl="5"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6pPr>
            <a:lvl7pPr lvl="6"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7pPr>
            <a:lvl8pPr lvl="7"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8pPr>
            <a:lvl9pPr lvl="8" rtl="0">
              <a:spcBef>
                <a:spcPts val="2133"/>
              </a:spcBef>
              <a:spcAft>
                <a:spcPts val="2133"/>
              </a:spcAft>
              <a:buClr>
                <a:schemeClr val="dk1"/>
              </a:buClr>
              <a:buSzPts val="1800"/>
              <a:buFont typeface="Fredoka One"/>
              <a:buNone/>
              <a:defRPr sz="2400">
                <a:solidFill>
                  <a:schemeClr val="dk1"/>
                </a:solidFill>
                <a:latin typeface="Fredoka One"/>
                <a:ea typeface="Fredoka One"/>
                <a:cs typeface="Fredoka One"/>
                <a:sym typeface="Fredoka One"/>
              </a:defRPr>
            </a:lvl9pPr>
          </a:lstStyle>
          <a:p>
            <a:endParaRPr/>
          </a:p>
        </p:txBody>
      </p:sp>
      <p:sp>
        <p:nvSpPr>
          <p:cNvPr id="153" name="Google Shape;153;p28"/>
          <p:cNvSpPr txBox="1">
            <a:spLocks noGrp="1"/>
          </p:cNvSpPr>
          <p:nvPr>
            <p:ph type="body" idx="6"/>
          </p:nvPr>
        </p:nvSpPr>
        <p:spPr>
          <a:xfrm>
            <a:off x="1882400" y="4866633"/>
            <a:ext cx="3517200" cy="8480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0"/>
              </a:spcBef>
              <a:spcAft>
                <a:spcPts val="0"/>
              </a:spcAft>
              <a:buSzPts val="1400"/>
              <a:buChar char="○"/>
              <a:defRPr/>
            </a:lvl2pPr>
            <a:lvl3pPr marL="1828754" lvl="2" indent="-423323" rtl="0">
              <a:lnSpc>
                <a:spcPct val="100000"/>
              </a:lnSpc>
              <a:spcBef>
                <a:spcPts val="0"/>
              </a:spcBef>
              <a:spcAft>
                <a:spcPts val="0"/>
              </a:spcAft>
              <a:buSzPts val="1400"/>
              <a:buChar char="■"/>
              <a:defRPr/>
            </a:lvl3pPr>
            <a:lvl4pPr marL="2438339" lvl="3" indent="-423323" rtl="0">
              <a:lnSpc>
                <a:spcPct val="100000"/>
              </a:lnSpc>
              <a:spcBef>
                <a:spcPts val="0"/>
              </a:spcBef>
              <a:spcAft>
                <a:spcPts val="0"/>
              </a:spcAft>
              <a:buSzPts val="1400"/>
              <a:buChar char="●"/>
              <a:defRPr/>
            </a:lvl4pPr>
            <a:lvl5pPr marL="3047924" lvl="4" indent="-423323" rtl="0">
              <a:lnSpc>
                <a:spcPct val="100000"/>
              </a:lnSpc>
              <a:spcBef>
                <a:spcPts val="0"/>
              </a:spcBef>
              <a:spcAft>
                <a:spcPts val="0"/>
              </a:spcAft>
              <a:buSzPts val="1400"/>
              <a:buChar char="○"/>
              <a:defRPr/>
            </a:lvl5pPr>
            <a:lvl6pPr marL="3657509" lvl="5" indent="-423323" rtl="0">
              <a:lnSpc>
                <a:spcPct val="100000"/>
              </a:lnSpc>
              <a:spcBef>
                <a:spcPts val="0"/>
              </a:spcBef>
              <a:spcAft>
                <a:spcPts val="0"/>
              </a:spcAft>
              <a:buSzPts val="1400"/>
              <a:buChar char="■"/>
              <a:defRPr/>
            </a:lvl6pPr>
            <a:lvl7pPr marL="4267093" lvl="6" indent="-423323" rtl="0">
              <a:lnSpc>
                <a:spcPct val="100000"/>
              </a:lnSpc>
              <a:spcBef>
                <a:spcPts val="0"/>
              </a:spcBef>
              <a:spcAft>
                <a:spcPts val="0"/>
              </a:spcAft>
              <a:buSzPts val="1400"/>
              <a:buChar char="●"/>
              <a:defRPr/>
            </a:lvl7pPr>
            <a:lvl8pPr marL="4876678" lvl="7" indent="-423323" rtl="0">
              <a:lnSpc>
                <a:spcPct val="100000"/>
              </a:lnSpc>
              <a:spcBef>
                <a:spcPts val="0"/>
              </a:spcBef>
              <a:spcAft>
                <a:spcPts val="0"/>
              </a:spcAft>
              <a:buSzPts val="1400"/>
              <a:buChar char="○"/>
              <a:defRPr/>
            </a:lvl8pPr>
            <a:lvl9pPr marL="5486263" lvl="8" indent="-423323" rtl="0">
              <a:lnSpc>
                <a:spcPct val="100000"/>
              </a:lnSpc>
              <a:spcBef>
                <a:spcPts val="0"/>
              </a:spcBef>
              <a:spcAft>
                <a:spcPts val="0"/>
              </a:spcAft>
              <a:buSzPts val="1400"/>
              <a:buChar char="■"/>
              <a:defRPr/>
            </a:lvl9pPr>
          </a:lstStyle>
          <a:p>
            <a:endParaRPr/>
          </a:p>
        </p:txBody>
      </p:sp>
      <p:sp>
        <p:nvSpPr>
          <p:cNvPr id="154" name="Google Shape;154;p28"/>
          <p:cNvSpPr txBox="1">
            <a:spLocks noGrp="1"/>
          </p:cNvSpPr>
          <p:nvPr>
            <p:ph type="title" idx="7" hasCustomPrompt="1"/>
          </p:nvPr>
        </p:nvSpPr>
        <p:spPr>
          <a:xfrm>
            <a:off x="10309600" y="2465167"/>
            <a:ext cx="906800" cy="62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algn="r" rtl="0">
              <a:spcBef>
                <a:spcPts val="0"/>
              </a:spcBef>
              <a:spcAft>
                <a:spcPts val="0"/>
              </a:spcAft>
              <a:buSzPts val="3000"/>
              <a:buNone/>
              <a:defRPr sz="4000"/>
            </a:lvl2pPr>
            <a:lvl3pPr lvl="2" algn="r" rtl="0">
              <a:spcBef>
                <a:spcPts val="0"/>
              </a:spcBef>
              <a:spcAft>
                <a:spcPts val="0"/>
              </a:spcAft>
              <a:buSzPts val="3000"/>
              <a:buNone/>
              <a:defRPr sz="4000"/>
            </a:lvl3pPr>
            <a:lvl4pPr lvl="3" algn="r" rtl="0">
              <a:spcBef>
                <a:spcPts val="0"/>
              </a:spcBef>
              <a:spcAft>
                <a:spcPts val="0"/>
              </a:spcAft>
              <a:buSzPts val="3000"/>
              <a:buNone/>
              <a:defRPr sz="4000"/>
            </a:lvl4pPr>
            <a:lvl5pPr lvl="4" algn="r" rtl="0">
              <a:spcBef>
                <a:spcPts val="0"/>
              </a:spcBef>
              <a:spcAft>
                <a:spcPts val="0"/>
              </a:spcAft>
              <a:buSzPts val="3000"/>
              <a:buNone/>
              <a:defRPr sz="4000"/>
            </a:lvl5pPr>
            <a:lvl6pPr lvl="5" algn="r" rtl="0">
              <a:spcBef>
                <a:spcPts val="0"/>
              </a:spcBef>
              <a:spcAft>
                <a:spcPts val="0"/>
              </a:spcAft>
              <a:buSzPts val="3000"/>
              <a:buNone/>
              <a:defRPr sz="4000"/>
            </a:lvl6pPr>
            <a:lvl7pPr lvl="6" algn="r" rtl="0">
              <a:spcBef>
                <a:spcPts val="0"/>
              </a:spcBef>
              <a:spcAft>
                <a:spcPts val="0"/>
              </a:spcAft>
              <a:buSzPts val="3000"/>
              <a:buNone/>
              <a:defRPr sz="4000"/>
            </a:lvl7pPr>
            <a:lvl8pPr lvl="7" algn="r" rtl="0">
              <a:spcBef>
                <a:spcPts val="0"/>
              </a:spcBef>
              <a:spcAft>
                <a:spcPts val="0"/>
              </a:spcAft>
              <a:buSzPts val="3000"/>
              <a:buNone/>
              <a:defRPr sz="4000"/>
            </a:lvl8pPr>
            <a:lvl9pPr lvl="8" algn="r" rtl="0">
              <a:spcBef>
                <a:spcPts val="0"/>
              </a:spcBef>
              <a:spcAft>
                <a:spcPts val="0"/>
              </a:spcAft>
              <a:buSzPts val="3000"/>
              <a:buNone/>
              <a:defRPr sz="4000"/>
            </a:lvl9pPr>
          </a:lstStyle>
          <a:p>
            <a:r>
              <a:t>xx%</a:t>
            </a:r>
          </a:p>
        </p:txBody>
      </p:sp>
      <p:sp>
        <p:nvSpPr>
          <p:cNvPr id="155" name="Google Shape;155;p28"/>
          <p:cNvSpPr txBox="1">
            <a:spLocks noGrp="1"/>
          </p:cNvSpPr>
          <p:nvPr>
            <p:ph type="subTitle" idx="8"/>
          </p:nvPr>
        </p:nvSpPr>
        <p:spPr>
          <a:xfrm>
            <a:off x="6792400" y="2465167"/>
            <a:ext cx="3517200" cy="620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chemeClr val="dk1"/>
              </a:buClr>
              <a:buSzPts val="1800"/>
              <a:buFont typeface="Fredoka One"/>
              <a:buNone/>
              <a:defRPr>
                <a:solidFill>
                  <a:schemeClr val="dk1"/>
                </a:solidFill>
                <a:latin typeface="Fredoka One"/>
                <a:ea typeface="Fredoka One"/>
                <a:cs typeface="Fredoka One"/>
                <a:sym typeface="Fredoka One"/>
              </a:defRPr>
            </a:lvl1pPr>
            <a:lvl2pPr lvl="1" algn="r" rtl="0">
              <a:spcBef>
                <a:spcPts val="0"/>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2pPr>
            <a:lvl3pPr lvl="2" algn="r"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3pPr>
            <a:lvl4pPr lvl="3" algn="r"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4pPr>
            <a:lvl5pPr lvl="4" algn="r"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5pPr>
            <a:lvl6pPr lvl="5" algn="r"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6pPr>
            <a:lvl7pPr lvl="6" algn="r"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7pPr>
            <a:lvl8pPr lvl="7" algn="r"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8pPr>
            <a:lvl9pPr lvl="8" algn="r" rtl="0">
              <a:spcBef>
                <a:spcPts val="2133"/>
              </a:spcBef>
              <a:spcAft>
                <a:spcPts val="2133"/>
              </a:spcAft>
              <a:buClr>
                <a:schemeClr val="dk1"/>
              </a:buClr>
              <a:buSzPts val="1800"/>
              <a:buFont typeface="Fredoka One"/>
              <a:buNone/>
              <a:defRPr sz="2400">
                <a:solidFill>
                  <a:schemeClr val="dk1"/>
                </a:solidFill>
                <a:latin typeface="Fredoka One"/>
                <a:ea typeface="Fredoka One"/>
                <a:cs typeface="Fredoka One"/>
                <a:sym typeface="Fredoka One"/>
              </a:defRPr>
            </a:lvl9pPr>
          </a:lstStyle>
          <a:p>
            <a:endParaRPr/>
          </a:p>
        </p:txBody>
      </p:sp>
      <p:sp>
        <p:nvSpPr>
          <p:cNvPr id="156" name="Google Shape;156;p28"/>
          <p:cNvSpPr txBox="1">
            <a:spLocks noGrp="1"/>
          </p:cNvSpPr>
          <p:nvPr>
            <p:ph type="body" idx="9"/>
          </p:nvPr>
        </p:nvSpPr>
        <p:spPr>
          <a:xfrm>
            <a:off x="6792400" y="3035300"/>
            <a:ext cx="3517200" cy="848000"/>
          </a:xfrm>
          <a:prstGeom prst="rect">
            <a:avLst/>
          </a:prstGeom>
        </p:spPr>
        <p:txBody>
          <a:bodyPr spcFirstLastPara="1" wrap="square" lIns="91425" tIns="91425" rIns="91425" bIns="91425" anchor="ctr" anchorCtr="0">
            <a:noAutofit/>
          </a:bodyPr>
          <a:lstStyle>
            <a:lvl1pPr marL="609585" lvl="0" indent="-423323" algn="r" rtl="0">
              <a:lnSpc>
                <a:spcPct val="100000"/>
              </a:lnSpc>
              <a:spcBef>
                <a:spcPts val="0"/>
              </a:spcBef>
              <a:spcAft>
                <a:spcPts val="0"/>
              </a:spcAft>
              <a:buSzPts val="1400"/>
              <a:buChar char="●"/>
              <a:defRPr sz="1867"/>
            </a:lvl1pPr>
            <a:lvl2pPr marL="1219170" lvl="1" indent="-423323" algn="r" rtl="0">
              <a:lnSpc>
                <a:spcPct val="100000"/>
              </a:lnSpc>
              <a:spcBef>
                <a:spcPts val="0"/>
              </a:spcBef>
              <a:spcAft>
                <a:spcPts val="0"/>
              </a:spcAft>
              <a:buSzPts val="1400"/>
              <a:buChar char="○"/>
              <a:defRPr/>
            </a:lvl2pPr>
            <a:lvl3pPr marL="1828754" lvl="2" indent="-423323" algn="r" rtl="0">
              <a:lnSpc>
                <a:spcPct val="100000"/>
              </a:lnSpc>
              <a:spcBef>
                <a:spcPts val="0"/>
              </a:spcBef>
              <a:spcAft>
                <a:spcPts val="0"/>
              </a:spcAft>
              <a:buSzPts val="1400"/>
              <a:buChar char="■"/>
              <a:defRPr/>
            </a:lvl3pPr>
            <a:lvl4pPr marL="2438339" lvl="3" indent="-423323" algn="r" rtl="0">
              <a:lnSpc>
                <a:spcPct val="100000"/>
              </a:lnSpc>
              <a:spcBef>
                <a:spcPts val="0"/>
              </a:spcBef>
              <a:spcAft>
                <a:spcPts val="0"/>
              </a:spcAft>
              <a:buSzPts val="1400"/>
              <a:buChar char="●"/>
              <a:defRPr/>
            </a:lvl4pPr>
            <a:lvl5pPr marL="3047924" lvl="4" indent="-423323" algn="r" rtl="0">
              <a:lnSpc>
                <a:spcPct val="100000"/>
              </a:lnSpc>
              <a:spcBef>
                <a:spcPts val="0"/>
              </a:spcBef>
              <a:spcAft>
                <a:spcPts val="0"/>
              </a:spcAft>
              <a:buSzPts val="1400"/>
              <a:buChar char="○"/>
              <a:defRPr/>
            </a:lvl5pPr>
            <a:lvl6pPr marL="3657509" lvl="5" indent="-423323" algn="r" rtl="0">
              <a:lnSpc>
                <a:spcPct val="100000"/>
              </a:lnSpc>
              <a:spcBef>
                <a:spcPts val="0"/>
              </a:spcBef>
              <a:spcAft>
                <a:spcPts val="0"/>
              </a:spcAft>
              <a:buSzPts val="1400"/>
              <a:buChar char="■"/>
              <a:defRPr/>
            </a:lvl6pPr>
            <a:lvl7pPr marL="4267093" lvl="6" indent="-423323" algn="r" rtl="0">
              <a:lnSpc>
                <a:spcPct val="100000"/>
              </a:lnSpc>
              <a:spcBef>
                <a:spcPts val="0"/>
              </a:spcBef>
              <a:spcAft>
                <a:spcPts val="0"/>
              </a:spcAft>
              <a:buSzPts val="1400"/>
              <a:buChar char="●"/>
              <a:defRPr/>
            </a:lvl7pPr>
            <a:lvl8pPr marL="4876678" lvl="7" indent="-423323" algn="r" rtl="0">
              <a:lnSpc>
                <a:spcPct val="100000"/>
              </a:lnSpc>
              <a:spcBef>
                <a:spcPts val="0"/>
              </a:spcBef>
              <a:spcAft>
                <a:spcPts val="0"/>
              </a:spcAft>
              <a:buSzPts val="1400"/>
              <a:buChar char="○"/>
              <a:defRPr/>
            </a:lvl8pPr>
            <a:lvl9pPr marL="5486263" lvl="8" indent="-423323" algn="r" rtl="0">
              <a:lnSpc>
                <a:spcPct val="100000"/>
              </a:lnSpc>
              <a:spcBef>
                <a:spcPts val="0"/>
              </a:spcBef>
              <a:spcAft>
                <a:spcPts val="0"/>
              </a:spcAft>
              <a:buSzPts val="1400"/>
              <a:buChar char="■"/>
              <a:defRPr/>
            </a:lvl9pPr>
          </a:lstStyle>
          <a:p>
            <a:endParaRPr/>
          </a:p>
        </p:txBody>
      </p:sp>
      <p:sp>
        <p:nvSpPr>
          <p:cNvPr id="157" name="Google Shape;157;p28"/>
          <p:cNvSpPr txBox="1">
            <a:spLocks noGrp="1"/>
          </p:cNvSpPr>
          <p:nvPr>
            <p:ph type="title" idx="13" hasCustomPrompt="1"/>
          </p:nvPr>
        </p:nvSpPr>
        <p:spPr>
          <a:xfrm>
            <a:off x="10309600" y="4296500"/>
            <a:ext cx="906800" cy="62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algn="r" rtl="0">
              <a:spcBef>
                <a:spcPts val="0"/>
              </a:spcBef>
              <a:spcAft>
                <a:spcPts val="0"/>
              </a:spcAft>
              <a:buSzPts val="3000"/>
              <a:buNone/>
              <a:defRPr sz="4000"/>
            </a:lvl2pPr>
            <a:lvl3pPr lvl="2" algn="r" rtl="0">
              <a:spcBef>
                <a:spcPts val="0"/>
              </a:spcBef>
              <a:spcAft>
                <a:spcPts val="0"/>
              </a:spcAft>
              <a:buSzPts val="3000"/>
              <a:buNone/>
              <a:defRPr sz="4000"/>
            </a:lvl3pPr>
            <a:lvl4pPr lvl="3" algn="r" rtl="0">
              <a:spcBef>
                <a:spcPts val="0"/>
              </a:spcBef>
              <a:spcAft>
                <a:spcPts val="0"/>
              </a:spcAft>
              <a:buSzPts val="3000"/>
              <a:buNone/>
              <a:defRPr sz="4000"/>
            </a:lvl4pPr>
            <a:lvl5pPr lvl="4" algn="r" rtl="0">
              <a:spcBef>
                <a:spcPts val="0"/>
              </a:spcBef>
              <a:spcAft>
                <a:spcPts val="0"/>
              </a:spcAft>
              <a:buSzPts val="3000"/>
              <a:buNone/>
              <a:defRPr sz="4000"/>
            </a:lvl5pPr>
            <a:lvl6pPr lvl="5" algn="r" rtl="0">
              <a:spcBef>
                <a:spcPts val="0"/>
              </a:spcBef>
              <a:spcAft>
                <a:spcPts val="0"/>
              </a:spcAft>
              <a:buSzPts val="3000"/>
              <a:buNone/>
              <a:defRPr sz="4000"/>
            </a:lvl6pPr>
            <a:lvl7pPr lvl="6" algn="r" rtl="0">
              <a:spcBef>
                <a:spcPts val="0"/>
              </a:spcBef>
              <a:spcAft>
                <a:spcPts val="0"/>
              </a:spcAft>
              <a:buSzPts val="3000"/>
              <a:buNone/>
              <a:defRPr sz="4000"/>
            </a:lvl7pPr>
            <a:lvl8pPr lvl="7" algn="r" rtl="0">
              <a:spcBef>
                <a:spcPts val="0"/>
              </a:spcBef>
              <a:spcAft>
                <a:spcPts val="0"/>
              </a:spcAft>
              <a:buSzPts val="3000"/>
              <a:buNone/>
              <a:defRPr sz="4000"/>
            </a:lvl8pPr>
            <a:lvl9pPr lvl="8" algn="r" rtl="0">
              <a:spcBef>
                <a:spcPts val="0"/>
              </a:spcBef>
              <a:spcAft>
                <a:spcPts val="0"/>
              </a:spcAft>
              <a:buSzPts val="3000"/>
              <a:buNone/>
              <a:defRPr sz="4000"/>
            </a:lvl9pPr>
          </a:lstStyle>
          <a:p>
            <a:r>
              <a:t>xx%</a:t>
            </a:r>
          </a:p>
        </p:txBody>
      </p:sp>
      <p:sp>
        <p:nvSpPr>
          <p:cNvPr id="158" name="Google Shape;158;p28"/>
          <p:cNvSpPr txBox="1">
            <a:spLocks noGrp="1"/>
          </p:cNvSpPr>
          <p:nvPr>
            <p:ph type="subTitle" idx="14"/>
          </p:nvPr>
        </p:nvSpPr>
        <p:spPr>
          <a:xfrm>
            <a:off x="6792400" y="4296500"/>
            <a:ext cx="3517200" cy="620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chemeClr val="dk1"/>
              </a:buClr>
              <a:buSzPts val="1800"/>
              <a:buFont typeface="Fredoka One"/>
              <a:buNone/>
              <a:defRPr>
                <a:solidFill>
                  <a:schemeClr val="dk1"/>
                </a:solidFill>
                <a:latin typeface="Fredoka One"/>
                <a:ea typeface="Fredoka One"/>
                <a:cs typeface="Fredoka One"/>
                <a:sym typeface="Fredoka One"/>
              </a:defRPr>
            </a:lvl1pPr>
            <a:lvl2pPr lvl="1" algn="r" rtl="0">
              <a:spcBef>
                <a:spcPts val="0"/>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2pPr>
            <a:lvl3pPr lvl="2" algn="r"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3pPr>
            <a:lvl4pPr lvl="3" algn="r"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4pPr>
            <a:lvl5pPr lvl="4" algn="r"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5pPr>
            <a:lvl6pPr lvl="5" algn="r"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6pPr>
            <a:lvl7pPr lvl="6" algn="r"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7pPr>
            <a:lvl8pPr lvl="7" algn="r"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8pPr>
            <a:lvl9pPr lvl="8" algn="r" rtl="0">
              <a:spcBef>
                <a:spcPts val="2133"/>
              </a:spcBef>
              <a:spcAft>
                <a:spcPts val="2133"/>
              </a:spcAft>
              <a:buClr>
                <a:schemeClr val="dk1"/>
              </a:buClr>
              <a:buSzPts val="1800"/>
              <a:buFont typeface="Fredoka One"/>
              <a:buNone/>
              <a:defRPr sz="2400">
                <a:solidFill>
                  <a:schemeClr val="dk1"/>
                </a:solidFill>
                <a:latin typeface="Fredoka One"/>
                <a:ea typeface="Fredoka One"/>
                <a:cs typeface="Fredoka One"/>
                <a:sym typeface="Fredoka One"/>
              </a:defRPr>
            </a:lvl9pPr>
          </a:lstStyle>
          <a:p>
            <a:endParaRPr/>
          </a:p>
        </p:txBody>
      </p:sp>
      <p:sp>
        <p:nvSpPr>
          <p:cNvPr id="159" name="Google Shape;159;p28"/>
          <p:cNvSpPr txBox="1">
            <a:spLocks noGrp="1"/>
          </p:cNvSpPr>
          <p:nvPr>
            <p:ph type="body" idx="15"/>
          </p:nvPr>
        </p:nvSpPr>
        <p:spPr>
          <a:xfrm>
            <a:off x="6792400" y="4866633"/>
            <a:ext cx="3517200" cy="848000"/>
          </a:xfrm>
          <a:prstGeom prst="rect">
            <a:avLst/>
          </a:prstGeom>
        </p:spPr>
        <p:txBody>
          <a:bodyPr spcFirstLastPara="1" wrap="square" lIns="91425" tIns="91425" rIns="91425" bIns="91425" anchor="ctr" anchorCtr="0">
            <a:noAutofit/>
          </a:bodyPr>
          <a:lstStyle>
            <a:lvl1pPr marL="609585" lvl="0" indent="-423323" algn="r" rtl="0">
              <a:lnSpc>
                <a:spcPct val="100000"/>
              </a:lnSpc>
              <a:spcBef>
                <a:spcPts val="0"/>
              </a:spcBef>
              <a:spcAft>
                <a:spcPts val="0"/>
              </a:spcAft>
              <a:buSzPts val="1400"/>
              <a:buChar char="●"/>
              <a:defRPr sz="1867"/>
            </a:lvl1pPr>
            <a:lvl2pPr marL="1219170" lvl="1" indent="-423323" algn="r" rtl="0">
              <a:lnSpc>
                <a:spcPct val="100000"/>
              </a:lnSpc>
              <a:spcBef>
                <a:spcPts val="0"/>
              </a:spcBef>
              <a:spcAft>
                <a:spcPts val="0"/>
              </a:spcAft>
              <a:buSzPts val="1400"/>
              <a:buChar char="○"/>
              <a:defRPr/>
            </a:lvl2pPr>
            <a:lvl3pPr marL="1828754" lvl="2" indent="-423323" algn="r" rtl="0">
              <a:lnSpc>
                <a:spcPct val="100000"/>
              </a:lnSpc>
              <a:spcBef>
                <a:spcPts val="0"/>
              </a:spcBef>
              <a:spcAft>
                <a:spcPts val="0"/>
              </a:spcAft>
              <a:buSzPts val="1400"/>
              <a:buChar char="■"/>
              <a:defRPr/>
            </a:lvl3pPr>
            <a:lvl4pPr marL="2438339" lvl="3" indent="-423323" algn="r" rtl="0">
              <a:lnSpc>
                <a:spcPct val="100000"/>
              </a:lnSpc>
              <a:spcBef>
                <a:spcPts val="0"/>
              </a:spcBef>
              <a:spcAft>
                <a:spcPts val="0"/>
              </a:spcAft>
              <a:buSzPts val="1400"/>
              <a:buChar char="●"/>
              <a:defRPr/>
            </a:lvl4pPr>
            <a:lvl5pPr marL="3047924" lvl="4" indent="-423323" algn="r" rtl="0">
              <a:lnSpc>
                <a:spcPct val="100000"/>
              </a:lnSpc>
              <a:spcBef>
                <a:spcPts val="0"/>
              </a:spcBef>
              <a:spcAft>
                <a:spcPts val="0"/>
              </a:spcAft>
              <a:buSzPts val="1400"/>
              <a:buChar char="○"/>
              <a:defRPr/>
            </a:lvl5pPr>
            <a:lvl6pPr marL="3657509" lvl="5" indent="-423323" algn="r" rtl="0">
              <a:lnSpc>
                <a:spcPct val="100000"/>
              </a:lnSpc>
              <a:spcBef>
                <a:spcPts val="0"/>
              </a:spcBef>
              <a:spcAft>
                <a:spcPts val="0"/>
              </a:spcAft>
              <a:buSzPts val="1400"/>
              <a:buChar char="■"/>
              <a:defRPr/>
            </a:lvl6pPr>
            <a:lvl7pPr marL="4267093" lvl="6" indent="-423323" algn="r" rtl="0">
              <a:lnSpc>
                <a:spcPct val="100000"/>
              </a:lnSpc>
              <a:spcBef>
                <a:spcPts val="0"/>
              </a:spcBef>
              <a:spcAft>
                <a:spcPts val="0"/>
              </a:spcAft>
              <a:buSzPts val="1400"/>
              <a:buChar char="●"/>
              <a:defRPr/>
            </a:lvl7pPr>
            <a:lvl8pPr marL="4876678" lvl="7" indent="-423323" algn="r" rtl="0">
              <a:lnSpc>
                <a:spcPct val="100000"/>
              </a:lnSpc>
              <a:spcBef>
                <a:spcPts val="0"/>
              </a:spcBef>
              <a:spcAft>
                <a:spcPts val="0"/>
              </a:spcAft>
              <a:buSzPts val="1400"/>
              <a:buChar char="○"/>
              <a:defRPr/>
            </a:lvl8pPr>
            <a:lvl9pPr marL="5486263" lvl="8" indent="-423323" algn="r"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79314275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ext and four Columns 2">
  <p:cSld name="1_Text and four Columns 2">
    <p:spTree>
      <p:nvGrpSpPr>
        <p:cNvPr id="1" name="Shape 160"/>
        <p:cNvGrpSpPr/>
        <p:nvPr/>
      </p:nvGrpSpPr>
      <p:grpSpPr>
        <a:xfrm>
          <a:off x="0" y="0"/>
          <a:ext cx="0" cy="0"/>
          <a:chOff x="0" y="0"/>
          <a:chExt cx="0" cy="0"/>
        </a:xfrm>
      </p:grpSpPr>
      <p:sp>
        <p:nvSpPr>
          <p:cNvPr id="161" name="Google Shape;161;p29"/>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 name="Google Shape;162;p29"/>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17117967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63"/>
        <p:cNvGrpSpPr/>
        <p:nvPr/>
      </p:nvGrpSpPr>
      <p:grpSpPr>
        <a:xfrm>
          <a:off x="0" y="0"/>
          <a:ext cx="0" cy="0"/>
          <a:chOff x="0" y="0"/>
          <a:chExt cx="0" cy="0"/>
        </a:xfrm>
      </p:grpSpPr>
      <p:sp>
        <p:nvSpPr>
          <p:cNvPr id="164" name="Google Shape;164;p30"/>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30"/>
          <p:cNvSpPr txBox="1">
            <a:spLocks noGrp="1"/>
          </p:cNvSpPr>
          <p:nvPr>
            <p:ph type="title"/>
          </p:nvPr>
        </p:nvSpPr>
        <p:spPr>
          <a:xfrm>
            <a:off x="5549067" y="762000"/>
            <a:ext cx="5667200" cy="14760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166" name="Google Shape;166;p30"/>
          <p:cNvSpPr txBox="1">
            <a:spLocks noGrp="1"/>
          </p:cNvSpPr>
          <p:nvPr>
            <p:ph type="subTitle" idx="1"/>
          </p:nvPr>
        </p:nvSpPr>
        <p:spPr>
          <a:xfrm>
            <a:off x="5549067" y="2383133"/>
            <a:ext cx="5667200" cy="5724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Clr>
                <a:schemeClr val="dk1"/>
              </a:buClr>
              <a:buSzPts val="1800"/>
              <a:buNone/>
              <a:defRPr b="1">
                <a:solidFill>
                  <a:schemeClr val="dk1"/>
                </a:solidFill>
              </a:defRPr>
            </a:lvl1pPr>
            <a:lvl2pPr lvl="1">
              <a:spcBef>
                <a:spcPts val="0"/>
              </a:spcBef>
              <a:spcAft>
                <a:spcPts val="0"/>
              </a:spcAft>
              <a:buClr>
                <a:schemeClr val="dk1"/>
              </a:buClr>
              <a:buSzPts val="1400"/>
              <a:buNone/>
              <a:defRPr b="1">
                <a:solidFill>
                  <a:schemeClr val="dk1"/>
                </a:solidFill>
              </a:defRPr>
            </a:lvl2pPr>
            <a:lvl3pPr lvl="2">
              <a:spcBef>
                <a:spcPts val="2133"/>
              </a:spcBef>
              <a:spcAft>
                <a:spcPts val="0"/>
              </a:spcAft>
              <a:buClr>
                <a:schemeClr val="dk1"/>
              </a:buClr>
              <a:buSzPts val="1400"/>
              <a:buNone/>
              <a:defRPr b="1">
                <a:solidFill>
                  <a:schemeClr val="dk1"/>
                </a:solidFill>
              </a:defRPr>
            </a:lvl3pPr>
            <a:lvl4pPr lvl="3">
              <a:spcBef>
                <a:spcPts val="2133"/>
              </a:spcBef>
              <a:spcAft>
                <a:spcPts val="0"/>
              </a:spcAft>
              <a:buClr>
                <a:schemeClr val="dk1"/>
              </a:buClr>
              <a:buSzPts val="1400"/>
              <a:buNone/>
              <a:defRPr b="1">
                <a:solidFill>
                  <a:schemeClr val="dk1"/>
                </a:solidFill>
              </a:defRPr>
            </a:lvl4pPr>
            <a:lvl5pPr lvl="4">
              <a:spcBef>
                <a:spcPts val="2133"/>
              </a:spcBef>
              <a:spcAft>
                <a:spcPts val="0"/>
              </a:spcAft>
              <a:buClr>
                <a:schemeClr val="dk1"/>
              </a:buClr>
              <a:buSzPts val="1400"/>
              <a:buNone/>
              <a:defRPr b="1">
                <a:solidFill>
                  <a:schemeClr val="dk1"/>
                </a:solidFill>
              </a:defRPr>
            </a:lvl5pPr>
            <a:lvl6pPr lvl="5">
              <a:spcBef>
                <a:spcPts val="2133"/>
              </a:spcBef>
              <a:spcAft>
                <a:spcPts val="0"/>
              </a:spcAft>
              <a:buClr>
                <a:schemeClr val="dk1"/>
              </a:buClr>
              <a:buSzPts val="1400"/>
              <a:buNone/>
              <a:defRPr b="1">
                <a:solidFill>
                  <a:schemeClr val="dk1"/>
                </a:solidFill>
              </a:defRPr>
            </a:lvl6pPr>
            <a:lvl7pPr lvl="6">
              <a:spcBef>
                <a:spcPts val="2133"/>
              </a:spcBef>
              <a:spcAft>
                <a:spcPts val="0"/>
              </a:spcAft>
              <a:buClr>
                <a:schemeClr val="dk1"/>
              </a:buClr>
              <a:buSzPts val="1400"/>
              <a:buNone/>
              <a:defRPr b="1">
                <a:solidFill>
                  <a:schemeClr val="dk1"/>
                </a:solidFill>
              </a:defRPr>
            </a:lvl7pPr>
            <a:lvl8pPr lvl="7">
              <a:spcBef>
                <a:spcPts val="2133"/>
              </a:spcBef>
              <a:spcAft>
                <a:spcPts val="0"/>
              </a:spcAft>
              <a:buClr>
                <a:schemeClr val="dk1"/>
              </a:buClr>
              <a:buSzPts val="1400"/>
              <a:buNone/>
              <a:defRPr b="1">
                <a:solidFill>
                  <a:schemeClr val="dk1"/>
                </a:solidFill>
              </a:defRPr>
            </a:lvl8pPr>
            <a:lvl9pPr lvl="8">
              <a:spcBef>
                <a:spcPts val="2133"/>
              </a:spcBef>
              <a:spcAft>
                <a:spcPts val="2133"/>
              </a:spcAft>
              <a:buClr>
                <a:schemeClr val="dk1"/>
              </a:buClr>
              <a:buSzPts val="1400"/>
              <a:buNone/>
              <a:defRPr b="1">
                <a:solidFill>
                  <a:schemeClr val="dk1"/>
                </a:solidFill>
              </a:defRPr>
            </a:lvl9pPr>
          </a:lstStyle>
          <a:p>
            <a:endParaRPr/>
          </a:p>
        </p:txBody>
      </p:sp>
      <p:sp>
        <p:nvSpPr>
          <p:cNvPr id="167" name="Google Shape;167;p30"/>
          <p:cNvSpPr txBox="1">
            <a:spLocks noGrp="1"/>
          </p:cNvSpPr>
          <p:nvPr>
            <p:ph type="body" idx="2"/>
          </p:nvPr>
        </p:nvSpPr>
        <p:spPr>
          <a:xfrm>
            <a:off x="5549200" y="2955533"/>
            <a:ext cx="5667200" cy="1176400"/>
          </a:xfrm>
          <a:prstGeom prst="rect">
            <a:avLst/>
          </a:prstGeom>
        </p:spPr>
        <p:txBody>
          <a:bodyPr spcFirstLastPara="1" wrap="square" lIns="91425" tIns="91425" rIns="91425" bIns="91425" anchor="ctr" anchorCtr="0">
            <a:noAutofit/>
          </a:bodyPr>
          <a:lstStyle>
            <a:lvl1pPr marL="609585" lvl="0" indent="-440256">
              <a:lnSpc>
                <a:spcPct val="100000"/>
              </a:lnSpc>
              <a:spcBef>
                <a:spcPts val="0"/>
              </a:spcBef>
              <a:spcAft>
                <a:spcPts val="0"/>
              </a:spcAft>
              <a:buSzPts val="1600"/>
              <a:buChar char="●"/>
              <a:defRPr sz="2133"/>
            </a:lvl1pPr>
            <a:lvl2pPr marL="1219170" lvl="1" indent="-440256">
              <a:lnSpc>
                <a:spcPct val="100000"/>
              </a:lnSpc>
              <a:spcBef>
                <a:spcPts val="0"/>
              </a:spcBef>
              <a:spcAft>
                <a:spcPts val="0"/>
              </a:spcAft>
              <a:buSzPts val="1600"/>
              <a:buChar char="○"/>
              <a:defRPr sz="2133"/>
            </a:lvl2pPr>
            <a:lvl3pPr marL="1828754" lvl="2" indent="-440256">
              <a:lnSpc>
                <a:spcPct val="100000"/>
              </a:lnSpc>
              <a:spcBef>
                <a:spcPts val="0"/>
              </a:spcBef>
              <a:spcAft>
                <a:spcPts val="0"/>
              </a:spcAft>
              <a:buSzPts val="1600"/>
              <a:buChar char="■"/>
              <a:defRPr sz="2133"/>
            </a:lvl3pPr>
            <a:lvl4pPr marL="2438339" lvl="3" indent="-440256">
              <a:lnSpc>
                <a:spcPct val="100000"/>
              </a:lnSpc>
              <a:spcBef>
                <a:spcPts val="0"/>
              </a:spcBef>
              <a:spcAft>
                <a:spcPts val="0"/>
              </a:spcAft>
              <a:buSzPts val="1600"/>
              <a:buChar char="●"/>
              <a:defRPr sz="2133"/>
            </a:lvl4pPr>
            <a:lvl5pPr marL="3047924" lvl="4" indent="-440256">
              <a:lnSpc>
                <a:spcPct val="100000"/>
              </a:lnSpc>
              <a:spcBef>
                <a:spcPts val="0"/>
              </a:spcBef>
              <a:spcAft>
                <a:spcPts val="0"/>
              </a:spcAft>
              <a:buSzPts val="1600"/>
              <a:buChar char="○"/>
              <a:defRPr sz="2133"/>
            </a:lvl5pPr>
            <a:lvl6pPr marL="3657509" lvl="5" indent="-440256">
              <a:lnSpc>
                <a:spcPct val="100000"/>
              </a:lnSpc>
              <a:spcBef>
                <a:spcPts val="0"/>
              </a:spcBef>
              <a:spcAft>
                <a:spcPts val="0"/>
              </a:spcAft>
              <a:buSzPts val="1600"/>
              <a:buChar char="■"/>
              <a:defRPr sz="2133"/>
            </a:lvl6pPr>
            <a:lvl7pPr marL="4267093" lvl="6" indent="-440256">
              <a:lnSpc>
                <a:spcPct val="100000"/>
              </a:lnSpc>
              <a:spcBef>
                <a:spcPts val="0"/>
              </a:spcBef>
              <a:spcAft>
                <a:spcPts val="0"/>
              </a:spcAft>
              <a:buSzPts val="1600"/>
              <a:buChar char="●"/>
              <a:defRPr sz="2133"/>
            </a:lvl7pPr>
            <a:lvl8pPr marL="4876678" lvl="7" indent="-440256">
              <a:lnSpc>
                <a:spcPct val="100000"/>
              </a:lnSpc>
              <a:spcBef>
                <a:spcPts val="0"/>
              </a:spcBef>
              <a:spcAft>
                <a:spcPts val="0"/>
              </a:spcAft>
              <a:buSzPts val="1600"/>
              <a:buChar char="○"/>
              <a:defRPr sz="2133"/>
            </a:lvl8pPr>
            <a:lvl9pPr marL="5486263" lvl="8" indent="-440256">
              <a:lnSpc>
                <a:spcPct val="100000"/>
              </a:lnSpc>
              <a:spcBef>
                <a:spcPts val="0"/>
              </a:spcBef>
              <a:spcAft>
                <a:spcPts val="0"/>
              </a:spcAft>
              <a:buSzPts val="1600"/>
              <a:buChar char="■"/>
              <a:defRPr sz="2133"/>
            </a:lvl9pPr>
          </a:lstStyle>
          <a:p>
            <a:endParaRPr/>
          </a:p>
        </p:txBody>
      </p:sp>
      <p:sp>
        <p:nvSpPr>
          <p:cNvPr id="168" name="Google Shape;168;p30"/>
          <p:cNvSpPr txBox="1"/>
          <p:nvPr/>
        </p:nvSpPr>
        <p:spPr>
          <a:xfrm>
            <a:off x="5549200" y="4597133"/>
            <a:ext cx="5667200" cy="1018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 sz="1600" b="1">
                <a:solidFill>
                  <a:schemeClr val="dk1"/>
                </a:solidFill>
                <a:latin typeface="Raleway"/>
                <a:ea typeface="Raleway"/>
                <a:cs typeface="Raleway"/>
                <a:sym typeface="Raleway"/>
              </a:rPr>
              <a:t>CREDITS:</a:t>
            </a:r>
            <a:r>
              <a:rPr lang="en" sz="1600">
                <a:solidFill>
                  <a:schemeClr val="dk1"/>
                </a:solidFill>
                <a:latin typeface="Raleway"/>
                <a:ea typeface="Raleway"/>
                <a:cs typeface="Raleway"/>
                <a:sym typeface="Raleway"/>
              </a:rPr>
              <a:t> </a:t>
            </a:r>
            <a:r>
              <a:rPr lang="en" sz="1600">
                <a:solidFill>
                  <a:schemeClr val="dk2"/>
                </a:solidFill>
                <a:latin typeface="Raleway"/>
                <a:ea typeface="Raleway"/>
                <a:cs typeface="Raleway"/>
                <a:sym typeface="Raleway"/>
              </a:rPr>
              <a:t>This presentation template was created by Slidesgo, including icons by Flaticon, and infographics &amp; images by Freepik and illustrations by Stories</a:t>
            </a:r>
            <a:endParaRPr sz="1600">
              <a:solidFill>
                <a:schemeClr val="dk2"/>
              </a:solidFill>
              <a:latin typeface="Raleway"/>
              <a:ea typeface="Raleway"/>
              <a:cs typeface="Raleway"/>
              <a:sym typeface="Raleway"/>
            </a:endParaRPr>
          </a:p>
        </p:txBody>
      </p:sp>
    </p:spTree>
    <p:extLst>
      <p:ext uri="{BB962C8B-B14F-4D97-AF65-F5344CB8AC3E}">
        <p14:creationId xmlns:p14="http://schemas.microsoft.com/office/powerpoint/2010/main" val="53317782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Background 2 ">
  <p:cSld name="Background 2 ">
    <p:bg>
      <p:bgPr>
        <a:solidFill>
          <a:schemeClr val="accent1"/>
        </a:solidFill>
        <a:effectLst/>
      </p:bgPr>
    </p:bg>
    <p:spTree>
      <p:nvGrpSpPr>
        <p:cNvPr id="1" name="Shape 170"/>
        <p:cNvGrpSpPr/>
        <p:nvPr/>
      </p:nvGrpSpPr>
      <p:grpSpPr>
        <a:xfrm>
          <a:off x="0" y="0"/>
          <a:ext cx="0" cy="0"/>
          <a:chOff x="0" y="0"/>
          <a:chExt cx="0" cy="0"/>
        </a:xfrm>
      </p:grpSpPr>
    </p:spTree>
    <p:extLst>
      <p:ext uri="{BB962C8B-B14F-4D97-AF65-F5344CB8AC3E}">
        <p14:creationId xmlns:p14="http://schemas.microsoft.com/office/powerpoint/2010/main" val="316623197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A438D-C7CC-490A-AA3B-D6EC5422E7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14C35F-7190-4165-9710-02CEF7AB06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1E5F12-0C05-4AF1-B2DC-FCE974730B11}"/>
              </a:ext>
            </a:extLst>
          </p:cNvPr>
          <p:cNvSpPr>
            <a:spLocks noGrp="1"/>
          </p:cNvSpPr>
          <p:nvPr>
            <p:ph type="dt" sz="half" idx="10"/>
          </p:nvPr>
        </p:nvSpPr>
        <p:spPr/>
        <p:txBody>
          <a:bodyPr/>
          <a:lstStyle/>
          <a:p>
            <a:fld id="{F6748109-FE08-4833-90B2-4C52B1374BA3}" type="datetimeFigureOut">
              <a:rPr lang="en-US" smtClean="0"/>
              <a:t>1/31/2025</a:t>
            </a:fld>
            <a:endParaRPr lang="en-US"/>
          </a:p>
        </p:txBody>
      </p:sp>
      <p:sp>
        <p:nvSpPr>
          <p:cNvPr id="5" name="Footer Placeholder 4">
            <a:extLst>
              <a:ext uri="{FF2B5EF4-FFF2-40B4-BE49-F238E27FC236}">
                <a16:creationId xmlns:a16="http://schemas.microsoft.com/office/drawing/2014/main" id="{6BB6F005-19ED-4EB7-8666-7749F7353B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5DD9AA-F902-40E8-BF8D-D9C9153BDA98}"/>
              </a:ext>
            </a:extLst>
          </p:cNvPr>
          <p:cNvSpPr>
            <a:spLocks noGrp="1"/>
          </p:cNvSpPr>
          <p:nvPr>
            <p:ph type="sldNum" sz="quarter" idx="12"/>
          </p:nvPr>
        </p:nvSpPr>
        <p:spPr/>
        <p:txBody>
          <a:bodyPr/>
          <a:lstStyle/>
          <a:p>
            <a:fld id="{EFBA39A8-390B-446E-8094-F0D218943AAC}" type="slidenum">
              <a:rPr lang="en-US" smtClean="0"/>
              <a:t>‹#›</a:t>
            </a:fld>
            <a:endParaRPr lang="en-US"/>
          </a:p>
        </p:txBody>
      </p:sp>
    </p:spTree>
    <p:extLst>
      <p:ext uri="{BB962C8B-B14F-4D97-AF65-F5344CB8AC3E}">
        <p14:creationId xmlns:p14="http://schemas.microsoft.com/office/powerpoint/2010/main" val="33228299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DECEDD-EC09-4F03-BA66-946B3B6E05B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FC5420F-B58D-46E4-A02A-2C2974FCEDA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723A66-09BE-4BA3-AB59-C9C3BE077EA1}"/>
              </a:ext>
            </a:extLst>
          </p:cNvPr>
          <p:cNvSpPr>
            <a:spLocks noGrp="1"/>
          </p:cNvSpPr>
          <p:nvPr>
            <p:ph type="dt" sz="half" idx="10"/>
          </p:nvPr>
        </p:nvSpPr>
        <p:spPr/>
        <p:txBody>
          <a:bodyPr/>
          <a:lstStyle/>
          <a:p>
            <a:fld id="{503E181C-FFC4-422C-B5F1-780F7CBBDF4D}" type="datetimeFigureOut">
              <a:rPr lang="en-US" smtClean="0"/>
              <a:t>1/31/2025</a:t>
            </a:fld>
            <a:endParaRPr lang="en-US"/>
          </a:p>
        </p:txBody>
      </p:sp>
      <p:sp>
        <p:nvSpPr>
          <p:cNvPr id="5" name="Footer Placeholder 4">
            <a:extLst>
              <a:ext uri="{FF2B5EF4-FFF2-40B4-BE49-F238E27FC236}">
                <a16:creationId xmlns:a16="http://schemas.microsoft.com/office/drawing/2014/main" id="{B85C5DDA-0C20-4A55-A8D0-E9596A210B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E5E493-60E9-4AE5-8D60-1199FE847F5B}"/>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20251001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DE969-3AFA-F3ED-73BA-75422E2DD4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G"/>
          </a:p>
        </p:txBody>
      </p:sp>
      <p:sp>
        <p:nvSpPr>
          <p:cNvPr id="3" name="Subtitle 2">
            <a:extLst>
              <a:ext uri="{FF2B5EF4-FFF2-40B4-BE49-F238E27FC236}">
                <a16:creationId xmlns:a16="http://schemas.microsoft.com/office/drawing/2014/main" id="{4B3155C8-84FC-AA72-C4C3-69FB9680971E}"/>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3B790A56-EA96-491B-DC39-98A01D2BF64D}"/>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31/1/2025</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id="{F2FF2799-2F90-E386-2C4E-C74CC8053621}"/>
              </a:ext>
            </a:extLst>
          </p:cNvPr>
          <p:cNvSpPr>
            <a:spLocks noGrp="1"/>
          </p:cNvSpPr>
          <p:nvPr>
            <p:ph type="ftr" sz="quarter" idx="11"/>
          </p:nvPr>
        </p:nvSpPr>
        <p:spPr/>
        <p:txBody>
          <a:bodyPr/>
          <a:lstStyle/>
          <a:p>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id="{B0459FC6-5598-7074-B841-27A0FB73DC9C}"/>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17036291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092FB-F7CC-F2D4-8200-10F0A44D55C7}"/>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657D54E0-F608-12A0-C294-AF0A0110374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D792A400-B402-802B-686B-710221180CEE}"/>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31/1/2025</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id="{1132A6B5-376B-AE45-DE71-2F17EBC73180}"/>
              </a:ext>
            </a:extLst>
          </p:cNvPr>
          <p:cNvSpPr>
            <a:spLocks noGrp="1"/>
          </p:cNvSpPr>
          <p:nvPr>
            <p:ph type="ftr" sz="quarter" idx="11"/>
          </p:nvPr>
        </p:nvSpPr>
        <p:spPr/>
        <p:txBody>
          <a:bodyPr/>
          <a:lstStyle/>
          <a:p>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id="{7C449AC6-4D43-566A-0ECE-99E196D55A82}"/>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32286823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77F90-4D7D-79BE-A7FC-E5525DB91377}"/>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A8FCE39B-A7CE-ACDE-9A60-5FC92DCE5EC6}"/>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A810FE-6F99-9CDA-4708-5D0B5C0AFFC5}"/>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31/1/2025</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id="{42ED6926-FB12-6884-9841-60D5BD656070}"/>
              </a:ext>
            </a:extLst>
          </p:cNvPr>
          <p:cNvSpPr>
            <a:spLocks noGrp="1"/>
          </p:cNvSpPr>
          <p:nvPr>
            <p:ph type="ftr" sz="quarter" idx="11"/>
          </p:nvPr>
        </p:nvSpPr>
        <p:spPr/>
        <p:txBody>
          <a:bodyPr/>
          <a:lstStyle/>
          <a:p>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id="{A2C866F7-E0D7-DE94-84F8-D4F847983112}"/>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7931092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0E9D7-82B9-94B3-2D59-FFC8C238A7F4}"/>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F0F610A5-AE46-B466-15D8-8FBD9B30A7D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037FF2CB-219E-1D28-9643-EE7D7D97A0E1}"/>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240E4EA6-4554-EA06-5F6A-3B3AFFCC1308}"/>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31/1/2025</a:t>
            </a:fld>
            <a:endParaRPr lang="en-SG">
              <a:solidFill>
                <a:prstClr val="black">
                  <a:tint val="75000"/>
                </a:prstClr>
              </a:solidFill>
            </a:endParaRPr>
          </a:p>
        </p:txBody>
      </p:sp>
      <p:sp>
        <p:nvSpPr>
          <p:cNvPr id="6" name="Footer Placeholder 5">
            <a:extLst>
              <a:ext uri="{FF2B5EF4-FFF2-40B4-BE49-F238E27FC236}">
                <a16:creationId xmlns:a16="http://schemas.microsoft.com/office/drawing/2014/main" id="{D1F0B3CB-FCC7-E0EE-3F33-92FBB88057E2}"/>
              </a:ext>
            </a:extLst>
          </p:cNvPr>
          <p:cNvSpPr>
            <a:spLocks noGrp="1"/>
          </p:cNvSpPr>
          <p:nvPr>
            <p:ph type="ftr" sz="quarter" idx="11"/>
          </p:nvPr>
        </p:nvSpPr>
        <p:spPr/>
        <p:txBody>
          <a:bodyPr/>
          <a:lstStyle/>
          <a:p>
            <a:endParaRPr lang="en-SG">
              <a:solidFill>
                <a:prstClr val="black">
                  <a:tint val="75000"/>
                </a:prstClr>
              </a:solidFill>
            </a:endParaRPr>
          </a:p>
        </p:txBody>
      </p:sp>
      <p:sp>
        <p:nvSpPr>
          <p:cNvPr id="7" name="Slide Number Placeholder 6">
            <a:extLst>
              <a:ext uri="{FF2B5EF4-FFF2-40B4-BE49-F238E27FC236}">
                <a16:creationId xmlns:a16="http://schemas.microsoft.com/office/drawing/2014/main" id="{46096CF6-A426-F5BC-99F8-9D45160EDC2F}"/>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26636709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BBB59-3F4F-8300-42D9-9EE28538D5F6}"/>
              </a:ext>
            </a:extLst>
          </p:cNvPr>
          <p:cNvSpPr>
            <a:spLocks noGrp="1"/>
          </p:cNvSpPr>
          <p:nvPr>
            <p:ph type="title"/>
          </p:nvPr>
        </p:nvSpPr>
        <p:spPr>
          <a:xfrm>
            <a:off x="839788" y="365125"/>
            <a:ext cx="10515600" cy="1325563"/>
          </a:xfr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702D7AEB-1106-34FC-C2A4-67A7A890D05D}"/>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BAEC6C-A0C7-67A7-545A-FEA5062536E9}"/>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4646D8C5-2345-AB6A-01D8-02E7AD8012F1}"/>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6B22171-F35E-B553-2A2F-70929624DC48}"/>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9CA30DEC-2237-1F9D-20CA-A7044A0462B5}"/>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31/1/2025</a:t>
            </a:fld>
            <a:endParaRPr lang="en-SG">
              <a:solidFill>
                <a:prstClr val="black">
                  <a:tint val="75000"/>
                </a:prstClr>
              </a:solidFill>
            </a:endParaRPr>
          </a:p>
        </p:txBody>
      </p:sp>
      <p:sp>
        <p:nvSpPr>
          <p:cNvPr id="8" name="Footer Placeholder 7">
            <a:extLst>
              <a:ext uri="{FF2B5EF4-FFF2-40B4-BE49-F238E27FC236}">
                <a16:creationId xmlns:a16="http://schemas.microsoft.com/office/drawing/2014/main" id="{675F1C4A-3DCF-6D2C-C686-85E9A516F7E3}"/>
              </a:ext>
            </a:extLst>
          </p:cNvPr>
          <p:cNvSpPr>
            <a:spLocks noGrp="1"/>
          </p:cNvSpPr>
          <p:nvPr>
            <p:ph type="ftr" sz="quarter" idx="11"/>
          </p:nvPr>
        </p:nvSpPr>
        <p:spPr/>
        <p:txBody>
          <a:bodyPr/>
          <a:lstStyle/>
          <a:p>
            <a:endParaRPr lang="en-SG">
              <a:solidFill>
                <a:prstClr val="black">
                  <a:tint val="75000"/>
                </a:prstClr>
              </a:solidFill>
            </a:endParaRPr>
          </a:p>
        </p:txBody>
      </p:sp>
      <p:sp>
        <p:nvSpPr>
          <p:cNvPr id="9" name="Slide Number Placeholder 8">
            <a:extLst>
              <a:ext uri="{FF2B5EF4-FFF2-40B4-BE49-F238E27FC236}">
                <a16:creationId xmlns:a16="http://schemas.microsoft.com/office/drawing/2014/main" id="{1ACBFCAD-6BCF-CC64-395C-0C1CCC56D16C}"/>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19949383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1D28E-3DBA-64CB-DE38-E593AD661A61}"/>
              </a:ext>
            </a:extLst>
          </p:cNvPr>
          <p:cNvSpPr>
            <a:spLocks noGrp="1"/>
          </p:cNvSpPr>
          <p:nvPr>
            <p:ph type="title"/>
          </p:nvPr>
        </p:nvSpPr>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BC005C80-F9AF-DEA5-D74F-2B004BC59A33}"/>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31/1/2025</a:t>
            </a:fld>
            <a:endParaRPr lang="en-SG">
              <a:solidFill>
                <a:prstClr val="black">
                  <a:tint val="75000"/>
                </a:prstClr>
              </a:solidFill>
            </a:endParaRPr>
          </a:p>
        </p:txBody>
      </p:sp>
      <p:sp>
        <p:nvSpPr>
          <p:cNvPr id="4" name="Footer Placeholder 3">
            <a:extLst>
              <a:ext uri="{FF2B5EF4-FFF2-40B4-BE49-F238E27FC236}">
                <a16:creationId xmlns:a16="http://schemas.microsoft.com/office/drawing/2014/main" id="{227A96CA-B1E7-050C-2506-3E6F02A87377}"/>
              </a:ext>
            </a:extLst>
          </p:cNvPr>
          <p:cNvSpPr>
            <a:spLocks noGrp="1"/>
          </p:cNvSpPr>
          <p:nvPr>
            <p:ph type="ftr" sz="quarter" idx="11"/>
          </p:nvPr>
        </p:nvSpPr>
        <p:spPr/>
        <p:txBody>
          <a:bodyPr/>
          <a:lstStyle/>
          <a:p>
            <a:endParaRPr lang="en-SG">
              <a:solidFill>
                <a:prstClr val="black">
                  <a:tint val="75000"/>
                </a:prstClr>
              </a:solidFill>
            </a:endParaRPr>
          </a:p>
        </p:txBody>
      </p:sp>
      <p:sp>
        <p:nvSpPr>
          <p:cNvPr id="5" name="Slide Number Placeholder 4">
            <a:extLst>
              <a:ext uri="{FF2B5EF4-FFF2-40B4-BE49-F238E27FC236}">
                <a16:creationId xmlns:a16="http://schemas.microsoft.com/office/drawing/2014/main" id="{3A93D6AB-2AD9-B7AD-7B85-4224890DE57E}"/>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10808420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4584E9-CB02-3C63-6DD7-2560FE1AE0D1}"/>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31/1/2025</a:t>
            </a:fld>
            <a:endParaRPr lang="en-SG">
              <a:solidFill>
                <a:prstClr val="black">
                  <a:tint val="75000"/>
                </a:prstClr>
              </a:solidFill>
            </a:endParaRPr>
          </a:p>
        </p:txBody>
      </p:sp>
      <p:sp>
        <p:nvSpPr>
          <p:cNvPr id="3" name="Footer Placeholder 2">
            <a:extLst>
              <a:ext uri="{FF2B5EF4-FFF2-40B4-BE49-F238E27FC236}">
                <a16:creationId xmlns:a16="http://schemas.microsoft.com/office/drawing/2014/main" id="{6432B94A-D830-8690-6DBE-5687D300B0E0}"/>
              </a:ext>
            </a:extLst>
          </p:cNvPr>
          <p:cNvSpPr>
            <a:spLocks noGrp="1"/>
          </p:cNvSpPr>
          <p:nvPr>
            <p:ph type="ftr" sz="quarter" idx="11"/>
          </p:nvPr>
        </p:nvSpPr>
        <p:spPr/>
        <p:txBody>
          <a:bodyPr/>
          <a:lstStyle/>
          <a:p>
            <a:endParaRPr lang="en-SG">
              <a:solidFill>
                <a:prstClr val="black">
                  <a:tint val="75000"/>
                </a:prstClr>
              </a:solidFill>
            </a:endParaRPr>
          </a:p>
        </p:txBody>
      </p:sp>
      <p:sp>
        <p:nvSpPr>
          <p:cNvPr id="4" name="Slide Number Placeholder 3">
            <a:extLst>
              <a:ext uri="{FF2B5EF4-FFF2-40B4-BE49-F238E27FC236}">
                <a16:creationId xmlns:a16="http://schemas.microsoft.com/office/drawing/2014/main" id="{FC0AA3FF-C3B0-2E7A-354C-889C0458F633}"/>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27177200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4A839-4BBF-74D9-426A-78312D076E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33B15823-8F8E-A3CD-8A65-C36EC248D23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236C597D-7FE0-689C-8CE6-E1A2CCB7539C}"/>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4611BB-C252-17DE-6AEF-E7AC85BC0F39}"/>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31/1/2025</a:t>
            </a:fld>
            <a:endParaRPr lang="en-SG">
              <a:solidFill>
                <a:prstClr val="black">
                  <a:tint val="75000"/>
                </a:prstClr>
              </a:solidFill>
            </a:endParaRPr>
          </a:p>
        </p:txBody>
      </p:sp>
      <p:sp>
        <p:nvSpPr>
          <p:cNvPr id="6" name="Footer Placeholder 5">
            <a:extLst>
              <a:ext uri="{FF2B5EF4-FFF2-40B4-BE49-F238E27FC236}">
                <a16:creationId xmlns:a16="http://schemas.microsoft.com/office/drawing/2014/main" id="{EDCFBD9F-1325-F3D1-E5A9-B93A5772BBDD}"/>
              </a:ext>
            </a:extLst>
          </p:cNvPr>
          <p:cNvSpPr>
            <a:spLocks noGrp="1"/>
          </p:cNvSpPr>
          <p:nvPr>
            <p:ph type="ftr" sz="quarter" idx="11"/>
          </p:nvPr>
        </p:nvSpPr>
        <p:spPr/>
        <p:txBody>
          <a:bodyPr/>
          <a:lstStyle/>
          <a:p>
            <a:endParaRPr lang="en-SG">
              <a:solidFill>
                <a:prstClr val="black">
                  <a:tint val="75000"/>
                </a:prstClr>
              </a:solidFill>
            </a:endParaRPr>
          </a:p>
        </p:txBody>
      </p:sp>
      <p:sp>
        <p:nvSpPr>
          <p:cNvPr id="7" name="Slide Number Placeholder 6">
            <a:extLst>
              <a:ext uri="{FF2B5EF4-FFF2-40B4-BE49-F238E27FC236}">
                <a16:creationId xmlns:a16="http://schemas.microsoft.com/office/drawing/2014/main" id="{2F62EDEC-E5FC-68B9-00EE-5A0D5731F9D4}"/>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248097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BC662-D342-4403-9479-E407EAFD01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A214B1-FC7A-4917-AB3C-144B2D3FDB5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1E393C-2718-45EE-96CB-91AC696CF02E}"/>
              </a:ext>
            </a:extLst>
          </p:cNvPr>
          <p:cNvSpPr>
            <a:spLocks noGrp="1"/>
          </p:cNvSpPr>
          <p:nvPr>
            <p:ph type="dt" sz="half" idx="10"/>
          </p:nvPr>
        </p:nvSpPr>
        <p:spPr/>
        <p:txBody>
          <a:bodyPr/>
          <a:lstStyle/>
          <a:p>
            <a:fld id="{503E181C-FFC4-422C-B5F1-780F7CBBDF4D}" type="datetimeFigureOut">
              <a:rPr lang="en-US" smtClean="0"/>
              <a:t>1/31/2025</a:t>
            </a:fld>
            <a:endParaRPr lang="en-US"/>
          </a:p>
        </p:txBody>
      </p:sp>
      <p:sp>
        <p:nvSpPr>
          <p:cNvPr id="5" name="Footer Placeholder 4">
            <a:extLst>
              <a:ext uri="{FF2B5EF4-FFF2-40B4-BE49-F238E27FC236}">
                <a16:creationId xmlns:a16="http://schemas.microsoft.com/office/drawing/2014/main" id="{E73398AC-9F5C-4A37-B04E-2B7CB32D67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D8EBA9-9E58-460F-B642-8B16733B1149}"/>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7503163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B66B0-E43C-3262-112A-592E82F413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E3E22A58-9F7A-B9B6-99E3-5BD5694EAEBA}"/>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SG"/>
          </a:p>
        </p:txBody>
      </p:sp>
      <p:sp>
        <p:nvSpPr>
          <p:cNvPr id="4" name="Text Placeholder 3">
            <a:extLst>
              <a:ext uri="{FF2B5EF4-FFF2-40B4-BE49-F238E27FC236}">
                <a16:creationId xmlns:a16="http://schemas.microsoft.com/office/drawing/2014/main" id="{240C354F-2EB5-7133-EA7E-D71CEC14101A}"/>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CCE4FA-8E23-24DB-CFEC-CCF120C96647}"/>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31/1/2025</a:t>
            </a:fld>
            <a:endParaRPr lang="en-SG">
              <a:solidFill>
                <a:prstClr val="black">
                  <a:tint val="75000"/>
                </a:prstClr>
              </a:solidFill>
            </a:endParaRPr>
          </a:p>
        </p:txBody>
      </p:sp>
      <p:sp>
        <p:nvSpPr>
          <p:cNvPr id="6" name="Footer Placeholder 5">
            <a:extLst>
              <a:ext uri="{FF2B5EF4-FFF2-40B4-BE49-F238E27FC236}">
                <a16:creationId xmlns:a16="http://schemas.microsoft.com/office/drawing/2014/main" id="{535E8B9A-DE34-A599-EC2E-52BB1364B808}"/>
              </a:ext>
            </a:extLst>
          </p:cNvPr>
          <p:cNvSpPr>
            <a:spLocks noGrp="1"/>
          </p:cNvSpPr>
          <p:nvPr>
            <p:ph type="ftr" sz="quarter" idx="11"/>
          </p:nvPr>
        </p:nvSpPr>
        <p:spPr/>
        <p:txBody>
          <a:bodyPr/>
          <a:lstStyle/>
          <a:p>
            <a:endParaRPr lang="en-SG">
              <a:solidFill>
                <a:prstClr val="black">
                  <a:tint val="75000"/>
                </a:prstClr>
              </a:solidFill>
            </a:endParaRPr>
          </a:p>
        </p:txBody>
      </p:sp>
      <p:sp>
        <p:nvSpPr>
          <p:cNvPr id="7" name="Slide Number Placeholder 6">
            <a:extLst>
              <a:ext uri="{FF2B5EF4-FFF2-40B4-BE49-F238E27FC236}">
                <a16:creationId xmlns:a16="http://schemas.microsoft.com/office/drawing/2014/main" id="{84623F15-374C-2D35-5DBA-789CA5169FAB}"/>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27997466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1EB51-08FC-D45F-470C-26D2A69A5C17}"/>
              </a:ext>
            </a:extLst>
          </p:cNvPr>
          <p:cNvSpPr>
            <a:spLocks noGrp="1"/>
          </p:cNvSpPr>
          <p:nvPr>
            <p:ph type="title"/>
          </p:nvPr>
        </p:nvSpPr>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7BD54D71-401E-9E8B-D8FA-6B9B99620F0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D7D8FFA5-147F-97E3-2566-EA05D7E4517C}"/>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31/1/2025</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id="{3F95E34F-4052-EA25-2AB9-56D32B1570A7}"/>
              </a:ext>
            </a:extLst>
          </p:cNvPr>
          <p:cNvSpPr>
            <a:spLocks noGrp="1"/>
          </p:cNvSpPr>
          <p:nvPr>
            <p:ph type="ftr" sz="quarter" idx="11"/>
          </p:nvPr>
        </p:nvSpPr>
        <p:spPr/>
        <p:txBody>
          <a:bodyPr/>
          <a:lstStyle/>
          <a:p>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id="{020DB7A1-5551-CA33-20B8-5B9B3CD08545}"/>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22907135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8457F2-3762-5F3C-3C49-30DEA5A5E7AB}"/>
              </a:ext>
            </a:extLst>
          </p:cNvPr>
          <p:cNvSpPr>
            <a:spLocks noGrp="1"/>
          </p:cNvSpPr>
          <p:nvPr>
            <p:ph type="title" orient="vert"/>
          </p:nvPr>
        </p:nvSpPr>
        <p:spPr>
          <a:xfrm>
            <a:off x="8724901" y="365126"/>
            <a:ext cx="2628900" cy="5811839"/>
          </a:xfr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5A6A908C-8EC3-8C7C-81D9-BB8A033FB716}"/>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7697333A-0C40-F027-783C-C4C436996F5D}"/>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31/1/2025</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id="{A54CB252-B598-F681-274D-F93C220DBBF8}"/>
              </a:ext>
            </a:extLst>
          </p:cNvPr>
          <p:cNvSpPr>
            <a:spLocks noGrp="1"/>
          </p:cNvSpPr>
          <p:nvPr>
            <p:ph type="ftr" sz="quarter" idx="11"/>
          </p:nvPr>
        </p:nvSpPr>
        <p:spPr/>
        <p:txBody>
          <a:bodyPr/>
          <a:lstStyle/>
          <a:p>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id="{6A75CD45-B926-FD0F-D7F8-CCFC64D48D15}"/>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15814890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A110DEB-4855-4762-AE95-09758409A2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p:blipFill>
        <p:spPr>
          <a:xfrm>
            <a:off x="-25757" y="0"/>
            <a:ext cx="12191999" cy="6858000"/>
          </a:xfrm>
          <a:prstGeom prst="rect">
            <a:avLst/>
          </a:prstGeom>
        </p:spPr>
      </p:pic>
    </p:spTree>
    <p:extLst>
      <p:ext uri="{BB962C8B-B14F-4D97-AF65-F5344CB8AC3E}">
        <p14:creationId xmlns:p14="http://schemas.microsoft.com/office/powerpoint/2010/main" val="698090404"/>
      </p:ext>
    </p:extLst>
  </p:cSld>
  <p:clrMapOvr>
    <a:masterClrMapping/>
  </p:clrMapOvr>
  <p:transition spd="slow" advTm="3000">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F2DDE3"/>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0967" y="2016767"/>
            <a:ext cx="5780000" cy="3010400"/>
          </a:xfrm>
          <a:prstGeom prst="rect">
            <a:avLst/>
          </a:prstGeom>
        </p:spPr>
        <p:txBody>
          <a:bodyPr spcFirstLastPara="1" wrap="square" lIns="91425" tIns="91425" rIns="91425" bIns="91425" anchor="ctr" anchorCtr="0">
            <a:noAutofit/>
          </a:bodyPr>
          <a:lstStyle>
            <a:lvl1pPr lvl="0" rtl="0">
              <a:spcBef>
                <a:spcPts val="0"/>
              </a:spcBef>
              <a:spcAft>
                <a:spcPts val="0"/>
              </a:spcAft>
              <a:buSzPts val="5000"/>
              <a:buFont typeface="Fredoka One"/>
              <a:buNone/>
              <a:defRPr sz="6667">
                <a:latin typeface="Fredoka One"/>
                <a:ea typeface="Fredoka One"/>
                <a:cs typeface="Fredoka One"/>
                <a:sym typeface="Fredoka One"/>
              </a:defRPr>
            </a:lvl1pPr>
            <a:lvl2pPr lvl="1" rtl="0">
              <a:spcBef>
                <a:spcPts val="0"/>
              </a:spcBef>
              <a:spcAft>
                <a:spcPts val="0"/>
              </a:spcAft>
              <a:buSzPts val="5200"/>
              <a:buFont typeface="Hachi Maru Pop"/>
              <a:buNone/>
              <a:defRPr sz="6933">
                <a:latin typeface="Hachi Maru Pop"/>
                <a:ea typeface="Hachi Maru Pop"/>
                <a:cs typeface="Hachi Maru Pop"/>
                <a:sym typeface="Hachi Maru Pop"/>
              </a:defRPr>
            </a:lvl2pPr>
            <a:lvl3pPr lvl="2" rtl="0">
              <a:spcBef>
                <a:spcPts val="0"/>
              </a:spcBef>
              <a:spcAft>
                <a:spcPts val="0"/>
              </a:spcAft>
              <a:buSzPts val="5200"/>
              <a:buFont typeface="Hachi Maru Pop"/>
              <a:buNone/>
              <a:defRPr sz="6933">
                <a:latin typeface="Hachi Maru Pop"/>
                <a:ea typeface="Hachi Maru Pop"/>
                <a:cs typeface="Hachi Maru Pop"/>
                <a:sym typeface="Hachi Maru Pop"/>
              </a:defRPr>
            </a:lvl3pPr>
            <a:lvl4pPr lvl="3" rtl="0">
              <a:spcBef>
                <a:spcPts val="0"/>
              </a:spcBef>
              <a:spcAft>
                <a:spcPts val="0"/>
              </a:spcAft>
              <a:buSzPts val="5200"/>
              <a:buFont typeface="Hachi Maru Pop"/>
              <a:buNone/>
              <a:defRPr sz="6933">
                <a:latin typeface="Hachi Maru Pop"/>
                <a:ea typeface="Hachi Maru Pop"/>
                <a:cs typeface="Hachi Maru Pop"/>
                <a:sym typeface="Hachi Maru Pop"/>
              </a:defRPr>
            </a:lvl4pPr>
            <a:lvl5pPr lvl="4" rtl="0">
              <a:spcBef>
                <a:spcPts val="0"/>
              </a:spcBef>
              <a:spcAft>
                <a:spcPts val="0"/>
              </a:spcAft>
              <a:buSzPts val="5200"/>
              <a:buFont typeface="Hachi Maru Pop"/>
              <a:buNone/>
              <a:defRPr sz="6933">
                <a:latin typeface="Hachi Maru Pop"/>
                <a:ea typeface="Hachi Maru Pop"/>
                <a:cs typeface="Hachi Maru Pop"/>
                <a:sym typeface="Hachi Maru Pop"/>
              </a:defRPr>
            </a:lvl5pPr>
            <a:lvl6pPr lvl="5" rtl="0">
              <a:spcBef>
                <a:spcPts val="0"/>
              </a:spcBef>
              <a:spcAft>
                <a:spcPts val="0"/>
              </a:spcAft>
              <a:buSzPts val="5200"/>
              <a:buFont typeface="Hachi Maru Pop"/>
              <a:buNone/>
              <a:defRPr sz="6933">
                <a:latin typeface="Hachi Maru Pop"/>
                <a:ea typeface="Hachi Maru Pop"/>
                <a:cs typeface="Hachi Maru Pop"/>
                <a:sym typeface="Hachi Maru Pop"/>
              </a:defRPr>
            </a:lvl6pPr>
            <a:lvl7pPr lvl="6" rtl="0">
              <a:spcBef>
                <a:spcPts val="0"/>
              </a:spcBef>
              <a:spcAft>
                <a:spcPts val="0"/>
              </a:spcAft>
              <a:buSzPts val="5200"/>
              <a:buFont typeface="Hachi Maru Pop"/>
              <a:buNone/>
              <a:defRPr sz="6933">
                <a:latin typeface="Hachi Maru Pop"/>
                <a:ea typeface="Hachi Maru Pop"/>
                <a:cs typeface="Hachi Maru Pop"/>
                <a:sym typeface="Hachi Maru Pop"/>
              </a:defRPr>
            </a:lvl7pPr>
            <a:lvl8pPr lvl="7" rtl="0">
              <a:spcBef>
                <a:spcPts val="0"/>
              </a:spcBef>
              <a:spcAft>
                <a:spcPts val="0"/>
              </a:spcAft>
              <a:buSzPts val="5200"/>
              <a:buFont typeface="Hachi Maru Pop"/>
              <a:buNone/>
              <a:defRPr sz="6933">
                <a:latin typeface="Hachi Maru Pop"/>
                <a:ea typeface="Hachi Maru Pop"/>
                <a:cs typeface="Hachi Maru Pop"/>
                <a:sym typeface="Hachi Maru Pop"/>
              </a:defRPr>
            </a:lvl8pPr>
            <a:lvl9pPr lvl="8" rtl="0">
              <a:spcBef>
                <a:spcPts val="0"/>
              </a:spcBef>
              <a:spcAft>
                <a:spcPts val="0"/>
              </a:spcAft>
              <a:buSzPts val="5200"/>
              <a:buFont typeface="Hachi Maru Pop"/>
              <a:buNone/>
              <a:defRPr sz="6933">
                <a:latin typeface="Hachi Maru Pop"/>
                <a:ea typeface="Hachi Maru Pop"/>
                <a:cs typeface="Hachi Maru Pop"/>
                <a:sym typeface="Hachi Maru Pop"/>
              </a:defRPr>
            </a:lvl9pPr>
          </a:lstStyle>
          <a:p>
            <a:endParaRPr/>
          </a:p>
        </p:txBody>
      </p:sp>
      <p:sp>
        <p:nvSpPr>
          <p:cNvPr id="10" name="Google Shape;10;p2"/>
          <p:cNvSpPr txBox="1">
            <a:spLocks noGrp="1"/>
          </p:cNvSpPr>
          <p:nvPr>
            <p:ph type="subTitle" idx="1"/>
          </p:nvPr>
        </p:nvSpPr>
        <p:spPr>
          <a:xfrm>
            <a:off x="1097280" y="5254752"/>
            <a:ext cx="6327600" cy="5976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Nunito SemiBold"/>
              <a:buNone/>
              <a:defRPr sz="2667">
                <a:latin typeface="Nunito SemiBold"/>
                <a:ea typeface="Nunito SemiBold"/>
                <a:cs typeface="Nunito SemiBold"/>
                <a:sym typeface="Nunito SemiBold"/>
              </a:defRPr>
            </a:lvl1pPr>
            <a:lvl2pPr lvl="1" rtl="0">
              <a:lnSpc>
                <a:spcPct val="100000"/>
              </a:lnSpc>
              <a:spcBef>
                <a:spcPts val="0"/>
              </a:spcBef>
              <a:spcAft>
                <a:spcPts val="0"/>
              </a:spcAft>
              <a:buClr>
                <a:schemeClr val="accent2"/>
              </a:buClr>
              <a:buSzPts val="2800"/>
              <a:buNone/>
              <a:defRPr sz="3733">
                <a:solidFill>
                  <a:schemeClr val="accent2"/>
                </a:solidFill>
              </a:defRPr>
            </a:lvl2pPr>
            <a:lvl3pPr lvl="2" rtl="0">
              <a:lnSpc>
                <a:spcPct val="100000"/>
              </a:lnSpc>
              <a:spcBef>
                <a:spcPts val="0"/>
              </a:spcBef>
              <a:spcAft>
                <a:spcPts val="0"/>
              </a:spcAft>
              <a:buClr>
                <a:schemeClr val="accent2"/>
              </a:buClr>
              <a:buSzPts val="2800"/>
              <a:buNone/>
              <a:defRPr sz="3733">
                <a:solidFill>
                  <a:schemeClr val="accent2"/>
                </a:solidFill>
              </a:defRPr>
            </a:lvl3pPr>
            <a:lvl4pPr lvl="3" rtl="0">
              <a:lnSpc>
                <a:spcPct val="100000"/>
              </a:lnSpc>
              <a:spcBef>
                <a:spcPts val="0"/>
              </a:spcBef>
              <a:spcAft>
                <a:spcPts val="0"/>
              </a:spcAft>
              <a:buClr>
                <a:schemeClr val="accent2"/>
              </a:buClr>
              <a:buSzPts val="2800"/>
              <a:buNone/>
              <a:defRPr sz="3733">
                <a:solidFill>
                  <a:schemeClr val="accent2"/>
                </a:solidFill>
              </a:defRPr>
            </a:lvl4pPr>
            <a:lvl5pPr lvl="4" rtl="0">
              <a:lnSpc>
                <a:spcPct val="100000"/>
              </a:lnSpc>
              <a:spcBef>
                <a:spcPts val="0"/>
              </a:spcBef>
              <a:spcAft>
                <a:spcPts val="0"/>
              </a:spcAft>
              <a:buClr>
                <a:schemeClr val="accent2"/>
              </a:buClr>
              <a:buSzPts val="2800"/>
              <a:buNone/>
              <a:defRPr sz="3733">
                <a:solidFill>
                  <a:schemeClr val="accent2"/>
                </a:solidFill>
              </a:defRPr>
            </a:lvl5pPr>
            <a:lvl6pPr lvl="5" rtl="0">
              <a:lnSpc>
                <a:spcPct val="100000"/>
              </a:lnSpc>
              <a:spcBef>
                <a:spcPts val="0"/>
              </a:spcBef>
              <a:spcAft>
                <a:spcPts val="0"/>
              </a:spcAft>
              <a:buClr>
                <a:schemeClr val="accent2"/>
              </a:buClr>
              <a:buSzPts val="2800"/>
              <a:buNone/>
              <a:defRPr sz="3733">
                <a:solidFill>
                  <a:schemeClr val="accent2"/>
                </a:solidFill>
              </a:defRPr>
            </a:lvl6pPr>
            <a:lvl7pPr lvl="6" rtl="0">
              <a:lnSpc>
                <a:spcPct val="100000"/>
              </a:lnSpc>
              <a:spcBef>
                <a:spcPts val="0"/>
              </a:spcBef>
              <a:spcAft>
                <a:spcPts val="0"/>
              </a:spcAft>
              <a:buClr>
                <a:schemeClr val="accent2"/>
              </a:buClr>
              <a:buSzPts val="2800"/>
              <a:buNone/>
              <a:defRPr sz="3733">
                <a:solidFill>
                  <a:schemeClr val="accent2"/>
                </a:solidFill>
              </a:defRPr>
            </a:lvl7pPr>
            <a:lvl8pPr lvl="7" rtl="0">
              <a:lnSpc>
                <a:spcPct val="100000"/>
              </a:lnSpc>
              <a:spcBef>
                <a:spcPts val="0"/>
              </a:spcBef>
              <a:spcAft>
                <a:spcPts val="0"/>
              </a:spcAft>
              <a:buClr>
                <a:schemeClr val="accent2"/>
              </a:buClr>
              <a:buSzPts val="2800"/>
              <a:buNone/>
              <a:defRPr sz="3733">
                <a:solidFill>
                  <a:schemeClr val="accent2"/>
                </a:solidFill>
              </a:defRPr>
            </a:lvl8pPr>
            <a:lvl9pPr lvl="8" rtl="0">
              <a:lnSpc>
                <a:spcPct val="100000"/>
              </a:lnSpc>
              <a:spcBef>
                <a:spcPts val="0"/>
              </a:spcBef>
              <a:spcAft>
                <a:spcPts val="0"/>
              </a:spcAft>
              <a:buClr>
                <a:schemeClr val="accent2"/>
              </a:buClr>
              <a:buSzPts val="2800"/>
              <a:buNone/>
              <a:defRPr sz="3733">
                <a:solidFill>
                  <a:schemeClr val="accent2"/>
                </a:solidFill>
              </a:defRPr>
            </a:lvl9pPr>
          </a:lstStyle>
          <a:p>
            <a:endParaRPr/>
          </a:p>
        </p:txBody>
      </p:sp>
    </p:spTree>
    <p:extLst>
      <p:ext uri="{BB962C8B-B14F-4D97-AF65-F5344CB8AC3E}">
        <p14:creationId xmlns:p14="http://schemas.microsoft.com/office/powerpoint/2010/main" val="41317307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3"/>
        <p:cNvGrpSpPr/>
        <p:nvPr/>
      </p:nvGrpSpPr>
      <p:grpSpPr>
        <a:xfrm>
          <a:off x="0" y="0"/>
          <a:ext cx="0" cy="0"/>
          <a:chOff x="0" y="0"/>
          <a:chExt cx="0" cy="0"/>
        </a:xfrm>
      </p:grpSpPr>
    </p:spTree>
    <p:extLst>
      <p:ext uri="{BB962C8B-B14F-4D97-AF65-F5344CB8AC3E}">
        <p14:creationId xmlns:p14="http://schemas.microsoft.com/office/powerpoint/2010/main" val="40693206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2"/>
        </a:solidFill>
        <a:effectLst/>
      </p:bgPr>
    </p:bg>
    <p:spTree>
      <p:nvGrpSpPr>
        <p:cNvPr id="1" name="Shape 219"/>
        <p:cNvGrpSpPr/>
        <p:nvPr/>
      </p:nvGrpSpPr>
      <p:grpSpPr>
        <a:xfrm>
          <a:off x="0" y="0"/>
          <a:ext cx="0" cy="0"/>
          <a:chOff x="0" y="0"/>
          <a:chExt cx="0" cy="0"/>
        </a:xfrm>
      </p:grpSpPr>
      <p:sp>
        <p:nvSpPr>
          <p:cNvPr id="220" name="Google Shape;220;p26"/>
          <p:cNvSpPr/>
          <p:nvPr/>
        </p:nvSpPr>
        <p:spPr>
          <a:xfrm rot="10800000" flipH="1">
            <a:off x="295120" y="818023"/>
            <a:ext cx="684168" cy="65959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 name="Google Shape;221;p26"/>
          <p:cNvSpPr/>
          <p:nvPr/>
        </p:nvSpPr>
        <p:spPr>
          <a:xfrm rot="10800000" flipH="1">
            <a:off x="1110216" y="183995"/>
            <a:ext cx="534664" cy="515439"/>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26"/>
          <p:cNvSpPr/>
          <p:nvPr/>
        </p:nvSpPr>
        <p:spPr>
          <a:xfrm rot="10800000" flipH="1">
            <a:off x="491204" y="295684"/>
            <a:ext cx="292000" cy="292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 name="Google Shape;223;p26"/>
          <p:cNvSpPr/>
          <p:nvPr/>
        </p:nvSpPr>
        <p:spPr>
          <a:xfrm rot="10800000">
            <a:off x="11222312" y="818023"/>
            <a:ext cx="684168" cy="65959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4" name="Google Shape;224;p26"/>
          <p:cNvSpPr/>
          <p:nvPr/>
        </p:nvSpPr>
        <p:spPr>
          <a:xfrm rot="10800000">
            <a:off x="10556720" y="183995"/>
            <a:ext cx="534664" cy="515439"/>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26"/>
          <p:cNvSpPr/>
          <p:nvPr/>
        </p:nvSpPr>
        <p:spPr>
          <a:xfrm rot="10800000">
            <a:off x="11418396" y="295684"/>
            <a:ext cx="292000" cy="292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6" name="Google Shape;226;p26"/>
          <p:cNvSpPr/>
          <p:nvPr/>
        </p:nvSpPr>
        <p:spPr>
          <a:xfrm flipH="1">
            <a:off x="11217512" y="5365595"/>
            <a:ext cx="684168" cy="65959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7" name="Google Shape;227;p26"/>
          <p:cNvSpPr/>
          <p:nvPr/>
        </p:nvSpPr>
        <p:spPr>
          <a:xfrm flipH="1">
            <a:off x="10551920" y="6143782"/>
            <a:ext cx="534664" cy="515439"/>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8" name="Google Shape;228;p26"/>
          <p:cNvSpPr/>
          <p:nvPr/>
        </p:nvSpPr>
        <p:spPr>
          <a:xfrm flipH="1">
            <a:off x="11413596" y="6255531"/>
            <a:ext cx="292000" cy="292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26"/>
          <p:cNvSpPr/>
          <p:nvPr/>
        </p:nvSpPr>
        <p:spPr>
          <a:xfrm>
            <a:off x="290320" y="5365595"/>
            <a:ext cx="684168" cy="65959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 name="Google Shape;230;p26"/>
          <p:cNvSpPr/>
          <p:nvPr/>
        </p:nvSpPr>
        <p:spPr>
          <a:xfrm>
            <a:off x="1105416" y="6143782"/>
            <a:ext cx="534664" cy="515439"/>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1" name="Google Shape;231;p26"/>
          <p:cNvSpPr/>
          <p:nvPr/>
        </p:nvSpPr>
        <p:spPr>
          <a:xfrm>
            <a:off x="486404" y="6255531"/>
            <a:ext cx="292000" cy="292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61028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232"/>
        <p:cNvGrpSpPr/>
        <p:nvPr/>
      </p:nvGrpSpPr>
      <p:grpSpPr>
        <a:xfrm>
          <a:off x="0" y="0"/>
          <a:ext cx="0" cy="0"/>
          <a:chOff x="0" y="0"/>
          <a:chExt cx="0" cy="0"/>
        </a:xfrm>
      </p:grpSpPr>
      <p:grpSp>
        <p:nvGrpSpPr>
          <p:cNvPr id="233" name="Google Shape;233;p27"/>
          <p:cNvGrpSpPr/>
          <p:nvPr/>
        </p:nvGrpSpPr>
        <p:grpSpPr>
          <a:xfrm>
            <a:off x="8814043" y="-1668483"/>
            <a:ext cx="5071763" cy="4500585"/>
            <a:chOff x="6686732" y="-1175163"/>
            <a:chExt cx="3803822" cy="3375439"/>
          </a:xfrm>
        </p:grpSpPr>
        <p:sp>
          <p:nvSpPr>
            <p:cNvPr id="234" name="Google Shape;234;p27"/>
            <p:cNvSpPr/>
            <p:nvPr/>
          </p:nvSpPr>
          <p:spPr>
            <a:xfrm rot="-8822455">
              <a:off x="7239989" y="-382228"/>
              <a:ext cx="2849775" cy="1569504"/>
            </a:xfrm>
            <a:custGeom>
              <a:avLst/>
              <a:gdLst/>
              <a:ahLst/>
              <a:cxnLst/>
              <a:rect l="l" t="t" r="r" b="b"/>
              <a:pathLst>
                <a:path w="31798" h="17584" extrusionOk="0">
                  <a:moveTo>
                    <a:pt x="15940" y="1"/>
                  </a:moveTo>
                  <a:cubicBezTo>
                    <a:pt x="15833" y="1"/>
                    <a:pt x="15725" y="2"/>
                    <a:pt x="15617" y="4"/>
                  </a:cubicBezTo>
                  <a:cubicBezTo>
                    <a:pt x="6908" y="205"/>
                    <a:pt x="1" y="8090"/>
                    <a:pt x="221" y="17584"/>
                  </a:cubicBezTo>
                  <a:lnTo>
                    <a:pt x="2990" y="17526"/>
                  </a:lnTo>
                  <a:cubicBezTo>
                    <a:pt x="2817" y="9699"/>
                    <a:pt x="8518" y="3194"/>
                    <a:pt x="15684" y="3031"/>
                  </a:cubicBezTo>
                  <a:cubicBezTo>
                    <a:pt x="15775" y="3029"/>
                    <a:pt x="15867" y="3028"/>
                    <a:pt x="15958" y="3028"/>
                  </a:cubicBezTo>
                  <a:cubicBezTo>
                    <a:pt x="23012" y="3028"/>
                    <a:pt x="28849" y="9205"/>
                    <a:pt x="29019" y="16932"/>
                  </a:cubicBezTo>
                  <a:lnTo>
                    <a:pt x="31798" y="16865"/>
                  </a:lnTo>
                  <a:cubicBezTo>
                    <a:pt x="31580" y="7489"/>
                    <a:pt x="24504" y="1"/>
                    <a:pt x="15940" y="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7"/>
            <p:cNvSpPr/>
            <p:nvPr/>
          </p:nvSpPr>
          <p:spPr>
            <a:xfrm rot="-8822455">
              <a:off x="6916939" y="-412062"/>
              <a:ext cx="3343408" cy="1849237"/>
            </a:xfrm>
            <a:custGeom>
              <a:avLst/>
              <a:gdLst/>
              <a:ahLst/>
              <a:cxnLst/>
              <a:rect l="l" t="t" r="r" b="b"/>
              <a:pathLst>
                <a:path w="37306" h="20718" extrusionOk="0">
                  <a:moveTo>
                    <a:pt x="18624" y="0"/>
                  </a:moveTo>
                  <a:cubicBezTo>
                    <a:pt x="18500" y="0"/>
                    <a:pt x="18375" y="2"/>
                    <a:pt x="18251" y="4"/>
                  </a:cubicBezTo>
                  <a:cubicBezTo>
                    <a:pt x="13288" y="119"/>
                    <a:pt x="8661" y="2332"/>
                    <a:pt x="5241" y="6251"/>
                  </a:cubicBezTo>
                  <a:cubicBezTo>
                    <a:pt x="1811" y="10160"/>
                    <a:pt x="0" y="15295"/>
                    <a:pt x="115" y="20717"/>
                  </a:cubicBezTo>
                  <a:lnTo>
                    <a:pt x="2893" y="20650"/>
                  </a:lnTo>
                  <a:cubicBezTo>
                    <a:pt x="2673" y="11137"/>
                    <a:pt x="9600" y="3233"/>
                    <a:pt x="18318" y="3032"/>
                  </a:cubicBezTo>
                  <a:cubicBezTo>
                    <a:pt x="18426" y="3029"/>
                    <a:pt x="18534" y="3028"/>
                    <a:pt x="18641" y="3028"/>
                  </a:cubicBezTo>
                  <a:cubicBezTo>
                    <a:pt x="27224" y="3028"/>
                    <a:pt x="34319" y="10536"/>
                    <a:pt x="34537" y="19931"/>
                  </a:cubicBezTo>
                  <a:lnTo>
                    <a:pt x="37306" y="19874"/>
                  </a:lnTo>
                  <a:cubicBezTo>
                    <a:pt x="37181" y="14451"/>
                    <a:pt x="35131" y="9403"/>
                    <a:pt x="31538" y="5647"/>
                  </a:cubicBezTo>
                  <a:cubicBezTo>
                    <a:pt x="28026" y="1995"/>
                    <a:pt x="23458" y="0"/>
                    <a:pt x="18624" y="0"/>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7"/>
            <p:cNvSpPr/>
            <p:nvPr/>
          </p:nvSpPr>
          <p:spPr>
            <a:xfrm rot="-8822455">
              <a:off x="7560011" y="-357346"/>
              <a:ext cx="2349240" cy="1294144"/>
            </a:xfrm>
            <a:custGeom>
              <a:avLst/>
              <a:gdLst/>
              <a:ahLst/>
              <a:cxnLst/>
              <a:rect l="l" t="t" r="r" b="b"/>
              <a:pathLst>
                <a:path w="26213" h="14499" extrusionOk="0">
                  <a:moveTo>
                    <a:pt x="13151" y="0"/>
                  </a:moveTo>
                  <a:cubicBezTo>
                    <a:pt x="13060" y="0"/>
                    <a:pt x="12968" y="1"/>
                    <a:pt x="12876" y="3"/>
                  </a:cubicBezTo>
                  <a:cubicBezTo>
                    <a:pt x="5691" y="166"/>
                    <a:pt x="0" y="6671"/>
                    <a:pt x="182" y="14498"/>
                  </a:cubicBezTo>
                  <a:lnTo>
                    <a:pt x="2951" y="14431"/>
                  </a:lnTo>
                  <a:cubicBezTo>
                    <a:pt x="2817" y="8271"/>
                    <a:pt x="7291" y="3155"/>
                    <a:pt x="12943" y="3031"/>
                  </a:cubicBezTo>
                  <a:cubicBezTo>
                    <a:pt x="13019" y="3029"/>
                    <a:pt x="13094" y="3028"/>
                    <a:pt x="13169" y="3028"/>
                  </a:cubicBezTo>
                  <a:cubicBezTo>
                    <a:pt x="18711" y="3028"/>
                    <a:pt x="23292" y="7894"/>
                    <a:pt x="23434" y="13972"/>
                  </a:cubicBezTo>
                  <a:lnTo>
                    <a:pt x="26212" y="13904"/>
                  </a:lnTo>
                  <a:cubicBezTo>
                    <a:pt x="26032" y="6177"/>
                    <a:pt x="20204" y="0"/>
                    <a:pt x="13151" y="0"/>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7" name="Google Shape;237;p27"/>
          <p:cNvSpPr/>
          <p:nvPr/>
        </p:nvSpPr>
        <p:spPr>
          <a:xfrm rot="-1098394" flipH="1">
            <a:off x="235064" y="610491"/>
            <a:ext cx="785605" cy="757375"/>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rgbClr val="FCF3A8"/>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8" name="Google Shape;238;p27"/>
          <p:cNvSpPr/>
          <p:nvPr/>
        </p:nvSpPr>
        <p:spPr>
          <a:xfrm rot="-1098430" flipH="1">
            <a:off x="980457" y="215081"/>
            <a:ext cx="531927" cy="512800"/>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9" name="Google Shape;239;p27"/>
          <p:cNvSpPr/>
          <p:nvPr/>
        </p:nvSpPr>
        <p:spPr>
          <a:xfrm flipH="1">
            <a:off x="1222399" y="1002987"/>
            <a:ext cx="264000" cy="264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0" name="Google Shape;240;p27"/>
          <p:cNvSpPr/>
          <p:nvPr/>
        </p:nvSpPr>
        <p:spPr>
          <a:xfrm rot="9715800" flipH="1">
            <a:off x="11213645" y="6012667"/>
            <a:ext cx="662979" cy="639156"/>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1" name="Google Shape;241;p27"/>
          <p:cNvSpPr/>
          <p:nvPr/>
        </p:nvSpPr>
        <p:spPr>
          <a:xfrm rot="9715681" flipH="1">
            <a:off x="10582503" y="6227402"/>
            <a:ext cx="448896" cy="432765"/>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rgbClr val="C7E5F6"/>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2" name="Google Shape;242;p27"/>
          <p:cNvSpPr/>
          <p:nvPr/>
        </p:nvSpPr>
        <p:spPr>
          <a:xfrm rot="9719309" flipH="1">
            <a:off x="10846748" y="5737999"/>
            <a:ext cx="222504" cy="222504"/>
          </a:xfrm>
          <a:prstGeom prst="ellipse">
            <a:avLst/>
          </a:pr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3" name="Google Shape;243;p27"/>
          <p:cNvSpPr/>
          <p:nvPr/>
        </p:nvSpPr>
        <p:spPr>
          <a:xfrm rot="9715800" flipH="1">
            <a:off x="296379" y="5939501"/>
            <a:ext cx="662979" cy="639156"/>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rgbClr val="BCEBAC"/>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4" name="Google Shape;244;p27"/>
          <p:cNvSpPr/>
          <p:nvPr/>
        </p:nvSpPr>
        <p:spPr>
          <a:xfrm rot="9719309" flipH="1">
            <a:off x="1135165" y="6440299"/>
            <a:ext cx="222504" cy="222504"/>
          </a:xfrm>
          <a:prstGeom prst="ellipse">
            <a:avLst/>
          </a:prstGeom>
          <a:solidFill>
            <a:srgbClr val="C55964"/>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437398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D833895-2EE1-A143-93B4-FD15908CC1FE}"/>
              </a:ext>
            </a:extLst>
          </p:cNvPr>
          <p:cNvPicPr>
            <a:picLocks noChangeAspect="1"/>
          </p:cNvPicPr>
          <p:nvPr userDrawn="1"/>
        </p:nvPicPr>
        <p:blipFill>
          <a:blip r:embed="rId2"/>
          <a:stretch>
            <a:fillRect/>
          </a:stretch>
        </p:blipFill>
        <p:spPr>
          <a:xfrm>
            <a:off x="-1" y="0"/>
            <a:ext cx="12210585" cy="6858000"/>
          </a:xfrm>
          <a:prstGeom prst="rect">
            <a:avLst/>
          </a:prstGeom>
        </p:spPr>
      </p:pic>
    </p:spTree>
    <p:extLst>
      <p:ext uri="{BB962C8B-B14F-4D97-AF65-F5344CB8AC3E}">
        <p14:creationId xmlns:p14="http://schemas.microsoft.com/office/powerpoint/2010/main" val="3180020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35153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7F7B4-67B5-4535-AFC1-55B2A9BA53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E89AF1-6ABD-4308-AAE6-CE56F299B3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3CCD7CC-68BA-4DB3-85C6-B04842288240}"/>
              </a:ext>
            </a:extLst>
          </p:cNvPr>
          <p:cNvSpPr>
            <a:spLocks noGrp="1"/>
          </p:cNvSpPr>
          <p:nvPr>
            <p:ph type="dt" sz="half" idx="10"/>
          </p:nvPr>
        </p:nvSpPr>
        <p:spPr/>
        <p:txBody>
          <a:bodyPr/>
          <a:lstStyle/>
          <a:p>
            <a:fld id="{503E181C-FFC4-422C-B5F1-780F7CBBDF4D}" type="datetimeFigureOut">
              <a:rPr lang="en-US" smtClean="0"/>
              <a:t>1/31/2025</a:t>
            </a:fld>
            <a:endParaRPr lang="en-US"/>
          </a:p>
        </p:txBody>
      </p:sp>
      <p:sp>
        <p:nvSpPr>
          <p:cNvPr id="5" name="Footer Placeholder 4">
            <a:extLst>
              <a:ext uri="{FF2B5EF4-FFF2-40B4-BE49-F238E27FC236}">
                <a16:creationId xmlns:a16="http://schemas.microsoft.com/office/drawing/2014/main" id="{36CA3BC0-8B0E-4A47-9816-294706EA8A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9B3E01-76EA-4069-9209-EC0CB6440D97}"/>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23938094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352209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6E507B-8EF9-5A45-A7A7-4819713C7A16}"/>
              </a:ext>
            </a:extLst>
          </p:cNvPr>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DE58AFCA-29AA-3E4B-BD83-C832ABE5FDF4}"/>
              </a:ext>
            </a:extLst>
          </p:cNvPr>
          <p:cNvSpPr>
            <a:spLocks noGrp="1"/>
          </p:cNvSpPr>
          <p:nvPr>
            <p:ph sz="half" idx="1"/>
          </p:nvPr>
        </p:nvSpPr>
        <p:spPr>
          <a:xfrm>
            <a:off x="838200" y="1825625"/>
            <a:ext cx="5181600" cy="435133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2A7D35DE-AD6B-B542-8541-668B1D7B9F47}"/>
              </a:ext>
            </a:extLst>
          </p:cNvPr>
          <p:cNvSpPr>
            <a:spLocks noGrp="1"/>
          </p:cNvSpPr>
          <p:nvPr>
            <p:ph sz="half" idx="2"/>
          </p:nvPr>
        </p:nvSpPr>
        <p:spPr>
          <a:xfrm>
            <a:off x="6172200" y="1825625"/>
            <a:ext cx="5181600" cy="435133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78775A51-30D3-6C44-AAC4-C87AB51CDFEC}"/>
              </a:ext>
            </a:extLst>
          </p:cNvPr>
          <p:cNvSpPr>
            <a:spLocks noGrp="1"/>
          </p:cNvSpPr>
          <p:nvPr>
            <p:ph type="dt" sz="half" idx="10"/>
          </p:nvPr>
        </p:nvSpPr>
        <p:spPr>
          <a:xfrm>
            <a:off x="838200" y="6356350"/>
            <a:ext cx="2743200" cy="365125"/>
          </a:xfrm>
          <a:prstGeom prst="rect">
            <a:avLst/>
          </a:prstGeom>
        </p:spPr>
        <p:txBody>
          <a:bodyPr/>
          <a:lstStyle/>
          <a:p>
            <a:fld id="{1CC35952-3F8E-FD4C-A747-C6ECA5ADAD11}" type="datetimeFigureOut">
              <a:rPr kumimoji="1" lang="zh-CN" altLang="en-US" smtClean="0"/>
              <a:t>2025/1/31</a:t>
            </a:fld>
            <a:endParaRPr kumimoji="1" lang="zh-CN" altLang="en-US"/>
          </a:p>
        </p:txBody>
      </p:sp>
      <p:sp>
        <p:nvSpPr>
          <p:cNvPr id="6" name="页脚占位符 5">
            <a:extLst>
              <a:ext uri="{FF2B5EF4-FFF2-40B4-BE49-F238E27FC236}">
                <a16:creationId xmlns:a16="http://schemas.microsoft.com/office/drawing/2014/main" id="{F69A7E92-DECB-A340-99DA-0C90C0CAAEDA}"/>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B2A7E75F-4E49-4240-AD66-D2883CC8B2B2}"/>
              </a:ext>
            </a:extLst>
          </p:cNvPr>
          <p:cNvSpPr>
            <a:spLocks noGrp="1"/>
          </p:cNvSpPr>
          <p:nvPr>
            <p:ph type="sldNum" sz="quarter" idx="12"/>
          </p:nvPr>
        </p:nvSpPr>
        <p:spPr>
          <a:xfrm>
            <a:off x="8610600" y="6356350"/>
            <a:ext cx="2743200" cy="365125"/>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5216440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CF90D0-1BE0-BA48-82C9-0B8C07334115}"/>
              </a:ext>
            </a:extLst>
          </p:cNvPr>
          <p:cNvSpPr>
            <a:spLocks noGrp="1"/>
          </p:cNvSpPr>
          <p:nvPr>
            <p:ph type="title"/>
          </p:nvPr>
        </p:nvSpPr>
        <p:spPr>
          <a:xfrm>
            <a:off x="839788" y="365125"/>
            <a:ext cx="10515600" cy="1325563"/>
          </a:xfrm>
          <a:prstGeom prst="rect">
            <a:avLst/>
          </a:prstGeo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8AD8CC1C-B463-4044-AEBB-947BD919B1F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DFBF10EF-16DE-6846-A06E-1693B38472D7}"/>
              </a:ext>
            </a:extLst>
          </p:cNvPr>
          <p:cNvSpPr>
            <a:spLocks noGrp="1"/>
          </p:cNvSpPr>
          <p:nvPr>
            <p:ph sz="half" idx="2"/>
          </p:nvPr>
        </p:nvSpPr>
        <p:spPr>
          <a:xfrm>
            <a:off x="839788" y="2505075"/>
            <a:ext cx="5157787" cy="368458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2DF7A8B7-C4FE-F24E-911A-9E2EE2D1502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A373C3BC-AE42-F64B-B54F-3287AAC2679F}"/>
              </a:ext>
            </a:extLst>
          </p:cNvPr>
          <p:cNvSpPr>
            <a:spLocks noGrp="1"/>
          </p:cNvSpPr>
          <p:nvPr>
            <p:ph sz="quarter" idx="4"/>
          </p:nvPr>
        </p:nvSpPr>
        <p:spPr>
          <a:xfrm>
            <a:off x="6172200" y="2505075"/>
            <a:ext cx="5183188" cy="368458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764F4B9F-4709-5A46-A9D4-4826E1DF6275}"/>
              </a:ext>
            </a:extLst>
          </p:cNvPr>
          <p:cNvSpPr>
            <a:spLocks noGrp="1"/>
          </p:cNvSpPr>
          <p:nvPr>
            <p:ph type="dt" sz="half" idx="10"/>
          </p:nvPr>
        </p:nvSpPr>
        <p:spPr>
          <a:xfrm>
            <a:off x="838200" y="6356350"/>
            <a:ext cx="2743200" cy="365125"/>
          </a:xfrm>
          <a:prstGeom prst="rect">
            <a:avLst/>
          </a:prstGeom>
        </p:spPr>
        <p:txBody>
          <a:bodyPr/>
          <a:lstStyle/>
          <a:p>
            <a:fld id="{1CC35952-3F8E-FD4C-A747-C6ECA5ADAD11}" type="datetimeFigureOut">
              <a:rPr kumimoji="1" lang="zh-CN" altLang="en-US" smtClean="0"/>
              <a:t>2025/1/31</a:t>
            </a:fld>
            <a:endParaRPr kumimoji="1" lang="zh-CN" altLang="en-US"/>
          </a:p>
        </p:txBody>
      </p:sp>
      <p:sp>
        <p:nvSpPr>
          <p:cNvPr id="8" name="页脚占位符 7">
            <a:extLst>
              <a:ext uri="{FF2B5EF4-FFF2-40B4-BE49-F238E27FC236}">
                <a16:creationId xmlns:a16="http://schemas.microsoft.com/office/drawing/2014/main" id="{53F01BBE-5D47-2F4C-88B9-AA4087E498E9}"/>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9" name="灯片编号占位符 8">
            <a:extLst>
              <a:ext uri="{FF2B5EF4-FFF2-40B4-BE49-F238E27FC236}">
                <a16:creationId xmlns:a16="http://schemas.microsoft.com/office/drawing/2014/main" id="{6C04F0B3-B19C-E346-8202-F4AC30ADB117}"/>
              </a:ext>
            </a:extLst>
          </p:cNvPr>
          <p:cNvSpPr>
            <a:spLocks noGrp="1"/>
          </p:cNvSpPr>
          <p:nvPr>
            <p:ph type="sldNum" sz="quarter" idx="12"/>
          </p:nvPr>
        </p:nvSpPr>
        <p:spPr>
          <a:xfrm>
            <a:off x="8610600" y="6356350"/>
            <a:ext cx="2743200" cy="365125"/>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12422320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5E7FC6-267C-5A49-8512-8866F37738C6}"/>
              </a:ext>
            </a:extLst>
          </p:cNvPr>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16C64BA4-654E-DF4D-ADF5-131F2441DA41}"/>
              </a:ext>
            </a:extLst>
          </p:cNvPr>
          <p:cNvSpPr>
            <a:spLocks noGrp="1"/>
          </p:cNvSpPr>
          <p:nvPr>
            <p:ph type="dt" sz="half" idx="10"/>
          </p:nvPr>
        </p:nvSpPr>
        <p:spPr>
          <a:xfrm>
            <a:off x="838200" y="6356350"/>
            <a:ext cx="2743200" cy="365125"/>
          </a:xfrm>
          <a:prstGeom prst="rect">
            <a:avLst/>
          </a:prstGeom>
        </p:spPr>
        <p:txBody>
          <a:bodyPr/>
          <a:lstStyle/>
          <a:p>
            <a:fld id="{1CC35952-3F8E-FD4C-A747-C6ECA5ADAD11}" type="datetimeFigureOut">
              <a:rPr kumimoji="1" lang="zh-CN" altLang="en-US" smtClean="0"/>
              <a:t>2025/1/31</a:t>
            </a:fld>
            <a:endParaRPr kumimoji="1" lang="zh-CN" altLang="en-US"/>
          </a:p>
        </p:txBody>
      </p:sp>
      <p:sp>
        <p:nvSpPr>
          <p:cNvPr id="4" name="页脚占位符 3">
            <a:extLst>
              <a:ext uri="{FF2B5EF4-FFF2-40B4-BE49-F238E27FC236}">
                <a16:creationId xmlns:a16="http://schemas.microsoft.com/office/drawing/2014/main" id="{C69057CD-4581-924E-B897-637418DF192F}"/>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5" name="灯片编号占位符 4">
            <a:extLst>
              <a:ext uri="{FF2B5EF4-FFF2-40B4-BE49-F238E27FC236}">
                <a16:creationId xmlns:a16="http://schemas.microsoft.com/office/drawing/2014/main" id="{A5642219-3993-924A-B4B1-A21D9CDEE983}"/>
              </a:ext>
            </a:extLst>
          </p:cNvPr>
          <p:cNvSpPr>
            <a:spLocks noGrp="1"/>
          </p:cNvSpPr>
          <p:nvPr>
            <p:ph type="sldNum" sz="quarter" idx="12"/>
          </p:nvPr>
        </p:nvSpPr>
        <p:spPr>
          <a:xfrm>
            <a:off x="8610600" y="6356350"/>
            <a:ext cx="2743200" cy="365125"/>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39554833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47A491-F390-7E48-BBCE-24C00CF98FDB}"/>
              </a:ext>
            </a:extLst>
          </p:cNvPr>
          <p:cNvSpPr>
            <a:spLocks noGrp="1"/>
          </p:cNvSpPr>
          <p:nvPr>
            <p:ph type="dt" sz="half" idx="10"/>
          </p:nvPr>
        </p:nvSpPr>
        <p:spPr>
          <a:xfrm>
            <a:off x="838200" y="6356350"/>
            <a:ext cx="2743200" cy="365125"/>
          </a:xfrm>
          <a:prstGeom prst="rect">
            <a:avLst/>
          </a:prstGeom>
        </p:spPr>
        <p:txBody>
          <a:bodyPr/>
          <a:lstStyle/>
          <a:p>
            <a:fld id="{1CC35952-3F8E-FD4C-A747-C6ECA5ADAD11}" type="datetimeFigureOut">
              <a:rPr kumimoji="1" lang="zh-CN" altLang="en-US" smtClean="0"/>
              <a:t>2025/1/31</a:t>
            </a:fld>
            <a:endParaRPr kumimoji="1" lang="zh-CN" altLang="en-US"/>
          </a:p>
        </p:txBody>
      </p:sp>
      <p:sp>
        <p:nvSpPr>
          <p:cNvPr id="3" name="页脚占位符 2">
            <a:extLst>
              <a:ext uri="{FF2B5EF4-FFF2-40B4-BE49-F238E27FC236}">
                <a16:creationId xmlns:a16="http://schemas.microsoft.com/office/drawing/2014/main" id="{99BE830B-A946-BD45-B21F-C97EA38DA099}"/>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4" name="灯片编号占位符 3">
            <a:extLst>
              <a:ext uri="{FF2B5EF4-FFF2-40B4-BE49-F238E27FC236}">
                <a16:creationId xmlns:a16="http://schemas.microsoft.com/office/drawing/2014/main" id="{7EC00BC8-48BB-C744-9AF3-836A15D3F494}"/>
              </a:ext>
            </a:extLst>
          </p:cNvPr>
          <p:cNvSpPr>
            <a:spLocks noGrp="1"/>
          </p:cNvSpPr>
          <p:nvPr>
            <p:ph type="sldNum" sz="quarter" idx="12"/>
          </p:nvPr>
        </p:nvSpPr>
        <p:spPr>
          <a:xfrm>
            <a:off x="8610600" y="6356350"/>
            <a:ext cx="2743200" cy="365125"/>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10759193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6283F0-E3FD-7E40-8A2A-5EA972AEF98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0116F400-E0F1-E040-9175-5D2DAA46EAA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187EBF29-02DB-4542-96F9-B1A8BC19607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B64C6A2D-0F64-4647-B185-CD17E13F3027}"/>
              </a:ext>
            </a:extLst>
          </p:cNvPr>
          <p:cNvSpPr>
            <a:spLocks noGrp="1"/>
          </p:cNvSpPr>
          <p:nvPr>
            <p:ph type="dt" sz="half" idx="10"/>
          </p:nvPr>
        </p:nvSpPr>
        <p:spPr>
          <a:xfrm>
            <a:off x="838200" y="6356350"/>
            <a:ext cx="2743200" cy="365125"/>
          </a:xfrm>
          <a:prstGeom prst="rect">
            <a:avLst/>
          </a:prstGeom>
        </p:spPr>
        <p:txBody>
          <a:bodyPr/>
          <a:lstStyle/>
          <a:p>
            <a:fld id="{1CC35952-3F8E-FD4C-A747-C6ECA5ADAD11}" type="datetimeFigureOut">
              <a:rPr kumimoji="1" lang="zh-CN" altLang="en-US" smtClean="0"/>
              <a:t>2025/1/31</a:t>
            </a:fld>
            <a:endParaRPr kumimoji="1" lang="zh-CN" altLang="en-US"/>
          </a:p>
        </p:txBody>
      </p:sp>
      <p:sp>
        <p:nvSpPr>
          <p:cNvPr id="6" name="页脚占位符 5">
            <a:extLst>
              <a:ext uri="{FF2B5EF4-FFF2-40B4-BE49-F238E27FC236}">
                <a16:creationId xmlns:a16="http://schemas.microsoft.com/office/drawing/2014/main" id="{89387D34-DF38-7C48-83AC-4F1FE249DE38}"/>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495ADA30-4C7A-E440-85B5-C8732AFD8B64}"/>
              </a:ext>
            </a:extLst>
          </p:cNvPr>
          <p:cNvSpPr>
            <a:spLocks noGrp="1"/>
          </p:cNvSpPr>
          <p:nvPr>
            <p:ph type="sldNum" sz="quarter" idx="12"/>
          </p:nvPr>
        </p:nvSpPr>
        <p:spPr>
          <a:xfrm>
            <a:off x="8610600" y="6356350"/>
            <a:ext cx="2743200" cy="365125"/>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4880378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54E4F6-5908-1543-B5C1-F9111C866F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A5F4A3AE-00F2-3642-BBBC-0C214EE4E37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a:extLst>
              <a:ext uri="{FF2B5EF4-FFF2-40B4-BE49-F238E27FC236}">
                <a16:creationId xmlns:a16="http://schemas.microsoft.com/office/drawing/2014/main" id="{1A18793E-9DE3-A140-9325-95C18E3738E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A212BC96-BF1E-0A4D-8F8D-83D4AB902027}"/>
              </a:ext>
            </a:extLst>
          </p:cNvPr>
          <p:cNvSpPr>
            <a:spLocks noGrp="1"/>
          </p:cNvSpPr>
          <p:nvPr>
            <p:ph type="dt" sz="half" idx="10"/>
          </p:nvPr>
        </p:nvSpPr>
        <p:spPr>
          <a:xfrm>
            <a:off x="838200" y="6356350"/>
            <a:ext cx="2743200" cy="365125"/>
          </a:xfrm>
          <a:prstGeom prst="rect">
            <a:avLst/>
          </a:prstGeom>
        </p:spPr>
        <p:txBody>
          <a:bodyPr/>
          <a:lstStyle/>
          <a:p>
            <a:fld id="{1CC35952-3F8E-FD4C-A747-C6ECA5ADAD11}" type="datetimeFigureOut">
              <a:rPr kumimoji="1" lang="zh-CN" altLang="en-US" smtClean="0"/>
              <a:t>2025/1/31</a:t>
            </a:fld>
            <a:endParaRPr kumimoji="1" lang="zh-CN" altLang="en-US"/>
          </a:p>
        </p:txBody>
      </p:sp>
      <p:sp>
        <p:nvSpPr>
          <p:cNvPr id="6" name="页脚占位符 5">
            <a:extLst>
              <a:ext uri="{FF2B5EF4-FFF2-40B4-BE49-F238E27FC236}">
                <a16:creationId xmlns:a16="http://schemas.microsoft.com/office/drawing/2014/main" id="{75146E36-2D93-DA46-AA31-6A8FED95A36D}"/>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8A03EAD5-F86F-EF49-988B-48276EEE1467}"/>
              </a:ext>
            </a:extLst>
          </p:cNvPr>
          <p:cNvSpPr>
            <a:spLocks noGrp="1"/>
          </p:cNvSpPr>
          <p:nvPr>
            <p:ph type="sldNum" sz="quarter" idx="12"/>
          </p:nvPr>
        </p:nvSpPr>
        <p:spPr>
          <a:xfrm>
            <a:off x="8610600" y="6356350"/>
            <a:ext cx="2743200" cy="365125"/>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23313505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F8176E-F5DF-774C-B355-0AA56F2A3C5A}"/>
              </a:ext>
            </a:extLst>
          </p:cNvPr>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9C685E8B-DA12-4949-BE60-1D3CAAC8D1AD}"/>
              </a:ext>
            </a:extLst>
          </p:cNvPr>
          <p:cNvSpPr>
            <a:spLocks noGrp="1"/>
          </p:cNvSpPr>
          <p:nvPr>
            <p:ph type="body" orient="vert" idx="1"/>
          </p:nvPr>
        </p:nvSpPr>
        <p:spPr>
          <a:xfrm>
            <a:off x="838200" y="1825625"/>
            <a:ext cx="10515600" cy="4351338"/>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A6EE4766-0E24-7747-AAC2-C6FFA6C789F8}"/>
              </a:ext>
            </a:extLst>
          </p:cNvPr>
          <p:cNvSpPr>
            <a:spLocks noGrp="1"/>
          </p:cNvSpPr>
          <p:nvPr>
            <p:ph type="dt" sz="half" idx="10"/>
          </p:nvPr>
        </p:nvSpPr>
        <p:spPr>
          <a:xfrm>
            <a:off x="838200" y="6356350"/>
            <a:ext cx="2743200" cy="365125"/>
          </a:xfrm>
          <a:prstGeom prst="rect">
            <a:avLst/>
          </a:prstGeom>
        </p:spPr>
        <p:txBody>
          <a:bodyPr/>
          <a:lstStyle/>
          <a:p>
            <a:fld id="{1CC35952-3F8E-FD4C-A747-C6ECA5ADAD11}" type="datetimeFigureOut">
              <a:rPr kumimoji="1" lang="zh-CN" altLang="en-US" smtClean="0"/>
              <a:t>2025/1/31</a:t>
            </a:fld>
            <a:endParaRPr kumimoji="1" lang="zh-CN" altLang="en-US"/>
          </a:p>
        </p:txBody>
      </p:sp>
      <p:sp>
        <p:nvSpPr>
          <p:cNvPr id="5" name="页脚占位符 4">
            <a:extLst>
              <a:ext uri="{FF2B5EF4-FFF2-40B4-BE49-F238E27FC236}">
                <a16:creationId xmlns:a16="http://schemas.microsoft.com/office/drawing/2014/main" id="{FBE33624-D76D-7E40-9B73-0ED0268A1CEF}"/>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0A10EBED-4848-C244-A701-09F2851186E0}"/>
              </a:ext>
            </a:extLst>
          </p:cNvPr>
          <p:cNvSpPr>
            <a:spLocks noGrp="1"/>
          </p:cNvSpPr>
          <p:nvPr>
            <p:ph type="sldNum" sz="quarter" idx="12"/>
          </p:nvPr>
        </p:nvSpPr>
        <p:spPr>
          <a:xfrm>
            <a:off x="8610600" y="6356350"/>
            <a:ext cx="2743200" cy="365125"/>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6012145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7A3F6CB-FE33-2F48-966E-2748F616170B}"/>
              </a:ext>
            </a:extLst>
          </p:cNvPr>
          <p:cNvSpPr>
            <a:spLocks noGrp="1"/>
          </p:cNvSpPr>
          <p:nvPr>
            <p:ph type="title" orient="vert"/>
          </p:nvPr>
        </p:nvSpPr>
        <p:spPr>
          <a:xfrm>
            <a:off x="8724900" y="365125"/>
            <a:ext cx="2628900" cy="5811838"/>
          </a:xfrm>
          <a:prstGeom prst="rect">
            <a:avLst/>
          </a:prstGeo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33BA0D72-302B-4A4D-97DB-EECD3E5D2BB7}"/>
              </a:ext>
            </a:extLst>
          </p:cNvPr>
          <p:cNvSpPr>
            <a:spLocks noGrp="1"/>
          </p:cNvSpPr>
          <p:nvPr>
            <p:ph type="body" orient="vert" idx="1"/>
          </p:nvPr>
        </p:nvSpPr>
        <p:spPr>
          <a:xfrm>
            <a:off x="838200" y="365125"/>
            <a:ext cx="7734300" cy="5811838"/>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A76D65D0-3D99-F54A-B2DA-34F28AFF4D81}"/>
              </a:ext>
            </a:extLst>
          </p:cNvPr>
          <p:cNvSpPr>
            <a:spLocks noGrp="1"/>
          </p:cNvSpPr>
          <p:nvPr>
            <p:ph type="dt" sz="half" idx="10"/>
          </p:nvPr>
        </p:nvSpPr>
        <p:spPr>
          <a:xfrm>
            <a:off x="838200" y="6356350"/>
            <a:ext cx="2743200" cy="365125"/>
          </a:xfrm>
          <a:prstGeom prst="rect">
            <a:avLst/>
          </a:prstGeom>
        </p:spPr>
        <p:txBody>
          <a:bodyPr/>
          <a:lstStyle/>
          <a:p>
            <a:fld id="{1CC35952-3F8E-FD4C-A747-C6ECA5ADAD11}" type="datetimeFigureOut">
              <a:rPr kumimoji="1" lang="zh-CN" altLang="en-US" smtClean="0"/>
              <a:t>2025/1/31</a:t>
            </a:fld>
            <a:endParaRPr kumimoji="1" lang="zh-CN" altLang="en-US"/>
          </a:p>
        </p:txBody>
      </p:sp>
      <p:sp>
        <p:nvSpPr>
          <p:cNvPr id="5" name="页脚占位符 4">
            <a:extLst>
              <a:ext uri="{FF2B5EF4-FFF2-40B4-BE49-F238E27FC236}">
                <a16:creationId xmlns:a16="http://schemas.microsoft.com/office/drawing/2014/main" id="{A50B15F4-60EC-3F4E-B314-6E316015DD6C}"/>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5B33209C-A96C-1F4B-8109-542B2E870C70}"/>
              </a:ext>
            </a:extLst>
          </p:cNvPr>
          <p:cNvSpPr>
            <a:spLocks noGrp="1"/>
          </p:cNvSpPr>
          <p:nvPr>
            <p:ph type="sldNum" sz="quarter" idx="12"/>
          </p:nvPr>
        </p:nvSpPr>
        <p:spPr>
          <a:xfrm>
            <a:off x="8610600" y="6356350"/>
            <a:ext cx="2743200" cy="365125"/>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41280913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CA496-940D-4F6C-8015-4E1DB9A508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87FD98-682A-4532-BB4D-5961374E5D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5364FE-8B49-40FB-BB41-FA9A416DA241}"/>
              </a:ext>
            </a:extLst>
          </p:cNvPr>
          <p:cNvSpPr>
            <a:spLocks noGrp="1"/>
          </p:cNvSpPr>
          <p:nvPr>
            <p:ph type="dt" sz="half" idx="10"/>
          </p:nvPr>
        </p:nvSpPr>
        <p:spPr/>
        <p:txBody>
          <a:bodyPr/>
          <a:lstStyle/>
          <a:p>
            <a:fld id="{39753A12-C094-4DAD-A94C-2A02A3DF1951}" type="datetimeFigureOut">
              <a:rPr lang="en-US" smtClean="0"/>
              <a:t>1/31/2025</a:t>
            </a:fld>
            <a:endParaRPr lang="en-US"/>
          </a:p>
        </p:txBody>
      </p:sp>
      <p:sp>
        <p:nvSpPr>
          <p:cNvPr id="5" name="Footer Placeholder 4">
            <a:extLst>
              <a:ext uri="{FF2B5EF4-FFF2-40B4-BE49-F238E27FC236}">
                <a16:creationId xmlns:a16="http://schemas.microsoft.com/office/drawing/2014/main" id="{A4ECF184-45EE-43E0-AC25-F45B19CB03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D95B17-4FB2-4D1E-98CB-BFCCED93202F}"/>
              </a:ext>
            </a:extLst>
          </p:cNvPr>
          <p:cNvSpPr>
            <a:spLocks noGrp="1"/>
          </p:cNvSpPr>
          <p:nvPr>
            <p:ph type="sldNum" sz="quarter" idx="12"/>
          </p:nvPr>
        </p:nvSpPr>
        <p:spPr/>
        <p:txBody>
          <a:bodyPr/>
          <a:lstStyle/>
          <a:p>
            <a:fld id="{D7B2E0C0-4DE7-48AA-B71E-3998E3990582}" type="slidenum">
              <a:rPr lang="en-US" smtClean="0"/>
              <a:t>‹#›</a:t>
            </a:fld>
            <a:endParaRPr lang="en-US"/>
          </a:p>
        </p:txBody>
      </p:sp>
    </p:spTree>
    <p:extLst>
      <p:ext uri="{BB962C8B-B14F-4D97-AF65-F5344CB8AC3E}">
        <p14:creationId xmlns:p14="http://schemas.microsoft.com/office/powerpoint/2010/main" val="2488029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36623-7D36-491D-9884-BF1BA978A1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7CAB0A-8E7E-429F-A888-115FBB88678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3B1719-92B4-42B8-B820-B36BAAF582B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CB52234-A555-44DA-85C9-B98D9EC3CD51}"/>
              </a:ext>
            </a:extLst>
          </p:cNvPr>
          <p:cNvSpPr>
            <a:spLocks noGrp="1"/>
          </p:cNvSpPr>
          <p:nvPr>
            <p:ph type="dt" sz="half" idx="10"/>
          </p:nvPr>
        </p:nvSpPr>
        <p:spPr/>
        <p:txBody>
          <a:bodyPr/>
          <a:lstStyle/>
          <a:p>
            <a:fld id="{503E181C-FFC4-422C-B5F1-780F7CBBDF4D}" type="datetimeFigureOut">
              <a:rPr lang="en-US" smtClean="0"/>
              <a:t>1/31/2025</a:t>
            </a:fld>
            <a:endParaRPr lang="en-US"/>
          </a:p>
        </p:txBody>
      </p:sp>
      <p:sp>
        <p:nvSpPr>
          <p:cNvPr id="6" name="Footer Placeholder 5">
            <a:extLst>
              <a:ext uri="{FF2B5EF4-FFF2-40B4-BE49-F238E27FC236}">
                <a16:creationId xmlns:a16="http://schemas.microsoft.com/office/drawing/2014/main" id="{0289D433-55A4-47E9-8EAF-ED3A5CFDCE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F74D62-4248-45EA-97E5-D8DE8E1C9996}"/>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17321534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1F4AE-7EDF-4A69-AD39-38A9F6091F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C75BC32-4B42-4F47-A2DD-3829E1E1F3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3F85EA4-A426-4AD4-A498-108A4661D31E}"/>
              </a:ext>
            </a:extLst>
          </p:cNvPr>
          <p:cNvSpPr>
            <a:spLocks noGrp="1"/>
          </p:cNvSpPr>
          <p:nvPr>
            <p:ph type="dt" sz="half" idx="10"/>
          </p:nvPr>
        </p:nvSpPr>
        <p:spPr/>
        <p:txBody>
          <a:bodyPr/>
          <a:lstStyle/>
          <a:p>
            <a:fld id="{39753A12-C094-4DAD-A94C-2A02A3DF1951}" type="datetimeFigureOut">
              <a:rPr lang="en-US" smtClean="0"/>
              <a:t>1/31/2025</a:t>
            </a:fld>
            <a:endParaRPr lang="en-US"/>
          </a:p>
        </p:txBody>
      </p:sp>
      <p:sp>
        <p:nvSpPr>
          <p:cNvPr id="5" name="Footer Placeholder 4">
            <a:extLst>
              <a:ext uri="{FF2B5EF4-FFF2-40B4-BE49-F238E27FC236}">
                <a16:creationId xmlns:a16="http://schemas.microsoft.com/office/drawing/2014/main" id="{AFF1DE6F-AF5B-47CA-BDAF-347B12BC85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9FBC47-1EE3-4AB6-92B4-76CEADF9368A}"/>
              </a:ext>
            </a:extLst>
          </p:cNvPr>
          <p:cNvSpPr>
            <a:spLocks noGrp="1"/>
          </p:cNvSpPr>
          <p:nvPr>
            <p:ph type="sldNum" sz="quarter" idx="12"/>
          </p:nvPr>
        </p:nvSpPr>
        <p:spPr/>
        <p:txBody>
          <a:bodyPr/>
          <a:lstStyle/>
          <a:p>
            <a:fld id="{D7B2E0C0-4DE7-48AA-B71E-3998E3990582}" type="slidenum">
              <a:rPr lang="en-US" smtClean="0"/>
              <a:t>‹#›</a:t>
            </a:fld>
            <a:endParaRPr lang="en-US"/>
          </a:p>
        </p:txBody>
      </p:sp>
    </p:spTree>
    <p:extLst>
      <p:ext uri="{BB962C8B-B14F-4D97-AF65-F5344CB8AC3E}">
        <p14:creationId xmlns:p14="http://schemas.microsoft.com/office/powerpoint/2010/main" val="4654118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1539B-86BF-B75C-432C-2CF5DB379A0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9591A2-0980-3637-7A3B-86D2B0B4C57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D4B5CFE-DB61-3945-950C-100A7436C82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1/31/2025</a:t>
            </a:fld>
            <a:endParaRPr lang="en-US"/>
          </a:p>
        </p:txBody>
      </p:sp>
      <p:sp>
        <p:nvSpPr>
          <p:cNvPr id="5" name="Footer Placeholder 4">
            <a:extLst>
              <a:ext uri="{FF2B5EF4-FFF2-40B4-BE49-F238E27FC236}">
                <a16:creationId xmlns:a16="http://schemas.microsoft.com/office/drawing/2014/main" id="{27B73E24-02D4-0619-7853-B6EB472A99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7AE06F7-1311-C6A2-5076-EC61C95E9DBF}"/>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23636605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图片 3">
            <a:extLst>
              <a:ext uri="{FF2B5EF4-FFF2-40B4-BE49-F238E27FC236}">
                <a16:creationId xmlns:a16="http://schemas.microsoft.com/office/drawing/2014/main" id="{1C500659-F1DC-EDCA-588E-AA509288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11" name="矩形 1">
            <a:extLst>
              <a:ext uri="{FF2B5EF4-FFF2-40B4-BE49-F238E27FC236}">
                <a16:creationId xmlns:a16="http://schemas.microsoft.com/office/drawing/2014/main" id="{C369D720-5036-1F77-1BFB-AD3A054C4704}"/>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Tree>
    <p:extLst>
      <p:ext uri="{BB962C8B-B14F-4D97-AF65-F5344CB8AC3E}">
        <p14:creationId xmlns:p14="http://schemas.microsoft.com/office/powerpoint/2010/main" val="2475741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97BE3-4034-A73E-7BF3-6CCD45E319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49B60C-605F-B2A2-2FED-30A0F00180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53E06-43C7-E1A7-B2BB-EE568C3B817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1/31/2025</a:t>
            </a:fld>
            <a:endParaRPr lang="en-US"/>
          </a:p>
        </p:txBody>
      </p:sp>
      <p:sp>
        <p:nvSpPr>
          <p:cNvPr id="5" name="Footer Placeholder 4">
            <a:extLst>
              <a:ext uri="{FF2B5EF4-FFF2-40B4-BE49-F238E27FC236}">
                <a16:creationId xmlns:a16="http://schemas.microsoft.com/office/drawing/2014/main" id="{2B541051-CE5E-7861-A6E6-A8DAB13223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EB6F56-1BBF-2E01-CF5C-76AE34E7F48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1C500659-F1DC-EDCA-588E-AA509288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8">
            <a:extLst>
              <a:ext uri="{FF2B5EF4-FFF2-40B4-BE49-F238E27FC236}">
                <a16:creationId xmlns:a16="http://schemas.microsoft.com/office/drawing/2014/main" id="{CDE0F763-E777-6753-5B2F-5FFE69040C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358" b="13608"/>
          <a:stretch/>
        </p:blipFill>
        <p:spPr>
          <a:xfrm rot="5195870">
            <a:off x="2704555" y="-2720495"/>
            <a:ext cx="6782891" cy="12298989"/>
          </a:xfrm>
          <a:prstGeom prst="rect">
            <a:avLst/>
          </a:prstGeom>
        </p:spPr>
      </p:pic>
    </p:spTree>
    <p:extLst>
      <p:ext uri="{BB962C8B-B14F-4D97-AF65-F5344CB8AC3E}">
        <p14:creationId xmlns:p14="http://schemas.microsoft.com/office/powerpoint/2010/main" val="416038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1/31/2025</a:t>
            </a:fld>
            <a:endParaRPr lang="en-US"/>
          </a:p>
        </p:txBody>
      </p:sp>
      <p:sp>
        <p:nvSpPr>
          <p:cNvPr id="5" name="Footer Placeholder 4">
            <a:extLst>
              <a:ext uri="{FF2B5EF4-FFF2-40B4-BE49-F238E27FC236}">
                <a16:creationId xmlns:a16="http://schemas.microsoft.com/office/drawing/2014/main"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Tree>
    <p:extLst>
      <p:ext uri="{BB962C8B-B14F-4D97-AF65-F5344CB8AC3E}">
        <p14:creationId xmlns:p14="http://schemas.microsoft.com/office/powerpoint/2010/main" val="31836975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33489F27-4C72-B514-43B7-8328303522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Tree>
    <p:extLst>
      <p:ext uri="{BB962C8B-B14F-4D97-AF65-F5344CB8AC3E}">
        <p14:creationId xmlns:p14="http://schemas.microsoft.com/office/powerpoint/2010/main" val="25690623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BDE6C-63F6-6C80-0C5C-F94C241B82D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D771796-7844-DB85-EB38-F26A7D55064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9AA1C8-CCC6-B84B-C1FA-888C5BABD11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108E28-627F-2D44-D81C-6C15BF2C5C0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13AE90-3BBD-87A3-D638-61782525EB8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733959-FCA8-A66D-B92F-DB0EB64CBF55}"/>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1/31/2025</a:t>
            </a:fld>
            <a:endParaRPr lang="en-US"/>
          </a:p>
        </p:txBody>
      </p:sp>
      <p:sp>
        <p:nvSpPr>
          <p:cNvPr id="8" name="Footer Placeholder 7">
            <a:extLst>
              <a:ext uri="{FF2B5EF4-FFF2-40B4-BE49-F238E27FC236}">
                <a16:creationId xmlns:a16="http://schemas.microsoft.com/office/drawing/2014/main" id="{DE6F3A65-CA66-5E81-4BA7-18FD2BD728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2E077C3-116D-597C-5AB0-C82C90A9E04C}"/>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22146193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71315-9374-42B2-CA36-BC3536D176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16AC519-3402-D6B5-0D85-7ED734439BD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1/31/2025</a:t>
            </a:fld>
            <a:endParaRPr lang="en-US"/>
          </a:p>
        </p:txBody>
      </p:sp>
      <p:sp>
        <p:nvSpPr>
          <p:cNvPr id="4" name="Footer Placeholder 3">
            <a:extLst>
              <a:ext uri="{FF2B5EF4-FFF2-40B4-BE49-F238E27FC236}">
                <a16:creationId xmlns:a16="http://schemas.microsoft.com/office/drawing/2014/main" id="{AD83A296-B661-19CE-BBED-C2ABB7B0B6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3A7D5BE-52F4-EFEE-7C09-54E73E8DBD40}"/>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5468711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44B879-72FA-A95E-E2A7-A6269E4C286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1/31/2025</a:t>
            </a:fld>
            <a:endParaRPr lang="en-US"/>
          </a:p>
        </p:txBody>
      </p:sp>
      <p:sp>
        <p:nvSpPr>
          <p:cNvPr id="3" name="Footer Placeholder 2">
            <a:extLst>
              <a:ext uri="{FF2B5EF4-FFF2-40B4-BE49-F238E27FC236}">
                <a16:creationId xmlns:a16="http://schemas.microsoft.com/office/drawing/2014/main" id="{2C50A52C-DE84-7CDA-4D8C-3803326404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0EBCB7D-379E-BB84-1B0E-B2424B6BF58B}"/>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9267998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2A9B4-7B15-ACE4-7D69-A2713CDD119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DB7BE3-906F-F433-76AB-981A4BDAB6E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94556D7-9B32-617A-9617-493136D7B14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9AB4C4-CE0E-273A-BCA3-A73E6BBF3A3E}"/>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1/31/2025</a:t>
            </a:fld>
            <a:endParaRPr lang="en-US"/>
          </a:p>
        </p:txBody>
      </p:sp>
      <p:sp>
        <p:nvSpPr>
          <p:cNvPr id="6" name="Footer Placeholder 5">
            <a:extLst>
              <a:ext uri="{FF2B5EF4-FFF2-40B4-BE49-F238E27FC236}">
                <a16:creationId xmlns:a16="http://schemas.microsoft.com/office/drawing/2014/main" id="{40B1437A-A64E-7D5F-F7C4-59B0778820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F745A35-7470-C567-7B64-E5B5E85C55FC}"/>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30551417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90613-9AEE-4F0B-96CB-E3BA19867A7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370415-2B79-47D0-9482-A9E214E56C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4AAB086-F7E5-4348-B7DD-CC5E28A417B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0995915-89FD-488F-A2B2-B90CD5012C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AB67E43-B66A-4CD7-A9AC-14F1EC90C83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A36B25-3509-4431-BC40-1895AF77EE50}"/>
              </a:ext>
            </a:extLst>
          </p:cNvPr>
          <p:cNvSpPr>
            <a:spLocks noGrp="1"/>
          </p:cNvSpPr>
          <p:nvPr>
            <p:ph type="dt" sz="half" idx="10"/>
          </p:nvPr>
        </p:nvSpPr>
        <p:spPr/>
        <p:txBody>
          <a:bodyPr/>
          <a:lstStyle/>
          <a:p>
            <a:fld id="{503E181C-FFC4-422C-B5F1-780F7CBBDF4D}" type="datetimeFigureOut">
              <a:rPr lang="en-US" smtClean="0"/>
              <a:t>1/31/2025</a:t>
            </a:fld>
            <a:endParaRPr lang="en-US"/>
          </a:p>
        </p:txBody>
      </p:sp>
      <p:sp>
        <p:nvSpPr>
          <p:cNvPr id="8" name="Footer Placeholder 7">
            <a:extLst>
              <a:ext uri="{FF2B5EF4-FFF2-40B4-BE49-F238E27FC236}">
                <a16:creationId xmlns:a16="http://schemas.microsoft.com/office/drawing/2014/main" id="{6BBCE26A-1E35-486B-A02D-C8DB2ECF375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E792CAA-6B5A-4F8C-8773-DFE0066F1C6D}"/>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17565337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AC6EA-0C14-F5E8-D539-B0D892245E4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2E945B-18E5-1D4C-D60E-2083540D290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F3FE6E-2F48-6FB7-CFF6-27114F37D2C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8B69E4-B19E-D32A-08D8-E2AEA37AE890}"/>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1/31/2025</a:t>
            </a:fld>
            <a:endParaRPr lang="en-US"/>
          </a:p>
        </p:txBody>
      </p:sp>
      <p:sp>
        <p:nvSpPr>
          <p:cNvPr id="6" name="Footer Placeholder 5">
            <a:extLst>
              <a:ext uri="{FF2B5EF4-FFF2-40B4-BE49-F238E27FC236}">
                <a16:creationId xmlns:a16="http://schemas.microsoft.com/office/drawing/2014/main" id="{F15A7F5D-5141-7DC7-AB9B-EEF2A95627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BE9DAA7-2B21-0BA9-BA69-8C106473AB93}"/>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2660635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B8256-A6E5-010F-CC12-F4991E1729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0A7EDA-5B8E-451F-A1AB-33AC778CDDF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1DD76F-CF45-080A-2F19-7F25D7BCDD3D}"/>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1/31/2025</a:t>
            </a:fld>
            <a:endParaRPr lang="en-US"/>
          </a:p>
        </p:txBody>
      </p:sp>
      <p:sp>
        <p:nvSpPr>
          <p:cNvPr id="5" name="Footer Placeholder 4">
            <a:extLst>
              <a:ext uri="{FF2B5EF4-FFF2-40B4-BE49-F238E27FC236}">
                <a16:creationId xmlns:a16="http://schemas.microsoft.com/office/drawing/2014/main" id="{D81B92FE-FA3C-0068-7EA5-DFDA0F75FC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FC70588-96AD-C383-4500-771B280A620A}"/>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1735215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850DD1-1EE9-B448-BDC2-1C9EC1DE425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D6A2C1-1EF8-22ED-871B-F12D655130F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76DE07-AA90-8262-2375-DD304B701A7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1/31/2025</a:t>
            </a:fld>
            <a:endParaRPr lang="en-US"/>
          </a:p>
        </p:txBody>
      </p:sp>
      <p:sp>
        <p:nvSpPr>
          <p:cNvPr id="5" name="Footer Placeholder 4">
            <a:extLst>
              <a:ext uri="{FF2B5EF4-FFF2-40B4-BE49-F238E27FC236}">
                <a16:creationId xmlns:a16="http://schemas.microsoft.com/office/drawing/2014/main" id="{9FDB1246-0BFF-7D6F-15CA-1FFC07A1A8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16E3DDD-C955-1C34-0385-37FA11B4210D}"/>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18021876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316E8-D369-4144-B301-7416DD4BFB7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0EC471E-0752-4551-AB64-1F790B296C9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257D75-F2B2-46DD-A06C-3BC32E0BFBB5}"/>
              </a:ext>
            </a:extLst>
          </p:cNvPr>
          <p:cNvSpPr>
            <a:spLocks noGrp="1"/>
          </p:cNvSpPr>
          <p:nvPr>
            <p:ph type="dt" sz="half" idx="10"/>
          </p:nvPr>
        </p:nvSpPr>
        <p:spPr>
          <a:xfrm>
            <a:off x="838200" y="6356351"/>
            <a:ext cx="2743200" cy="365125"/>
          </a:xfrm>
          <a:prstGeom prst="rect">
            <a:avLst/>
          </a:prstGeom>
        </p:spPr>
        <p:txBody>
          <a:bodyPr/>
          <a:lstStyle/>
          <a:p>
            <a:fld id="{A74E842C-0380-4F91-90CB-D0A1C2F20BCF}" type="datetimeFigureOut">
              <a:rPr lang="en-US" smtClean="0"/>
              <a:t>1/31/2025</a:t>
            </a:fld>
            <a:endParaRPr lang="en-US"/>
          </a:p>
        </p:txBody>
      </p:sp>
      <p:sp>
        <p:nvSpPr>
          <p:cNvPr id="5" name="Footer Placeholder 4">
            <a:extLst>
              <a:ext uri="{FF2B5EF4-FFF2-40B4-BE49-F238E27FC236}">
                <a16:creationId xmlns:a16="http://schemas.microsoft.com/office/drawing/2014/main" id="{951F9065-BF97-49D6-9D54-F6EBB69FAB72}"/>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470D04-E05B-4CA4-884C-DB843BCADE15}"/>
              </a:ext>
            </a:extLst>
          </p:cNvPr>
          <p:cNvSpPr>
            <a:spLocks noGrp="1"/>
          </p:cNvSpPr>
          <p:nvPr>
            <p:ph type="sldNum" sz="quarter" idx="12"/>
          </p:nvPr>
        </p:nvSpPr>
        <p:spPr>
          <a:xfrm>
            <a:off x="8610600" y="6356351"/>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16073092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CC6BB-97D3-4255-B7E1-017F5D926D7A}"/>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81CE5E5-5282-4D69-975C-3597BA14151B}"/>
              </a:ext>
            </a:extLst>
          </p:cNvPr>
          <p:cNvSpPr>
            <a:spLocks noGrp="1"/>
          </p:cNvSpPr>
          <p:nvPr>
            <p:ph idx="1"/>
          </p:nvPr>
        </p:nvSpPr>
        <p:spPr>
          <a:xfrm>
            <a:off x="838200" y="1825626"/>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C55457-C0BC-482A-971B-45119F814C33}"/>
              </a:ext>
            </a:extLst>
          </p:cNvPr>
          <p:cNvSpPr>
            <a:spLocks noGrp="1"/>
          </p:cNvSpPr>
          <p:nvPr>
            <p:ph type="dt" sz="half" idx="10"/>
          </p:nvPr>
        </p:nvSpPr>
        <p:spPr>
          <a:xfrm>
            <a:off x="838200" y="6356351"/>
            <a:ext cx="2743200" cy="365125"/>
          </a:xfrm>
          <a:prstGeom prst="rect">
            <a:avLst/>
          </a:prstGeom>
        </p:spPr>
        <p:txBody>
          <a:bodyPr/>
          <a:lstStyle/>
          <a:p>
            <a:fld id="{A74E842C-0380-4F91-90CB-D0A1C2F20BCF}" type="datetimeFigureOut">
              <a:rPr lang="en-US" smtClean="0"/>
              <a:t>1/31/2025</a:t>
            </a:fld>
            <a:endParaRPr lang="en-US"/>
          </a:p>
        </p:txBody>
      </p:sp>
      <p:sp>
        <p:nvSpPr>
          <p:cNvPr id="5" name="Footer Placeholder 4">
            <a:extLst>
              <a:ext uri="{FF2B5EF4-FFF2-40B4-BE49-F238E27FC236}">
                <a16:creationId xmlns:a16="http://schemas.microsoft.com/office/drawing/2014/main" id="{9F032992-0697-430C-8051-1D248174470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6AE6479-B931-4084-8911-419EF843182C}"/>
              </a:ext>
            </a:extLst>
          </p:cNvPr>
          <p:cNvSpPr>
            <a:spLocks noGrp="1"/>
          </p:cNvSpPr>
          <p:nvPr>
            <p:ph type="sldNum" sz="quarter" idx="12"/>
          </p:nvPr>
        </p:nvSpPr>
        <p:spPr>
          <a:xfrm>
            <a:off x="8610600" y="6356351"/>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6001827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7248C-A225-42CD-942F-B5162025ED80}"/>
              </a:ext>
            </a:extLst>
          </p:cNvPr>
          <p:cNvSpPr>
            <a:spLocks noGrp="1"/>
          </p:cNvSpPr>
          <p:nvPr>
            <p:ph type="title"/>
          </p:nvPr>
        </p:nvSpPr>
        <p:spPr>
          <a:xfrm>
            <a:off x="831850" y="1709739"/>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D07D4FC-C44D-4092-8920-A139EB6424E7}"/>
              </a:ext>
            </a:extLst>
          </p:cNvPr>
          <p:cNvSpPr>
            <a:spLocks noGrp="1"/>
          </p:cNvSpPr>
          <p:nvPr>
            <p:ph type="body" idx="1"/>
          </p:nvPr>
        </p:nvSpPr>
        <p:spPr>
          <a:xfrm>
            <a:off x="831850" y="4589464"/>
            <a:ext cx="10515600" cy="1500187"/>
          </a:xfrm>
          <a:prstGeom prst="rect">
            <a:avLst/>
          </a:prstGeo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3DA002-6AAA-4983-A20D-4613E5A193EB}"/>
              </a:ext>
            </a:extLst>
          </p:cNvPr>
          <p:cNvSpPr>
            <a:spLocks noGrp="1"/>
          </p:cNvSpPr>
          <p:nvPr>
            <p:ph type="dt" sz="half" idx="10"/>
          </p:nvPr>
        </p:nvSpPr>
        <p:spPr>
          <a:xfrm>
            <a:off x="838200" y="6356351"/>
            <a:ext cx="2743200" cy="365125"/>
          </a:xfrm>
          <a:prstGeom prst="rect">
            <a:avLst/>
          </a:prstGeom>
        </p:spPr>
        <p:txBody>
          <a:bodyPr/>
          <a:lstStyle/>
          <a:p>
            <a:fld id="{A74E842C-0380-4F91-90CB-D0A1C2F20BCF}" type="datetimeFigureOut">
              <a:rPr lang="en-US" smtClean="0"/>
              <a:t>1/31/2025</a:t>
            </a:fld>
            <a:endParaRPr lang="en-US"/>
          </a:p>
        </p:txBody>
      </p:sp>
      <p:sp>
        <p:nvSpPr>
          <p:cNvPr id="5" name="Footer Placeholder 4">
            <a:extLst>
              <a:ext uri="{FF2B5EF4-FFF2-40B4-BE49-F238E27FC236}">
                <a16:creationId xmlns:a16="http://schemas.microsoft.com/office/drawing/2014/main" id="{B864DD3E-6EC2-4DAF-BFF1-06725D4B2D6F}"/>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693CA01-B6E2-417F-AF2D-0FDE88F90926}"/>
              </a:ext>
            </a:extLst>
          </p:cNvPr>
          <p:cNvSpPr>
            <a:spLocks noGrp="1"/>
          </p:cNvSpPr>
          <p:nvPr>
            <p:ph type="sldNum" sz="quarter" idx="12"/>
          </p:nvPr>
        </p:nvSpPr>
        <p:spPr>
          <a:xfrm>
            <a:off x="8610600" y="6356351"/>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5960681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FFD07-1E4C-4FFD-88A1-75E7763B9D15}"/>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6DFDD73-4249-4FE5-8371-3412A1C2BFAA}"/>
              </a:ext>
            </a:extLst>
          </p:cNvPr>
          <p:cNvSpPr>
            <a:spLocks noGrp="1"/>
          </p:cNvSpPr>
          <p:nvPr>
            <p:ph sz="half" idx="1"/>
          </p:nvPr>
        </p:nvSpPr>
        <p:spPr>
          <a:xfrm>
            <a:off x="838200" y="1825626"/>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6D1285-1161-4AA7-85C5-49183854AD87}"/>
              </a:ext>
            </a:extLst>
          </p:cNvPr>
          <p:cNvSpPr>
            <a:spLocks noGrp="1"/>
          </p:cNvSpPr>
          <p:nvPr>
            <p:ph sz="half" idx="2"/>
          </p:nvPr>
        </p:nvSpPr>
        <p:spPr>
          <a:xfrm>
            <a:off x="6172200" y="1825626"/>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EB0C8D-09B2-4A55-8103-296BB2C7F7F3}"/>
              </a:ext>
            </a:extLst>
          </p:cNvPr>
          <p:cNvSpPr>
            <a:spLocks noGrp="1"/>
          </p:cNvSpPr>
          <p:nvPr>
            <p:ph type="dt" sz="half" idx="10"/>
          </p:nvPr>
        </p:nvSpPr>
        <p:spPr>
          <a:xfrm>
            <a:off x="838200" y="6356351"/>
            <a:ext cx="2743200" cy="365125"/>
          </a:xfrm>
          <a:prstGeom prst="rect">
            <a:avLst/>
          </a:prstGeom>
        </p:spPr>
        <p:txBody>
          <a:bodyPr/>
          <a:lstStyle/>
          <a:p>
            <a:fld id="{A74E842C-0380-4F91-90CB-D0A1C2F20BCF}" type="datetimeFigureOut">
              <a:rPr lang="en-US" smtClean="0"/>
              <a:t>1/31/2025</a:t>
            </a:fld>
            <a:endParaRPr lang="en-US"/>
          </a:p>
        </p:txBody>
      </p:sp>
      <p:sp>
        <p:nvSpPr>
          <p:cNvPr id="6" name="Footer Placeholder 5">
            <a:extLst>
              <a:ext uri="{FF2B5EF4-FFF2-40B4-BE49-F238E27FC236}">
                <a16:creationId xmlns:a16="http://schemas.microsoft.com/office/drawing/2014/main" id="{D5FA73CA-A3F5-4546-BF01-E2C11F81AFC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293F0AE-775C-4C48-8994-F16CC69DEF56}"/>
              </a:ext>
            </a:extLst>
          </p:cNvPr>
          <p:cNvSpPr>
            <a:spLocks noGrp="1"/>
          </p:cNvSpPr>
          <p:nvPr>
            <p:ph type="sldNum" sz="quarter" idx="12"/>
          </p:nvPr>
        </p:nvSpPr>
        <p:spPr>
          <a:xfrm>
            <a:off x="8610600" y="6356351"/>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319969222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E119E-48EC-436F-98D5-2668D216A9F9}"/>
              </a:ext>
            </a:extLst>
          </p:cNvPr>
          <p:cNvSpPr>
            <a:spLocks noGrp="1"/>
          </p:cNvSpPr>
          <p:nvPr>
            <p:ph type="title"/>
          </p:nvPr>
        </p:nvSpPr>
        <p:spPr>
          <a:xfrm>
            <a:off x="839788" y="365126"/>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B79E86D-8349-47F0-9A28-AE3B2FC0F01B}"/>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A11436-4207-4DCD-BD51-41E992D59E82}"/>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6604A0-B31A-4EB8-89A8-45BD72D58F0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F0C6FE0-258C-4862-B91F-BB91735356C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6BE7F7-5494-4CB6-9476-DC97F636BA71}"/>
              </a:ext>
            </a:extLst>
          </p:cNvPr>
          <p:cNvSpPr>
            <a:spLocks noGrp="1"/>
          </p:cNvSpPr>
          <p:nvPr>
            <p:ph type="dt" sz="half" idx="10"/>
          </p:nvPr>
        </p:nvSpPr>
        <p:spPr>
          <a:xfrm>
            <a:off x="838200" y="6356351"/>
            <a:ext cx="2743200" cy="365125"/>
          </a:xfrm>
          <a:prstGeom prst="rect">
            <a:avLst/>
          </a:prstGeom>
        </p:spPr>
        <p:txBody>
          <a:bodyPr/>
          <a:lstStyle/>
          <a:p>
            <a:fld id="{A74E842C-0380-4F91-90CB-D0A1C2F20BCF}" type="datetimeFigureOut">
              <a:rPr lang="en-US" smtClean="0"/>
              <a:t>1/31/2025</a:t>
            </a:fld>
            <a:endParaRPr lang="en-US"/>
          </a:p>
        </p:txBody>
      </p:sp>
      <p:sp>
        <p:nvSpPr>
          <p:cNvPr id="8" name="Footer Placeholder 7">
            <a:extLst>
              <a:ext uri="{FF2B5EF4-FFF2-40B4-BE49-F238E27FC236}">
                <a16:creationId xmlns:a16="http://schemas.microsoft.com/office/drawing/2014/main" id="{91436DB7-E8E8-4542-BCB1-85A626F405FF}"/>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743B4F5-4369-4977-A2A5-1C163FE129BB}"/>
              </a:ext>
            </a:extLst>
          </p:cNvPr>
          <p:cNvSpPr>
            <a:spLocks noGrp="1"/>
          </p:cNvSpPr>
          <p:nvPr>
            <p:ph type="sldNum" sz="quarter" idx="12"/>
          </p:nvPr>
        </p:nvSpPr>
        <p:spPr>
          <a:xfrm>
            <a:off x="8610600" y="6356351"/>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42488244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22FA0-2553-44B4-833B-A0195AD4E3D1}"/>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1D811B8-ECA4-4130-9237-DD73ED0F3614}"/>
              </a:ext>
            </a:extLst>
          </p:cNvPr>
          <p:cNvSpPr>
            <a:spLocks noGrp="1"/>
          </p:cNvSpPr>
          <p:nvPr>
            <p:ph type="dt" sz="half" idx="10"/>
          </p:nvPr>
        </p:nvSpPr>
        <p:spPr>
          <a:xfrm>
            <a:off x="838200" y="6356351"/>
            <a:ext cx="2743200" cy="365125"/>
          </a:xfrm>
          <a:prstGeom prst="rect">
            <a:avLst/>
          </a:prstGeom>
        </p:spPr>
        <p:txBody>
          <a:bodyPr/>
          <a:lstStyle/>
          <a:p>
            <a:fld id="{A74E842C-0380-4F91-90CB-D0A1C2F20BCF}" type="datetimeFigureOut">
              <a:rPr lang="en-US" smtClean="0"/>
              <a:t>1/31/2025</a:t>
            </a:fld>
            <a:endParaRPr lang="en-US"/>
          </a:p>
        </p:txBody>
      </p:sp>
      <p:sp>
        <p:nvSpPr>
          <p:cNvPr id="4" name="Footer Placeholder 3">
            <a:extLst>
              <a:ext uri="{FF2B5EF4-FFF2-40B4-BE49-F238E27FC236}">
                <a16:creationId xmlns:a16="http://schemas.microsoft.com/office/drawing/2014/main" id="{49D35CBA-358B-46F7-9682-303257E4B863}"/>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9B94AA6-72CE-4B78-B1C0-D10CA67F635B}"/>
              </a:ext>
            </a:extLst>
          </p:cNvPr>
          <p:cNvSpPr>
            <a:spLocks noGrp="1"/>
          </p:cNvSpPr>
          <p:nvPr>
            <p:ph type="sldNum" sz="quarter" idx="12"/>
          </p:nvPr>
        </p:nvSpPr>
        <p:spPr>
          <a:xfrm>
            <a:off x="8610600" y="6356351"/>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1288328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7CA045-4382-42C8-ABC4-9EEC9BE40041}"/>
              </a:ext>
            </a:extLst>
          </p:cNvPr>
          <p:cNvSpPr>
            <a:spLocks noGrp="1"/>
          </p:cNvSpPr>
          <p:nvPr>
            <p:ph type="dt" sz="half" idx="10"/>
          </p:nvPr>
        </p:nvSpPr>
        <p:spPr>
          <a:xfrm>
            <a:off x="838200" y="6356351"/>
            <a:ext cx="2743200" cy="365125"/>
          </a:xfrm>
          <a:prstGeom prst="rect">
            <a:avLst/>
          </a:prstGeom>
        </p:spPr>
        <p:txBody>
          <a:bodyPr/>
          <a:lstStyle/>
          <a:p>
            <a:fld id="{A74E842C-0380-4F91-90CB-D0A1C2F20BCF}" type="datetimeFigureOut">
              <a:rPr lang="en-US" smtClean="0"/>
              <a:t>1/31/2025</a:t>
            </a:fld>
            <a:endParaRPr lang="en-US"/>
          </a:p>
        </p:txBody>
      </p:sp>
      <p:sp>
        <p:nvSpPr>
          <p:cNvPr id="3" name="Footer Placeholder 2">
            <a:extLst>
              <a:ext uri="{FF2B5EF4-FFF2-40B4-BE49-F238E27FC236}">
                <a16:creationId xmlns:a16="http://schemas.microsoft.com/office/drawing/2014/main" id="{74F1C7DB-4D6C-461A-A5A6-FD29FFEFCD8A}"/>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95E812C-8BA6-411C-9E8F-0863F8BFEF8B}"/>
              </a:ext>
            </a:extLst>
          </p:cNvPr>
          <p:cNvSpPr>
            <a:spLocks noGrp="1"/>
          </p:cNvSpPr>
          <p:nvPr>
            <p:ph type="sldNum" sz="quarter" idx="12"/>
          </p:nvPr>
        </p:nvSpPr>
        <p:spPr>
          <a:xfrm>
            <a:off x="8610600" y="6356351"/>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20511245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9A43C-659E-4DC9-AB10-B5120FFF88C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ACBC902-62A1-4530-BBC2-E96B2B3E897D}"/>
              </a:ext>
            </a:extLst>
          </p:cNvPr>
          <p:cNvSpPr>
            <a:spLocks noGrp="1"/>
          </p:cNvSpPr>
          <p:nvPr>
            <p:ph type="dt" sz="half" idx="10"/>
          </p:nvPr>
        </p:nvSpPr>
        <p:spPr/>
        <p:txBody>
          <a:bodyPr/>
          <a:lstStyle/>
          <a:p>
            <a:fld id="{503E181C-FFC4-422C-B5F1-780F7CBBDF4D}" type="datetimeFigureOut">
              <a:rPr lang="en-US" smtClean="0"/>
              <a:t>1/31/2025</a:t>
            </a:fld>
            <a:endParaRPr lang="en-US"/>
          </a:p>
        </p:txBody>
      </p:sp>
      <p:sp>
        <p:nvSpPr>
          <p:cNvPr id="4" name="Footer Placeholder 3">
            <a:extLst>
              <a:ext uri="{FF2B5EF4-FFF2-40B4-BE49-F238E27FC236}">
                <a16:creationId xmlns:a16="http://schemas.microsoft.com/office/drawing/2014/main" id="{17375854-4C41-4FEE-B4F2-57C2EDE2A3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32E7C0-683B-4C6D-9E23-1B7441CF5EC2}"/>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14591804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87C20-B7B3-48B4-AB66-336791809EDE}"/>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D0EE4A-8E41-4029-A728-E7FEDEA37606}"/>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AE89355-D6EC-4A28-A685-35ED08F0CD9B}"/>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0F6D83-5F12-4B2D-A2B0-5F9B729CEB06}"/>
              </a:ext>
            </a:extLst>
          </p:cNvPr>
          <p:cNvSpPr>
            <a:spLocks noGrp="1"/>
          </p:cNvSpPr>
          <p:nvPr>
            <p:ph type="dt" sz="half" idx="10"/>
          </p:nvPr>
        </p:nvSpPr>
        <p:spPr>
          <a:xfrm>
            <a:off x="838200" y="6356351"/>
            <a:ext cx="2743200" cy="365125"/>
          </a:xfrm>
          <a:prstGeom prst="rect">
            <a:avLst/>
          </a:prstGeom>
        </p:spPr>
        <p:txBody>
          <a:bodyPr/>
          <a:lstStyle/>
          <a:p>
            <a:fld id="{A74E842C-0380-4F91-90CB-D0A1C2F20BCF}" type="datetimeFigureOut">
              <a:rPr lang="en-US" smtClean="0"/>
              <a:t>1/31/2025</a:t>
            </a:fld>
            <a:endParaRPr lang="en-US"/>
          </a:p>
        </p:txBody>
      </p:sp>
      <p:sp>
        <p:nvSpPr>
          <p:cNvPr id="6" name="Footer Placeholder 5">
            <a:extLst>
              <a:ext uri="{FF2B5EF4-FFF2-40B4-BE49-F238E27FC236}">
                <a16:creationId xmlns:a16="http://schemas.microsoft.com/office/drawing/2014/main" id="{CDF2A512-4AB7-4345-93C5-745D9F115D93}"/>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949FED7-CA14-4433-9F30-D7B96EC1BC89}"/>
              </a:ext>
            </a:extLst>
          </p:cNvPr>
          <p:cNvSpPr>
            <a:spLocks noGrp="1"/>
          </p:cNvSpPr>
          <p:nvPr>
            <p:ph type="sldNum" sz="quarter" idx="12"/>
          </p:nvPr>
        </p:nvSpPr>
        <p:spPr>
          <a:xfrm>
            <a:off x="8610600" y="6356351"/>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23697131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C1E65-BA50-4684-B3E7-442EA36B2E54}"/>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6A65D2E-6181-4684-BB59-42DAEFB3A48A}"/>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US"/>
          </a:p>
        </p:txBody>
      </p:sp>
      <p:sp>
        <p:nvSpPr>
          <p:cNvPr id="4" name="Text Placeholder 3">
            <a:extLst>
              <a:ext uri="{FF2B5EF4-FFF2-40B4-BE49-F238E27FC236}">
                <a16:creationId xmlns:a16="http://schemas.microsoft.com/office/drawing/2014/main" id="{EF3364C6-F8A3-4689-97D0-5510EB7298BD}"/>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67075A-014B-4F95-B0D5-68DF8CCF90C1}"/>
              </a:ext>
            </a:extLst>
          </p:cNvPr>
          <p:cNvSpPr>
            <a:spLocks noGrp="1"/>
          </p:cNvSpPr>
          <p:nvPr>
            <p:ph type="dt" sz="half" idx="10"/>
          </p:nvPr>
        </p:nvSpPr>
        <p:spPr>
          <a:xfrm>
            <a:off x="838200" y="6356351"/>
            <a:ext cx="2743200" cy="365125"/>
          </a:xfrm>
          <a:prstGeom prst="rect">
            <a:avLst/>
          </a:prstGeom>
        </p:spPr>
        <p:txBody>
          <a:bodyPr/>
          <a:lstStyle/>
          <a:p>
            <a:fld id="{A74E842C-0380-4F91-90CB-D0A1C2F20BCF}" type="datetimeFigureOut">
              <a:rPr lang="en-US" smtClean="0"/>
              <a:t>1/31/2025</a:t>
            </a:fld>
            <a:endParaRPr lang="en-US"/>
          </a:p>
        </p:txBody>
      </p:sp>
      <p:sp>
        <p:nvSpPr>
          <p:cNvPr id="6" name="Footer Placeholder 5">
            <a:extLst>
              <a:ext uri="{FF2B5EF4-FFF2-40B4-BE49-F238E27FC236}">
                <a16:creationId xmlns:a16="http://schemas.microsoft.com/office/drawing/2014/main" id="{1353E13F-9D71-4E2B-9B78-94B4F873DD9F}"/>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3A5E93-3B64-4A46-BE03-CE6E635BB5E0}"/>
              </a:ext>
            </a:extLst>
          </p:cNvPr>
          <p:cNvSpPr>
            <a:spLocks noGrp="1"/>
          </p:cNvSpPr>
          <p:nvPr>
            <p:ph type="sldNum" sz="quarter" idx="12"/>
          </p:nvPr>
        </p:nvSpPr>
        <p:spPr>
          <a:xfrm>
            <a:off x="8610600" y="6356351"/>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27124973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69AA8-10D1-457B-B137-1BAB66129BAA}"/>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2BD320-1079-4537-82DB-D124337A098D}"/>
              </a:ext>
            </a:extLst>
          </p:cNvPr>
          <p:cNvSpPr>
            <a:spLocks noGrp="1"/>
          </p:cNvSpPr>
          <p:nvPr>
            <p:ph type="body" orient="vert" idx="1"/>
          </p:nvPr>
        </p:nvSpPr>
        <p:spPr>
          <a:xfrm>
            <a:off x="838200" y="1825626"/>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BDB08B-4278-4C47-A120-35F435C367CA}"/>
              </a:ext>
            </a:extLst>
          </p:cNvPr>
          <p:cNvSpPr>
            <a:spLocks noGrp="1"/>
          </p:cNvSpPr>
          <p:nvPr>
            <p:ph type="dt" sz="half" idx="10"/>
          </p:nvPr>
        </p:nvSpPr>
        <p:spPr>
          <a:xfrm>
            <a:off x="838200" y="6356351"/>
            <a:ext cx="2743200" cy="365125"/>
          </a:xfrm>
          <a:prstGeom prst="rect">
            <a:avLst/>
          </a:prstGeom>
        </p:spPr>
        <p:txBody>
          <a:bodyPr/>
          <a:lstStyle/>
          <a:p>
            <a:fld id="{A74E842C-0380-4F91-90CB-D0A1C2F20BCF}" type="datetimeFigureOut">
              <a:rPr lang="en-US" smtClean="0"/>
              <a:t>1/31/2025</a:t>
            </a:fld>
            <a:endParaRPr lang="en-US"/>
          </a:p>
        </p:txBody>
      </p:sp>
      <p:sp>
        <p:nvSpPr>
          <p:cNvPr id="5" name="Footer Placeholder 4">
            <a:extLst>
              <a:ext uri="{FF2B5EF4-FFF2-40B4-BE49-F238E27FC236}">
                <a16:creationId xmlns:a16="http://schemas.microsoft.com/office/drawing/2014/main" id="{0DA58173-AF4D-4887-A2D2-FDF84E35C07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A8021BE-1D65-4600-B931-37C8C8A117CF}"/>
              </a:ext>
            </a:extLst>
          </p:cNvPr>
          <p:cNvSpPr>
            <a:spLocks noGrp="1"/>
          </p:cNvSpPr>
          <p:nvPr>
            <p:ph type="sldNum" sz="quarter" idx="12"/>
          </p:nvPr>
        </p:nvSpPr>
        <p:spPr>
          <a:xfrm>
            <a:off x="8610600" y="6356351"/>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42520703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FDB697-2710-4774-B700-0D4459F5CE9E}"/>
              </a:ext>
            </a:extLst>
          </p:cNvPr>
          <p:cNvSpPr>
            <a:spLocks noGrp="1"/>
          </p:cNvSpPr>
          <p:nvPr>
            <p:ph type="title" orient="vert"/>
          </p:nvPr>
        </p:nvSpPr>
        <p:spPr>
          <a:xfrm>
            <a:off x="8724900" y="365126"/>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A6483A-9012-4C24-B624-DCE02FF850F6}"/>
              </a:ext>
            </a:extLst>
          </p:cNvPr>
          <p:cNvSpPr>
            <a:spLocks noGrp="1"/>
          </p:cNvSpPr>
          <p:nvPr>
            <p:ph type="body" orient="vert" idx="1"/>
          </p:nvPr>
        </p:nvSpPr>
        <p:spPr>
          <a:xfrm>
            <a:off x="838200" y="365126"/>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E940F5-5310-4A6F-BAE1-59A8354DD255}"/>
              </a:ext>
            </a:extLst>
          </p:cNvPr>
          <p:cNvSpPr>
            <a:spLocks noGrp="1"/>
          </p:cNvSpPr>
          <p:nvPr>
            <p:ph type="dt" sz="half" idx="10"/>
          </p:nvPr>
        </p:nvSpPr>
        <p:spPr>
          <a:xfrm>
            <a:off x="838200" y="6356351"/>
            <a:ext cx="2743200" cy="365125"/>
          </a:xfrm>
          <a:prstGeom prst="rect">
            <a:avLst/>
          </a:prstGeom>
        </p:spPr>
        <p:txBody>
          <a:bodyPr/>
          <a:lstStyle/>
          <a:p>
            <a:fld id="{A74E842C-0380-4F91-90CB-D0A1C2F20BCF}" type="datetimeFigureOut">
              <a:rPr lang="en-US" smtClean="0"/>
              <a:t>1/31/2025</a:t>
            </a:fld>
            <a:endParaRPr lang="en-US"/>
          </a:p>
        </p:txBody>
      </p:sp>
      <p:sp>
        <p:nvSpPr>
          <p:cNvPr id="5" name="Footer Placeholder 4">
            <a:extLst>
              <a:ext uri="{FF2B5EF4-FFF2-40B4-BE49-F238E27FC236}">
                <a16:creationId xmlns:a16="http://schemas.microsoft.com/office/drawing/2014/main" id="{8692F22E-B2D8-4DC7-A989-BC0018739B48}"/>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F4222B-FEE9-49CC-9BBE-DD5C6DC4CC37}"/>
              </a:ext>
            </a:extLst>
          </p:cNvPr>
          <p:cNvSpPr>
            <a:spLocks noGrp="1"/>
          </p:cNvSpPr>
          <p:nvPr>
            <p:ph type="sldNum" sz="quarter" idx="12"/>
          </p:nvPr>
        </p:nvSpPr>
        <p:spPr>
          <a:xfrm>
            <a:off x="8610600" y="6356351"/>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18938578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D7A09-3FE8-4534-9B74-6A86009D3E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4BA6E60-0BBD-41A5-B4F8-65CD9BB09B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59BFF5D-3656-49A7-89B4-DD99E4F8F373}"/>
              </a:ext>
            </a:extLst>
          </p:cNvPr>
          <p:cNvSpPr>
            <a:spLocks noGrp="1"/>
          </p:cNvSpPr>
          <p:nvPr>
            <p:ph type="dt" sz="half" idx="10"/>
          </p:nvPr>
        </p:nvSpPr>
        <p:spPr/>
        <p:txBody>
          <a:bodyPr/>
          <a:lstStyle/>
          <a:p>
            <a:fld id="{7CF0BCE0-945C-4FDF-95A1-2149B1FF5B83}" type="datetimeFigureOut">
              <a:rPr lang="en-US" smtClean="0"/>
              <a:t>1/31/2025</a:t>
            </a:fld>
            <a:endParaRPr lang="en-US"/>
          </a:p>
        </p:txBody>
      </p:sp>
      <p:sp>
        <p:nvSpPr>
          <p:cNvPr id="5" name="Footer Placeholder 4">
            <a:extLst>
              <a:ext uri="{FF2B5EF4-FFF2-40B4-BE49-F238E27FC236}">
                <a16:creationId xmlns:a16="http://schemas.microsoft.com/office/drawing/2014/main" id="{5493D9A5-6922-427E-9660-26AA65BA6B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1642B6-ECB9-4714-8D70-32D386F6E907}"/>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10952852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41A5A-02EC-4B68-8B71-147B245BD8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1BA9A7-E19A-44A4-A8AA-ACA1E87F97F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525CD1-CFAB-4A5D-AC36-2972B20B8229}"/>
              </a:ext>
            </a:extLst>
          </p:cNvPr>
          <p:cNvSpPr>
            <a:spLocks noGrp="1"/>
          </p:cNvSpPr>
          <p:nvPr>
            <p:ph type="dt" sz="half" idx="10"/>
          </p:nvPr>
        </p:nvSpPr>
        <p:spPr/>
        <p:txBody>
          <a:bodyPr/>
          <a:lstStyle/>
          <a:p>
            <a:fld id="{7CF0BCE0-945C-4FDF-95A1-2149B1FF5B83}" type="datetimeFigureOut">
              <a:rPr lang="en-US" smtClean="0"/>
              <a:t>1/31/2025</a:t>
            </a:fld>
            <a:endParaRPr lang="en-US"/>
          </a:p>
        </p:txBody>
      </p:sp>
      <p:sp>
        <p:nvSpPr>
          <p:cNvPr id="5" name="Footer Placeholder 4">
            <a:extLst>
              <a:ext uri="{FF2B5EF4-FFF2-40B4-BE49-F238E27FC236}">
                <a16:creationId xmlns:a16="http://schemas.microsoft.com/office/drawing/2014/main" id="{14B9DD11-514F-4CF3-9086-0772E61B82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ADFAB5-55D3-4E28-8B05-DDFCE090DB16}"/>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42098149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36651-B4D1-46CC-82B7-C2E7D31B71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7B92C18-E01F-4FA2-ACB0-DAE957DEDF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86925C-8F93-4BBA-A03D-A0695A084AA8}"/>
              </a:ext>
            </a:extLst>
          </p:cNvPr>
          <p:cNvSpPr>
            <a:spLocks noGrp="1"/>
          </p:cNvSpPr>
          <p:nvPr>
            <p:ph type="dt" sz="half" idx="10"/>
          </p:nvPr>
        </p:nvSpPr>
        <p:spPr/>
        <p:txBody>
          <a:bodyPr/>
          <a:lstStyle/>
          <a:p>
            <a:fld id="{7CF0BCE0-945C-4FDF-95A1-2149B1FF5B83}" type="datetimeFigureOut">
              <a:rPr lang="en-US" smtClean="0"/>
              <a:t>1/31/2025</a:t>
            </a:fld>
            <a:endParaRPr lang="en-US" dirty="0"/>
          </a:p>
        </p:txBody>
      </p:sp>
      <p:sp>
        <p:nvSpPr>
          <p:cNvPr id="5" name="Footer Placeholder 4">
            <a:extLst>
              <a:ext uri="{FF2B5EF4-FFF2-40B4-BE49-F238E27FC236}">
                <a16:creationId xmlns:a16="http://schemas.microsoft.com/office/drawing/2014/main" id="{B1B00272-C72C-4261-B89F-C43C1404DE3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D5695B0-CF51-4B45-A7B8-0229D6C46275}"/>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3088311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D9260-5325-41B9-9C77-494014B791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442A0E-75AD-4794-9C1F-97E2A723DC3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E40B893-5C51-4BF6-9AEE-0AC126FA2F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4B5BE0-7DF9-4E82-A790-0957C578AAA5}"/>
              </a:ext>
            </a:extLst>
          </p:cNvPr>
          <p:cNvSpPr>
            <a:spLocks noGrp="1"/>
          </p:cNvSpPr>
          <p:nvPr>
            <p:ph type="dt" sz="half" idx="10"/>
          </p:nvPr>
        </p:nvSpPr>
        <p:spPr/>
        <p:txBody>
          <a:bodyPr/>
          <a:lstStyle/>
          <a:p>
            <a:fld id="{7CF0BCE0-945C-4FDF-95A1-2149B1FF5B83}" type="datetimeFigureOut">
              <a:rPr lang="en-US" smtClean="0"/>
              <a:t>1/31/2025</a:t>
            </a:fld>
            <a:endParaRPr lang="en-US"/>
          </a:p>
        </p:txBody>
      </p:sp>
      <p:sp>
        <p:nvSpPr>
          <p:cNvPr id="6" name="Footer Placeholder 5">
            <a:extLst>
              <a:ext uri="{FF2B5EF4-FFF2-40B4-BE49-F238E27FC236}">
                <a16:creationId xmlns:a16="http://schemas.microsoft.com/office/drawing/2014/main" id="{6B536067-1687-4817-BD7C-1750269FCD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C0F729-A485-4C0C-82A1-E4880EBDFEBD}"/>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411236591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9B304-B030-42BE-ACFF-AFEFFE473E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CA0F61B-7E3A-43EA-9E15-94B2BBE4E4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F67A52A-FDE0-4C97-B98F-7BE1A2CFB86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E094E5C-5759-4A38-9CC5-52E7F7AC57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0B9E07E-D4B7-49E5-8321-D9AC2E86CC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2B5538-3D0F-4944-A1E7-16185A4FA509}"/>
              </a:ext>
            </a:extLst>
          </p:cNvPr>
          <p:cNvSpPr>
            <a:spLocks noGrp="1"/>
          </p:cNvSpPr>
          <p:nvPr>
            <p:ph type="dt" sz="half" idx="10"/>
          </p:nvPr>
        </p:nvSpPr>
        <p:spPr/>
        <p:txBody>
          <a:bodyPr/>
          <a:lstStyle/>
          <a:p>
            <a:fld id="{7CF0BCE0-945C-4FDF-95A1-2149B1FF5B83}" type="datetimeFigureOut">
              <a:rPr lang="en-US" smtClean="0"/>
              <a:t>1/31/2025</a:t>
            </a:fld>
            <a:endParaRPr lang="en-US"/>
          </a:p>
        </p:txBody>
      </p:sp>
      <p:sp>
        <p:nvSpPr>
          <p:cNvPr id="8" name="Footer Placeholder 7">
            <a:extLst>
              <a:ext uri="{FF2B5EF4-FFF2-40B4-BE49-F238E27FC236}">
                <a16:creationId xmlns:a16="http://schemas.microsoft.com/office/drawing/2014/main" id="{74A091AE-76D3-4166-AD74-97958871D5F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6CFFFDA-0B8A-443E-9787-DF9F230C76A6}"/>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89876746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C2B33-45D5-470D-AD3A-83F09F09D1C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075A6A-A6B2-47A3-A0FA-C62DFD1B85B3}"/>
              </a:ext>
            </a:extLst>
          </p:cNvPr>
          <p:cNvSpPr>
            <a:spLocks noGrp="1"/>
          </p:cNvSpPr>
          <p:nvPr>
            <p:ph type="dt" sz="half" idx="10"/>
          </p:nvPr>
        </p:nvSpPr>
        <p:spPr/>
        <p:txBody>
          <a:bodyPr/>
          <a:lstStyle/>
          <a:p>
            <a:fld id="{7CF0BCE0-945C-4FDF-95A1-2149B1FF5B83}" type="datetimeFigureOut">
              <a:rPr lang="en-US" smtClean="0"/>
              <a:t>1/31/2025</a:t>
            </a:fld>
            <a:endParaRPr lang="en-US"/>
          </a:p>
        </p:txBody>
      </p:sp>
      <p:sp>
        <p:nvSpPr>
          <p:cNvPr id="4" name="Footer Placeholder 3">
            <a:extLst>
              <a:ext uri="{FF2B5EF4-FFF2-40B4-BE49-F238E27FC236}">
                <a16:creationId xmlns:a16="http://schemas.microsoft.com/office/drawing/2014/main" id="{19C8E540-4DEE-42ED-BF1E-806AF33D553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EBEBBE-6FB3-417C-956C-00EBF23CED81}"/>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1441309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29258B-49D5-4CC0-9E7C-5C622BDB65E1}"/>
              </a:ext>
            </a:extLst>
          </p:cNvPr>
          <p:cNvSpPr>
            <a:spLocks noGrp="1"/>
          </p:cNvSpPr>
          <p:nvPr>
            <p:ph type="dt" sz="half" idx="10"/>
          </p:nvPr>
        </p:nvSpPr>
        <p:spPr/>
        <p:txBody>
          <a:bodyPr/>
          <a:lstStyle/>
          <a:p>
            <a:fld id="{503E181C-FFC4-422C-B5F1-780F7CBBDF4D}" type="datetimeFigureOut">
              <a:rPr lang="en-US" smtClean="0"/>
              <a:t>1/31/2025</a:t>
            </a:fld>
            <a:endParaRPr lang="en-US"/>
          </a:p>
        </p:txBody>
      </p:sp>
      <p:sp>
        <p:nvSpPr>
          <p:cNvPr id="3" name="Footer Placeholder 2">
            <a:extLst>
              <a:ext uri="{FF2B5EF4-FFF2-40B4-BE49-F238E27FC236}">
                <a16:creationId xmlns:a16="http://schemas.microsoft.com/office/drawing/2014/main" id="{B6FC9A6B-9BCB-4251-8316-46BE8F4B384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4909A4-510F-46EC-843D-9373C7DB6A7A}"/>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21861262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F869F8-C274-49CF-B1F6-47F381A2B51B}"/>
              </a:ext>
            </a:extLst>
          </p:cNvPr>
          <p:cNvSpPr>
            <a:spLocks noGrp="1"/>
          </p:cNvSpPr>
          <p:nvPr>
            <p:ph type="dt" sz="half" idx="10"/>
          </p:nvPr>
        </p:nvSpPr>
        <p:spPr/>
        <p:txBody>
          <a:bodyPr/>
          <a:lstStyle/>
          <a:p>
            <a:fld id="{7CF0BCE0-945C-4FDF-95A1-2149B1FF5B83}" type="datetimeFigureOut">
              <a:rPr lang="en-US" smtClean="0"/>
              <a:t>1/31/2025</a:t>
            </a:fld>
            <a:endParaRPr lang="en-US"/>
          </a:p>
        </p:txBody>
      </p:sp>
      <p:sp>
        <p:nvSpPr>
          <p:cNvPr id="3" name="Footer Placeholder 2">
            <a:extLst>
              <a:ext uri="{FF2B5EF4-FFF2-40B4-BE49-F238E27FC236}">
                <a16:creationId xmlns:a16="http://schemas.microsoft.com/office/drawing/2014/main" id="{DC7655E2-04D9-4AAC-B23D-0A32C11EE2C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F17DBEF-BE05-4DDE-BA5E-9C69BFBB8520}"/>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173639850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649DA-3B18-4625-AC48-55CB2D53E9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20625B8-1086-4823-A514-6899C11EF7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AE16E06-4AE0-44D0-AED7-7E731B2668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D706B2-B437-4439-87B0-DFA90ECC9138}"/>
              </a:ext>
            </a:extLst>
          </p:cNvPr>
          <p:cNvSpPr>
            <a:spLocks noGrp="1"/>
          </p:cNvSpPr>
          <p:nvPr>
            <p:ph type="dt" sz="half" idx="10"/>
          </p:nvPr>
        </p:nvSpPr>
        <p:spPr/>
        <p:txBody>
          <a:bodyPr/>
          <a:lstStyle/>
          <a:p>
            <a:fld id="{7CF0BCE0-945C-4FDF-95A1-2149B1FF5B83}" type="datetimeFigureOut">
              <a:rPr lang="en-US" smtClean="0"/>
              <a:t>1/31/2025</a:t>
            </a:fld>
            <a:endParaRPr lang="en-US"/>
          </a:p>
        </p:txBody>
      </p:sp>
      <p:sp>
        <p:nvSpPr>
          <p:cNvPr id="6" name="Footer Placeholder 5">
            <a:extLst>
              <a:ext uri="{FF2B5EF4-FFF2-40B4-BE49-F238E27FC236}">
                <a16:creationId xmlns:a16="http://schemas.microsoft.com/office/drawing/2014/main" id="{8BC195B7-45FC-49F4-8E83-4846D2C39F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ECA15B-8B35-4ECF-8FEE-108174D8B836}"/>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75779943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61F1D-A110-43D8-BDB9-247CD533A4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3181904-2E16-4219-AFE5-4C9975065B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56BAB54-AFBC-4B73-8F52-95C23E6BE0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654CDE-0087-4DE3-B1F8-2965736870B1}"/>
              </a:ext>
            </a:extLst>
          </p:cNvPr>
          <p:cNvSpPr>
            <a:spLocks noGrp="1"/>
          </p:cNvSpPr>
          <p:nvPr>
            <p:ph type="dt" sz="half" idx="10"/>
          </p:nvPr>
        </p:nvSpPr>
        <p:spPr/>
        <p:txBody>
          <a:bodyPr/>
          <a:lstStyle/>
          <a:p>
            <a:fld id="{7CF0BCE0-945C-4FDF-95A1-2149B1FF5B83}" type="datetimeFigureOut">
              <a:rPr lang="en-US" smtClean="0"/>
              <a:t>1/31/2025</a:t>
            </a:fld>
            <a:endParaRPr lang="en-US"/>
          </a:p>
        </p:txBody>
      </p:sp>
      <p:sp>
        <p:nvSpPr>
          <p:cNvPr id="6" name="Footer Placeholder 5">
            <a:extLst>
              <a:ext uri="{FF2B5EF4-FFF2-40B4-BE49-F238E27FC236}">
                <a16:creationId xmlns:a16="http://schemas.microsoft.com/office/drawing/2014/main" id="{AF1F3A2B-8AF9-4EC8-869F-E0B6A94D6F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FCB51E-A980-47D3-9CDF-CC9123D0C0EE}"/>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5157936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BCC8D-6218-475E-AAE2-B0BAAA9763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26D0E05-B373-4CA5-9A5D-77A0B12440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A66CB3-C83B-45EF-8875-317F34D10DE8}"/>
              </a:ext>
            </a:extLst>
          </p:cNvPr>
          <p:cNvSpPr>
            <a:spLocks noGrp="1"/>
          </p:cNvSpPr>
          <p:nvPr>
            <p:ph type="dt" sz="half" idx="10"/>
          </p:nvPr>
        </p:nvSpPr>
        <p:spPr/>
        <p:txBody>
          <a:bodyPr/>
          <a:lstStyle/>
          <a:p>
            <a:fld id="{7CF0BCE0-945C-4FDF-95A1-2149B1FF5B83}" type="datetimeFigureOut">
              <a:rPr lang="en-US" smtClean="0"/>
              <a:t>1/31/2025</a:t>
            </a:fld>
            <a:endParaRPr lang="en-US"/>
          </a:p>
        </p:txBody>
      </p:sp>
      <p:sp>
        <p:nvSpPr>
          <p:cNvPr id="5" name="Footer Placeholder 4">
            <a:extLst>
              <a:ext uri="{FF2B5EF4-FFF2-40B4-BE49-F238E27FC236}">
                <a16:creationId xmlns:a16="http://schemas.microsoft.com/office/drawing/2014/main" id="{FD53EA98-7964-437C-95A1-C362605167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E8B36B-CF2E-4A98-BBA5-D04C29E1D6A0}"/>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3268670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804D09-D04F-49C3-9319-9BE06C5B753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F33C07-3A3F-469E-9EFF-564C0E6BAF2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4FA179-102C-4941-A63A-8B679909C4E3}"/>
              </a:ext>
            </a:extLst>
          </p:cNvPr>
          <p:cNvSpPr>
            <a:spLocks noGrp="1"/>
          </p:cNvSpPr>
          <p:nvPr>
            <p:ph type="dt" sz="half" idx="10"/>
          </p:nvPr>
        </p:nvSpPr>
        <p:spPr/>
        <p:txBody>
          <a:bodyPr/>
          <a:lstStyle/>
          <a:p>
            <a:fld id="{7CF0BCE0-945C-4FDF-95A1-2149B1FF5B83}" type="datetimeFigureOut">
              <a:rPr lang="en-US" smtClean="0"/>
              <a:t>1/31/2025</a:t>
            </a:fld>
            <a:endParaRPr lang="en-US"/>
          </a:p>
        </p:txBody>
      </p:sp>
      <p:sp>
        <p:nvSpPr>
          <p:cNvPr id="5" name="Footer Placeholder 4">
            <a:extLst>
              <a:ext uri="{FF2B5EF4-FFF2-40B4-BE49-F238E27FC236}">
                <a16:creationId xmlns:a16="http://schemas.microsoft.com/office/drawing/2014/main" id="{12339F08-E739-43E5-92F2-026DEBE8EC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1BA666-2312-4F2A-B8BD-F2A6B893B8FA}"/>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258784228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ctrTitle"/>
          </p:nvPr>
        </p:nvSpPr>
        <p:spPr>
          <a:xfrm>
            <a:off x="5796000" y="1692800"/>
            <a:ext cx="5420400" cy="1865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1" name="Google Shape;11;p2"/>
          <p:cNvSpPr txBox="1">
            <a:spLocks noGrp="1"/>
          </p:cNvSpPr>
          <p:nvPr>
            <p:ph type="subTitle" idx="1"/>
          </p:nvPr>
        </p:nvSpPr>
        <p:spPr>
          <a:xfrm>
            <a:off x="5795900" y="3787500"/>
            <a:ext cx="5420400" cy="1220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400"/>
              <a:buNone/>
              <a:defRPr sz="3200"/>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00902717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3"/>
          <p:cNvSpPr txBox="1">
            <a:spLocks noGrp="1"/>
          </p:cNvSpPr>
          <p:nvPr>
            <p:ph type="title"/>
          </p:nvPr>
        </p:nvSpPr>
        <p:spPr>
          <a:xfrm>
            <a:off x="4569600" y="3111533"/>
            <a:ext cx="6037200" cy="2526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title" idx="2" hasCustomPrompt="1"/>
          </p:nvPr>
        </p:nvSpPr>
        <p:spPr>
          <a:xfrm>
            <a:off x="4569567" y="1692800"/>
            <a:ext cx="6037200" cy="142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22507717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1"/>
        </a:solidFill>
        <a:effectLst/>
      </p:bgPr>
    </p:bg>
    <p:spTree>
      <p:nvGrpSpPr>
        <p:cNvPr id="1" name="Shape 16"/>
        <p:cNvGrpSpPr/>
        <p:nvPr/>
      </p:nvGrpSpPr>
      <p:grpSpPr>
        <a:xfrm>
          <a:off x="0" y="0"/>
          <a:ext cx="0" cy="0"/>
          <a:chOff x="0" y="0"/>
          <a:chExt cx="0" cy="0"/>
        </a:xfrm>
      </p:grpSpPr>
      <p:sp>
        <p:nvSpPr>
          <p:cNvPr id="17" name="Google Shape;17;p4"/>
          <p:cNvSpPr txBox="1">
            <a:spLocks noGrp="1"/>
          </p:cNvSpPr>
          <p:nvPr>
            <p:ph type="body" idx="1"/>
          </p:nvPr>
        </p:nvSpPr>
        <p:spPr>
          <a:xfrm>
            <a:off x="975600" y="1922200"/>
            <a:ext cx="10240800" cy="4170000"/>
          </a:xfrm>
          <a:prstGeom prst="rect">
            <a:avLst/>
          </a:prstGeom>
        </p:spPr>
        <p:txBody>
          <a:bodyPr spcFirstLastPara="1" wrap="square" lIns="91425" tIns="91425" rIns="91425" bIns="91425" anchor="ctr" anchorCtr="0">
            <a:noAutofit/>
          </a:bodyPr>
          <a:lstStyle>
            <a:lvl1pPr marL="609585" lvl="0" indent="-389457">
              <a:lnSpc>
                <a:spcPct val="100000"/>
              </a:lnSpc>
              <a:spcBef>
                <a:spcPts val="0"/>
              </a:spcBef>
              <a:spcAft>
                <a:spcPts val="0"/>
              </a:spcAft>
              <a:buSzPts val="1000"/>
              <a:buChar char="●"/>
              <a:defRPr sz="1333"/>
            </a:lvl1pPr>
            <a:lvl2pPr marL="1219170" lvl="1" indent="-389457">
              <a:lnSpc>
                <a:spcPct val="100000"/>
              </a:lnSpc>
              <a:spcBef>
                <a:spcPts val="0"/>
              </a:spcBef>
              <a:spcAft>
                <a:spcPts val="0"/>
              </a:spcAft>
              <a:buSzPts val="1000"/>
              <a:buChar char="○"/>
              <a:defRPr sz="1333"/>
            </a:lvl2pPr>
            <a:lvl3pPr marL="1828754" lvl="2" indent="-389457">
              <a:lnSpc>
                <a:spcPct val="100000"/>
              </a:lnSpc>
              <a:spcBef>
                <a:spcPts val="0"/>
              </a:spcBef>
              <a:spcAft>
                <a:spcPts val="0"/>
              </a:spcAft>
              <a:buSzPts val="1000"/>
              <a:buChar char="■"/>
              <a:defRPr sz="1333"/>
            </a:lvl3pPr>
            <a:lvl4pPr marL="2438339" lvl="3" indent="-389457">
              <a:lnSpc>
                <a:spcPct val="100000"/>
              </a:lnSpc>
              <a:spcBef>
                <a:spcPts val="0"/>
              </a:spcBef>
              <a:spcAft>
                <a:spcPts val="0"/>
              </a:spcAft>
              <a:buSzPts val="1000"/>
              <a:buChar char="●"/>
              <a:defRPr sz="1333"/>
            </a:lvl4pPr>
            <a:lvl5pPr marL="3047924" lvl="4" indent="-389457">
              <a:lnSpc>
                <a:spcPct val="100000"/>
              </a:lnSpc>
              <a:spcBef>
                <a:spcPts val="0"/>
              </a:spcBef>
              <a:spcAft>
                <a:spcPts val="0"/>
              </a:spcAft>
              <a:buSzPts val="1000"/>
              <a:buChar char="○"/>
              <a:defRPr sz="1333"/>
            </a:lvl5pPr>
            <a:lvl6pPr marL="3657509" lvl="5" indent="-389457">
              <a:lnSpc>
                <a:spcPct val="100000"/>
              </a:lnSpc>
              <a:spcBef>
                <a:spcPts val="0"/>
              </a:spcBef>
              <a:spcAft>
                <a:spcPts val="0"/>
              </a:spcAft>
              <a:buSzPts val="1000"/>
              <a:buChar char="■"/>
              <a:defRPr sz="1333"/>
            </a:lvl6pPr>
            <a:lvl7pPr marL="4267093" lvl="6" indent="-389457">
              <a:lnSpc>
                <a:spcPct val="100000"/>
              </a:lnSpc>
              <a:spcBef>
                <a:spcPts val="0"/>
              </a:spcBef>
              <a:spcAft>
                <a:spcPts val="0"/>
              </a:spcAft>
              <a:buSzPts val="1000"/>
              <a:buChar char="●"/>
              <a:defRPr sz="1333"/>
            </a:lvl7pPr>
            <a:lvl8pPr marL="4876678" lvl="7" indent="-389457">
              <a:lnSpc>
                <a:spcPct val="100000"/>
              </a:lnSpc>
              <a:spcBef>
                <a:spcPts val="0"/>
              </a:spcBef>
              <a:spcAft>
                <a:spcPts val="0"/>
              </a:spcAft>
              <a:buSzPts val="1000"/>
              <a:buChar char="○"/>
              <a:defRPr sz="1333"/>
            </a:lvl8pPr>
            <a:lvl9pPr marL="5486263" lvl="8" indent="-389457">
              <a:lnSpc>
                <a:spcPct val="100000"/>
              </a:lnSpc>
              <a:spcBef>
                <a:spcPts val="0"/>
              </a:spcBef>
              <a:spcAft>
                <a:spcPts val="0"/>
              </a:spcAft>
              <a:buSzPts val="1000"/>
              <a:buChar char="■"/>
              <a:defRPr sz="1333"/>
            </a:lvl9pPr>
          </a:lstStyle>
          <a:p>
            <a:endParaRPr/>
          </a:p>
        </p:txBody>
      </p:sp>
      <p:sp>
        <p:nvSpPr>
          <p:cNvPr id="18" name="Google Shape;18;p4"/>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15729523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9"/>
        <p:cNvGrpSpPr/>
        <p:nvPr/>
      </p:nvGrpSpPr>
      <p:grpSpPr>
        <a:xfrm>
          <a:off x="0" y="0"/>
          <a:ext cx="0" cy="0"/>
          <a:chOff x="0" y="0"/>
          <a:chExt cx="0" cy="0"/>
        </a:xfrm>
      </p:grpSpPr>
      <p:sp>
        <p:nvSpPr>
          <p:cNvPr id="20" name="Google Shape;20;p5"/>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5"/>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1918400" y="4341367"/>
            <a:ext cx="2887600" cy="1242400"/>
          </a:xfrm>
          <a:prstGeom prst="rect">
            <a:avLst/>
          </a:prstGeom>
        </p:spPr>
        <p:txBody>
          <a:bodyPr spcFirstLastPara="1" wrap="square" lIns="91425" tIns="91425" rIns="91425" bIns="91425" anchor="ctr" anchorCtr="0">
            <a:noAutofit/>
          </a:bodyPr>
          <a:lstStyle>
            <a:lvl1pPr marL="609585" lvl="0" indent="-423323" algn="ctr">
              <a:lnSpc>
                <a:spcPct val="100000"/>
              </a:lnSpc>
              <a:spcBef>
                <a:spcPts val="0"/>
              </a:spcBef>
              <a:spcAft>
                <a:spcPts val="0"/>
              </a:spcAft>
              <a:buSzPts val="1400"/>
              <a:buChar char="●"/>
              <a:defRPr sz="1867"/>
            </a:lvl1pPr>
            <a:lvl2pPr marL="1219170" lvl="1" indent="-423323" algn="ctr">
              <a:lnSpc>
                <a:spcPct val="100000"/>
              </a:lnSpc>
              <a:spcBef>
                <a:spcPts val="0"/>
              </a:spcBef>
              <a:spcAft>
                <a:spcPts val="0"/>
              </a:spcAft>
              <a:buSzPts val="1400"/>
              <a:buChar char="○"/>
              <a:defRPr/>
            </a:lvl2pPr>
            <a:lvl3pPr marL="1828754" lvl="2" indent="-423323" algn="ctr">
              <a:lnSpc>
                <a:spcPct val="100000"/>
              </a:lnSpc>
              <a:spcBef>
                <a:spcPts val="0"/>
              </a:spcBef>
              <a:spcAft>
                <a:spcPts val="0"/>
              </a:spcAft>
              <a:buSzPts val="1400"/>
              <a:buChar char="■"/>
              <a:defRPr/>
            </a:lvl3pPr>
            <a:lvl4pPr marL="2438339" lvl="3" indent="-423323" algn="ctr">
              <a:lnSpc>
                <a:spcPct val="100000"/>
              </a:lnSpc>
              <a:spcBef>
                <a:spcPts val="0"/>
              </a:spcBef>
              <a:spcAft>
                <a:spcPts val="0"/>
              </a:spcAft>
              <a:buSzPts val="1400"/>
              <a:buChar char="●"/>
              <a:defRPr/>
            </a:lvl4pPr>
            <a:lvl5pPr marL="3047924" lvl="4" indent="-423323" algn="ctr">
              <a:lnSpc>
                <a:spcPct val="100000"/>
              </a:lnSpc>
              <a:spcBef>
                <a:spcPts val="0"/>
              </a:spcBef>
              <a:spcAft>
                <a:spcPts val="0"/>
              </a:spcAft>
              <a:buSzPts val="1400"/>
              <a:buChar char="○"/>
              <a:defRPr/>
            </a:lvl5pPr>
            <a:lvl6pPr marL="3657509" lvl="5" indent="-423323" algn="ctr">
              <a:lnSpc>
                <a:spcPct val="100000"/>
              </a:lnSpc>
              <a:spcBef>
                <a:spcPts val="0"/>
              </a:spcBef>
              <a:spcAft>
                <a:spcPts val="0"/>
              </a:spcAft>
              <a:buSzPts val="1400"/>
              <a:buChar char="■"/>
              <a:defRPr/>
            </a:lvl6pPr>
            <a:lvl7pPr marL="4267093" lvl="6" indent="-423323" algn="ctr">
              <a:lnSpc>
                <a:spcPct val="100000"/>
              </a:lnSpc>
              <a:spcBef>
                <a:spcPts val="0"/>
              </a:spcBef>
              <a:spcAft>
                <a:spcPts val="0"/>
              </a:spcAft>
              <a:buSzPts val="1400"/>
              <a:buChar char="●"/>
              <a:defRPr/>
            </a:lvl7pPr>
            <a:lvl8pPr marL="4876678" lvl="7" indent="-423323" algn="ctr">
              <a:lnSpc>
                <a:spcPct val="100000"/>
              </a:lnSpc>
              <a:spcBef>
                <a:spcPts val="0"/>
              </a:spcBef>
              <a:spcAft>
                <a:spcPts val="0"/>
              </a:spcAft>
              <a:buSzPts val="1400"/>
              <a:buChar char="○"/>
              <a:defRPr/>
            </a:lvl8pPr>
            <a:lvl9pPr marL="5486263" lvl="8" indent="-423323" algn="ctr">
              <a:lnSpc>
                <a:spcPct val="100000"/>
              </a:lnSpc>
              <a:spcBef>
                <a:spcPts val="0"/>
              </a:spcBef>
              <a:spcAft>
                <a:spcPts val="0"/>
              </a:spcAft>
              <a:buSzPts val="1400"/>
              <a:buChar char="■"/>
              <a:defRPr/>
            </a:lvl9pPr>
          </a:lstStyle>
          <a:p>
            <a:endParaRPr/>
          </a:p>
        </p:txBody>
      </p:sp>
      <p:sp>
        <p:nvSpPr>
          <p:cNvPr id="23" name="Google Shape;23;p5"/>
          <p:cNvSpPr txBox="1">
            <a:spLocks noGrp="1"/>
          </p:cNvSpPr>
          <p:nvPr>
            <p:ph type="body" idx="2"/>
          </p:nvPr>
        </p:nvSpPr>
        <p:spPr>
          <a:xfrm>
            <a:off x="7386000" y="4341367"/>
            <a:ext cx="2887600" cy="1242400"/>
          </a:xfrm>
          <a:prstGeom prst="rect">
            <a:avLst/>
          </a:prstGeom>
        </p:spPr>
        <p:txBody>
          <a:bodyPr spcFirstLastPara="1" wrap="square" lIns="91425" tIns="91425" rIns="91425" bIns="91425" anchor="ctr" anchorCtr="0">
            <a:noAutofit/>
          </a:bodyPr>
          <a:lstStyle>
            <a:lvl1pPr marL="609585" lvl="0" indent="-423323" algn="ctr">
              <a:lnSpc>
                <a:spcPct val="100000"/>
              </a:lnSpc>
              <a:spcBef>
                <a:spcPts val="0"/>
              </a:spcBef>
              <a:spcAft>
                <a:spcPts val="0"/>
              </a:spcAft>
              <a:buSzPts val="1400"/>
              <a:buChar char="●"/>
              <a:defRPr sz="1867"/>
            </a:lvl1pPr>
            <a:lvl2pPr marL="1219170" lvl="1" indent="-423323" algn="ctr">
              <a:lnSpc>
                <a:spcPct val="100000"/>
              </a:lnSpc>
              <a:spcBef>
                <a:spcPts val="0"/>
              </a:spcBef>
              <a:spcAft>
                <a:spcPts val="0"/>
              </a:spcAft>
              <a:buSzPts val="1400"/>
              <a:buChar char="○"/>
              <a:defRPr/>
            </a:lvl2pPr>
            <a:lvl3pPr marL="1828754" lvl="2" indent="-423323" algn="ctr">
              <a:lnSpc>
                <a:spcPct val="100000"/>
              </a:lnSpc>
              <a:spcBef>
                <a:spcPts val="0"/>
              </a:spcBef>
              <a:spcAft>
                <a:spcPts val="0"/>
              </a:spcAft>
              <a:buSzPts val="1400"/>
              <a:buChar char="■"/>
              <a:defRPr/>
            </a:lvl3pPr>
            <a:lvl4pPr marL="2438339" lvl="3" indent="-423323" algn="ctr">
              <a:lnSpc>
                <a:spcPct val="100000"/>
              </a:lnSpc>
              <a:spcBef>
                <a:spcPts val="0"/>
              </a:spcBef>
              <a:spcAft>
                <a:spcPts val="0"/>
              </a:spcAft>
              <a:buSzPts val="1400"/>
              <a:buChar char="●"/>
              <a:defRPr/>
            </a:lvl4pPr>
            <a:lvl5pPr marL="3047924" lvl="4" indent="-423323" algn="ctr">
              <a:lnSpc>
                <a:spcPct val="100000"/>
              </a:lnSpc>
              <a:spcBef>
                <a:spcPts val="0"/>
              </a:spcBef>
              <a:spcAft>
                <a:spcPts val="0"/>
              </a:spcAft>
              <a:buSzPts val="1400"/>
              <a:buChar char="○"/>
              <a:defRPr/>
            </a:lvl5pPr>
            <a:lvl6pPr marL="3657509" lvl="5" indent="-423323" algn="ctr">
              <a:lnSpc>
                <a:spcPct val="100000"/>
              </a:lnSpc>
              <a:spcBef>
                <a:spcPts val="0"/>
              </a:spcBef>
              <a:spcAft>
                <a:spcPts val="0"/>
              </a:spcAft>
              <a:buSzPts val="1400"/>
              <a:buChar char="■"/>
              <a:defRPr/>
            </a:lvl6pPr>
            <a:lvl7pPr marL="4267093" lvl="6" indent="-423323" algn="ctr">
              <a:lnSpc>
                <a:spcPct val="100000"/>
              </a:lnSpc>
              <a:spcBef>
                <a:spcPts val="0"/>
              </a:spcBef>
              <a:spcAft>
                <a:spcPts val="0"/>
              </a:spcAft>
              <a:buSzPts val="1400"/>
              <a:buChar char="●"/>
              <a:defRPr/>
            </a:lvl7pPr>
            <a:lvl8pPr marL="4876678" lvl="7" indent="-423323" algn="ctr">
              <a:lnSpc>
                <a:spcPct val="100000"/>
              </a:lnSpc>
              <a:spcBef>
                <a:spcPts val="0"/>
              </a:spcBef>
              <a:spcAft>
                <a:spcPts val="0"/>
              </a:spcAft>
              <a:buSzPts val="1400"/>
              <a:buChar char="○"/>
              <a:defRPr/>
            </a:lvl8pPr>
            <a:lvl9pPr marL="5486263" lvl="8" indent="-423323" algn="ctr">
              <a:lnSpc>
                <a:spcPct val="100000"/>
              </a:lnSpc>
              <a:spcBef>
                <a:spcPts val="0"/>
              </a:spcBef>
              <a:spcAft>
                <a:spcPts val="0"/>
              </a:spcAft>
              <a:buSzPts val="1400"/>
              <a:buChar char="■"/>
              <a:defRPr/>
            </a:lvl9pPr>
          </a:lstStyle>
          <a:p>
            <a:endParaRPr/>
          </a:p>
        </p:txBody>
      </p:sp>
      <p:sp>
        <p:nvSpPr>
          <p:cNvPr id="24" name="Google Shape;24;p5"/>
          <p:cNvSpPr txBox="1">
            <a:spLocks noGrp="1"/>
          </p:cNvSpPr>
          <p:nvPr>
            <p:ph type="subTitle" idx="3"/>
          </p:nvPr>
        </p:nvSpPr>
        <p:spPr>
          <a:xfrm>
            <a:off x="1918400" y="3526833"/>
            <a:ext cx="2887600" cy="803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a:spcBef>
                <a:spcPts val="0"/>
              </a:spcBef>
              <a:spcAft>
                <a:spcPts val="0"/>
              </a:spcAft>
              <a:buSzPts val="1800"/>
              <a:buNone/>
              <a:defRPr sz="2400"/>
            </a:lvl2pPr>
            <a:lvl3pPr lvl="2" algn="ctr">
              <a:spcBef>
                <a:spcPts val="2133"/>
              </a:spcBef>
              <a:spcAft>
                <a:spcPts val="0"/>
              </a:spcAft>
              <a:buSzPts val="1800"/>
              <a:buNone/>
              <a:defRPr sz="2400"/>
            </a:lvl3pPr>
            <a:lvl4pPr lvl="3" algn="ctr">
              <a:spcBef>
                <a:spcPts val="2133"/>
              </a:spcBef>
              <a:spcAft>
                <a:spcPts val="0"/>
              </a:spcAft>
              <a:buSzPts val="1800"/>
              <a:buNone/>
              <a:defRPr sz="2400"/>
            </a:lvl4pPr>
            <a:lvl5pPr lvl="4" algn="ctr">
              <a:spcBef>
                <a:spcPts val="2133"/>
              </a:spcBef>
              <a:spcAft>
                <a:spcPts val="0"/>
              </a:spcAft>
              <a:buSzPts val="1800"/>
              <a:buNone/>
              <a:defRPr sz="2400"/>
            </a:lvl5pPr>
            <a:lvl6pPr lvl="5" algn="ctr">
              <a:spcBef>
                <a:spcPts val="2133"/>
              </a:spcBef>
              <a:spcAft>
                <a:spcPts val="0"/>
              </a:spcAft>
              <a:buSzPts val="1800"/>
              <a:buNone/>
              <a:defRPr sz="2400"/>
            </a:lvl6pPr>
            <a:lvl7pPr lvl="6" algn="ctr">
              <a:spcBef>
                <a:spcPts val="2133"/>
              </a:spcBef>
              <a:spcAft>
                <a:spcPts val="0"/>
              </a:spcAft>
              <a:buSzPts val="1800"/>
              <a:buNone/>
              <a:defRPr sz="2400"/>
            </a:lvl7pPr>
            <a:lvl8pPr lvl="7" algn="ctr">
              <a:spcBef>
                <a:spcPts val="2133"/>
              </a:spcBef>
              <a:spcAft>
                <a:spcPts val="0"/>
              </a:spcAft>
              <a:buSzPts val="1800"/>
              <a:buNone/>
              <a:defRPr sz="2400"/>
            </a:lvl8pPr>
            <a:lvl9pPr lvl="8" algn="ctr">
              <a:spcBef>
                <a:spcPts val="2133"/>
              </a:spcBef>
              <a:spcAft>
                <a:spcPts val="2133"/>
              </a:spcAft>
              <a:buSzPts val="1800"/>
              <a:buNone/>
              <a:defRPr sz="2400"/>
            </a:lvl9pPr>
          </a:lstStyle>
          <a:p>
            <a:endParaRPr/>
          </a:p>
        </p:txBody>
      </p:sp>
      <p:sp>
        <p:nvSpPr>
          <p:cNvPr id="25" name="Google Shape;25;p5"/>
          <p:cNvSpPr txBox="1">
            <a:spLocks noGrp="1"/>
          </p:cNvSpPr>
          <p:nvPr>
            <p:ph type="subTitle" idx="4"/>
          </p:nvPr>
        </p:nvSpPr>
        <p:spPr>
          <a:xfrm>
            <a:off x="7386000" y="3526833"/>
            <a:ext cx="2887600" cy="8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spcBef>
                <a:spcPts val="0"/>
              </a:spcBef>
              <a:spcAft>
                <a:spcPts val="0"/>
              </a:spcAft>
              <a:buSzPts val="1800"/>
              <a:buNone/>
              <a:defRPr sz="2400"/>
            </a:lvl2pPr>
            <a:lvl3pPr lvl="2" algn="ctr" rtl="0">
              <a:spcBef>
                <a:spcPts val="2133"/>
              </a:spcBef>
              <a:spcAft>
                <a:spcPts val="0"/>
              </a:spcAft>
              <a:buSzPts val="1800"/>
              <a:buNone/>
              <a:defRPr sz="2400"/>
            </a:lvl3pPr>
            <a:lvl4pPr lvl="3" algn="ctr" rtl="0">
              <a:spcBef>
                <a:spcPts val="2133"/>
              </a:spcBef>
              <a:spcAft>
                <a:spcPts val="0"/>
              </a:spcAft>
              <a:buSzPts val="1800"/>
              <a:buNone/>
              <a:defRPr sz="2400"/>
            </a:lvl4pPr>
            <a:lvl5pPr lvl="4" algn="ctr" rtl="0">
              <a:spcBef>
                <a:spcPts val="2133"/>
              </a:spcBef>
              <a:spcAft>
                <a:spcPts val="0"/>
              </a:spcAft>
              <a:buSzPts val="1800"/>
              <a:buNone/>
              <a:defRPr sz="2400"/>
            </a:lvl5pPr>
            <a:lvl6pPr lvl="5" algn="ctr" rtl="0">
              <a:spcBef>
                <a:spcPts val="2133"/>
              </a:spcBef>
              <a:spcAft>
                <a:spcPts val="0"/>
              </a:spcAft>
              <a:buSzPts val="1800"/>
              <a:buNone/>
              <a:defRPr sz="2400"/>
            </a:lvl6pPr>
            <a:lvl7pPr lvl="6" algn="ctr" rtl="0">
              <a:spcBef>
                <a:spcPts val="2133"/>
              </a:spcBef>
              <a:spcAft>
                <a:spcPts val="0"/>
              </a:spcAft>
              <a:buSzPts val="1800"/>
              <a:buNone/>
              <a:defRPr sz="2400"/>
            </a:lvl7pPr>
            <a:lvl8pPr lvl="7" algn="ctr" rtl="0">
              <a:spcBef>
                <a:spcPts val="2133"/>
              </a:spcBef>
              <a:spcAft>
                <a:spcPts val="0"/>
              </a:spcAft>
              <a:buSzPts val="1800"/>
              <a:buNone/>
              <a:defRPr sz="2400"/>
            </a:lvl8pPr>
            <a:lvl9pPr lvl="8" algn="ctr" rtl="0">
              <a:spcBef>
                <a:spcPts val="2133"/>
              </a:spcBef>
              <a:spcAft>
                <a:spcPts val="2133"/>
              </a:spcAft>
              <a:buSzPts val="1800"/>
              <a:buNone/>
              <a:defRPr sz="2400"/>
            </a:lvl9pPr>
          </a:lstStyle>
          <a:p>
            <a:endParaRPr/>
          </a:p>
        </p:txBody>
      </p:sp>
    </p:spTree>
    <p:extLst>
      <p:ext uri="{BB962C8B-B14F-4D97-AF65-F5344CB8AC3E}">
        <p14:creationId xmlns:p14="http://schemas.microsoft.com/office/powerpoint/2010/main" val="188042017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6"/>
        <p:cNvGrpSpPr/>
        <p:nvPr/>
      </p:nvGrpSpPr>
      <p:grpSpPr>
        <a:xfrm>
          <a:off x="0" y="0"/>
          <a:ext cx="0" cy="0"/>
          <a:chOff x="0" y="0"/>
          <a:chExt cx="0" cy="0"/>
        </a:xfrm>
      </p:grpSpPr>
      <p:sp>
        <p:nvSpPr>
          <p:cNvPr id="27" name="Google Shape;27;p6"/>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6"/>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4053241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159BC-B46B-4E9F-8262-6BA54320D8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9DFF056-0FF2-4591-99F1-B08E6E567F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7931977-1925-4D2D-ABE6-9B5F576BB3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9B15233-1E30-4649-A721-6B11799D519F}"/>
              </a:ext>
            </a:extLst>
          </p:cNvPr>
          <p:cNvSpPr>
            <a:spLocks noGrp="1"/>
          </p:cNvSpPr>
          <p:nvPr>
            <p:ph type="dt" sz="half" idx="10"/>
          </p:nvPr>
        </p:nvSpPr>
        <p:spPr/>
        <p:txBody>
          <a:bodyPr/>
          <a:lstStyle/>
          <a:p>
            <a:fld id="{503E181C-FFC4-422C-B5F1-780F7CBBDF4D}" type="datetimeFigureOut">
              <a:rPr lang="en-US" smtClean="0"/>
              <a:t>1/31/2025</a:t>
            </a:fld>
            <a:endParaRPr lang="en-US"/>
          </a:p>
        </p:txBody>
      </p:sp>
      <p:sp>
        <p:nvSpPr>
          <p:cNvPr id="6" name="Footer Placeholder 5">
            <a:extLst>
              <a:ext uri="{FF2B5EF4-FFF2-40B4-BE49-F238E27FC236}">
                <a16:creationId xmlns:a16="http://schemas.microsoft.com/office/drawing/2014/main" id="{AC8B4CA1-B370-4CCE-9E1F-3B69ECEECC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5B4C61-675B-48E5-AC80-5D0FDE11CE10}"/>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53736266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9"/>
        <p:cNvGrpSpPr/>
        <p:nvPr/>
      </p:nvGrpSpPr>
      <p:grpSpPr>
        <a:xfrm>
          <a:off x="0" y="0"/>
          <a:ext cx="0" cy="0"/>
          <a:chOff x="0" y="0"/>
          <a:chExt cx="0" cy="0"/>
        </a:xfrm>
      </p:grpSpPr>
      <p:sp>
        <p:nvSpPr>
          <p:cNvPr id="30" name="Google Shape;30;p7"/>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7"/>
          <p:cNvSpPr txBox="1">
            <a:spLocks noGrp="1"/>
          </p:cNvSpPr>
          <p:nvPr>
            <p:ph type="body" idx="1"/>
          </p:nvPr>
        </p:nvSpPr>
        <p:spPr>
          <a:xfrm>
            <a:off x="975600" y="1692800"/>
            <a:ext cx="4872400" cy="2643200"/>
          </a:xfrm>
          <a:prstGeom prst="rect">
            <a:avLst/>
          </a:prstGeom>
        </p:spPr>
        <p:txBody>
          <a:bodyPr spcFirstLastPara="1" wrap="square" lIns="91425" tIns="91425" rIns="91425" bIns="91425" anchor="ctr" anchorCtr="0">
            <a:noAutofit/>
          </a:bodyPr>
          <a:lstStyle>
            <a:lvl1pPr marL="609585" lvl="0" indent="-423323">
              <a:lnSpc>
                <a:spcPct val="100000"/>
              </a:lnSpc>
              <a:spcBef>
                <a:spcPts val="0"/>
              </a:spcBef>
              <a:spcAft>
                <a:spcPts val="0"/>
              </a:spcAft>
              <a:buSzPts val="1400"/>
              <a:buChar char="●"/>
              <a:defRPr sz="1867"/>
            </a:lvl1pPr>
            <a:lvl2pPr marL="1219170" lvl="1" indent="-423323">
              <a:lnSpc>
                <a:spcPct val="100000"/>
              </a:lnSpc>
              <a:spcBef>
                <a:spcPts val="0"/>
              </a:spcBef>
              <a:spcAft>
                <a:spcPts val="0"/>
              </a:spcAft>
              <a:buSzPts val="1400"/>
              <a:buChar char="○"/>
              <a:defRPr/>
            </a:lvl2pPr>
            <a:lvl3pPr marL="1828754" lvl="2" indent="-423323">
              <a:lnSpc>
                <a:spcPct val="100000"/>
              </a:lnSpc>
              <a:spcBef>
                <a:spcPts val="0"/>
              </a:spcBef>
              <a:spcAft>
                <a:spcPts val="0"/>
              </a:spcAft>
              <a:buSzPts val="1400"/>
              <a:buChar char="■"/>
              <a:defRPr/>
            </a:lvl3pPr>
            <a:lvl4pPr marL="2438339" lvl="3" indent="-423323">
              <a:lnSpc>
                <a:spcPct val="100000"/>
              </a:lnSpc>
              <a:spcBef>
                <a:spcPts val="0"/>
              </a:spcBef>
              <a:spcAft>
                <a:spcPts val="0"/>
              </a:spcAft>
              <a:buSzPts val="1400"/>
              <a:buChar char="●"/>
              <a:defRPr/>
            </a:lvl4pPr>
            <a:lvl5pPr marL="3047924" lvl="4" indent="-423323">
              <a:lnSpc>
                <a:spcPct val="100000"/>
              </a:lnSpc>
              <a:spcBef>
                <a:spcPts val="0"/>
              </a:spcBef>
              <a:spcAft>
                <a:spcPts val="0"/>
              </a:spcAft>
              <a:buSzPts val="1400"/>
              <a:buChar char="○"/>
              <a:defRPr/>
            </a:lvl5pPr>
            <a:lvl6pPr marL="3657509" lvl="5" indent="-423323">
              <a:lnSpc>
                <a:spcPct val="100000"/>
              </a:lnSpc>
              <a:spcBef>
                <a:spcPts val="0"/>
              </a:spcBef>
              <a:spcAft>
                <a:spcPts val="0"/>
              </a:spcAft>
              <a:buSzPts val="1400"/>
              <a:buChar char="■"/>
              <a:defRPr/>
            </a:lvl6pPr>
            <a:lvl7pPr marL="4267093" lvl="6" indent="-423323">
              <a:lnSpc>
                <a:spcPct val="100000"/>
              </a:lnSpc>
              <a:spcBef>
                <a:spcPts val="0"/>
              </a:spcBef>
              <a:spcAft>
                <a:spcPts val="0"/>
              </a:spcAft>
              <a:buSzPts val="1400"/>
              <a:buChar char="●"/>
              <a:defRPr/>
            </a:lvl7pPr>
            <a:lvl8pPr marL="4876678" lvl="7" indent="-423323">
              <a:lnSpc>
                <a:spcPct val="100000"/>
              </a:lnSpc>
              <a:spcBef>
                <a:spcPts val="0"/>
              </a:spcBef>
              <a:spcAft>
                <a:spcPts val="0"/>
              </a:spcAft>
              <a:buSzPts val="1400"/>
              <a:buChar char="○"/>
              <a:defRPr/>
            </a:lvl8pPr>
            <a:lvl9pPr marL="5486263" lvl="8" indent="-423323">
              <a:lnSpc>
                <a:spcPct val="100000"/>
              </a:lnSpc>
              <a:spcBef>
                <a:spcPts val="0"/>
              </a:spcBef>
              <a:spcAft>
                <a:spcPts val="0"/>
              </a:spcAft>
              <a:buSzPts val="1400"/>
              <a:buChar char="■"/>
              <a:defRPr/>
            </a:lvl9pPr>
          </a:lstStyle>
          <a:p>
            <a:endParaRPr/>
          </a:p>
        </p:txBody>
      </p:sp>
      <p:sp>
        <p:nvSpPr>
          <p:cNvPr id="32" name="Google Shape;32;p7"/>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6906727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3"/>
        <p:cNvGrpSpPr/>
        <p:nvPr/>
      </p:nvGrpSpPr>
      <p:grpSpPr>
        <a:xfrm>
          <a:off x="0" y="0"/>
          <a:ext cx="0" cy="0"/>
          <a:chOff x="0" y="0"/>
          <a:chExt cx="0" cy="0"/>
        </a:xfrm>
      </p:grpSpPr>
      <p:sp>
        <p:nvSpPr>
          <p:cNvPr id="34" name="Google Shape;34;p8"/>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8"/>
          <p:cNvSpPr txBox="1">
            <a:spLocks noGrp="1"/>
          </p:cNvSpPr>
          <p:nvPr>
            <p:ph type="title"/>
          </p:nvPr>
        </p:nvSpPr>
        <p:spPr>
          <a:xfrm>
            <a:off x="5036400" y="1692800"/>
            <a:ext cx="6180000" cy="3966800"/>
          </a:xfrm>
          <a:prstGeom prst="rect">
            <a:avLst/>
          </a:prstGeom>
        </p:spPr>
        <p:txBody>
          <a:bodyPr spcFirstLastPara="1" wrap="square" lIns="91425" tIns="91425" rIns="91425" bIns="91425" anchor="ctr" anchorCtr="0">
            <a:noAutofit/>
          </a:bodyPr>
          <a:lstStyle>
            <a:lvl1pPr lvl="0" algn="r">
              <a:spcBef>
                <a:spcPts val="0"/>
              </a:spcBef>
              <a:spcAft>
                <a:spcPts val="0"/>
              </a:spcAft>
              <a:buSzPts val="7200"/>
              <a:buNone/>
              <a:defRPr sz="9600"/>
            </a:lvl1pPr>
            <a:lvl2pPr lvl="1" algn="r">
              <a:spcBef>
                <a:spcPts val="0"/>
              </a:spcBef>
              <a:spcAft>
                <a:spcPts val="0"/>
              </a:spcAft>
              <a:buSzPts val="7200"/>
              <a:buNone/>
              <a:defRPr sz="9600"/>
            </a:lvl2pPr>
            <a:lvl3pPr lvl="2" algn="r">
              <a:spcBef>
                <a:spcPts val="0"/>
              </a:spcBef>
              <a:spcAft>
                <a:spcPts val="0"/>
              </a:spcAft>
              <a:buSzPts val="7200"/>
              <a:buNone/>
              <a:defRPr sz="9600"/>
            </a:lvl3pPr>
            <a:lvl4pPr lvl="3" algn="r">
              <a:spcBef>
                <a:spcPts val="0"/>
              </a:spcBef>
              <a:spcAft>
                <a:spcPts val="0"/>
              </a:spcAft>
              <a:buSzPts val="7200"/>
              <a:buNone/>
              <a:defRPr sz="9600"/>
            </a:lvl4pPr>
            <a:lvl5pPr lvl="4" algn="r">
              <a:spcBef>
                <a:spcPts val="0"/>
              </a:spcBef>
              <a:spcAft>
                <a:spcPts val="0"/>
              </a:spcAft>
              <a:buSzPts val="7200"/>
              <a:buNone/>
              <a:defRPr sz="9600"/>
            </a:lvl5pPr>
            <a:lvl6pPr lvl="5" algn="r">
              <a:spcBef>
                <a:spcPts val="0"/>
              </a:spcBef>
              <a:spcAft>
                <a:spcPts val="0"/>
              </a:spcAft>
              <a:buSzPts val="7200"/>
              <a:buNone/>
              <a:defRPr sz="9600"/>
            </a:lvl6pPr>
            <a:lvl7pPr lvl="6" algn="r">
              <a:spcBef>
                <a:spcPts val="0"/>
              </a:spcBef>
              <a:spcAft>
                <a:spcPts val="0"/>
              </a:spcAft>
              <a:buSzPts val="7200"/>
              <a:buNone/>
              <a:defRPr sz="9600"/>
            </a:lvl7pPr>
            <a:lvl8pPr lvl="7" algn="r">
              <a:spcBef>
                <a:spcPts val="0"/>
              </a:spcBef>
              <a:spcAft>
                <a:spcPts val="0"/>
              </a:spcAft>
              <a:buSzPts val="7200"/>
              <a:buNone/>
              <a:defRPr sz="9600"/>
            </a:lvl8pPr>
            <a:lvl9pPr lvl="8" algn="r">
              <a:spcBef>
                <a:spcPts val="0"/>
              </a:spcBef>
              <a:spcAft>
                <a:spcPts val="0"/>
              </a:spcAft>
              <a:buSzPts val="7200"/>
              <a:buNone/>
              <a:defRPr sz="9600"/>
            </a:lvl9pPr>
          </a:lstStyle>
          <a:p>
            <a:endParaRPr/>
          </a:p>
        </p:txBody>
      </p:sp>
    </p:spTree>
    <p:extLst>
      <p:ext uri="{BB962C8B-B14F-4D97-AF65-F5344CB8AC3E}">
        <p14:creationId xmlns:p14="http://schemas.microsoft.com/office/powerpoint/2010/main" val="377279893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6"/>
        <p:cNvGrpSpPr/>
        <p:nvPr/>
      </p:nvGrpSpPr>
      <p:grpSpPr>
        <a:xfrm>
          <a:off x="0" y="0"/>
          <a:ext cx="0" cy="0"/>
          <a:chOff x="0" y="0"/>
          <a:chExt cx="0" cy="0"/>
        </a:xfrm>
      </p:grpSpPr>
      <p:sp>
        <p:nvSpPr>
          <p:cNvPr id="37" name="Google Shape;37;p9"/>
          <p:cNvSpPr/>
          <p:nvPr/>
        </p:nvSpPr>
        <p:spPr>
          <a:xfrm>
            <a:off x="259033" y="258267"/>
            <a:ext cx="11674000" cy="6327200"/>
          </a:xfrm>
          <a:prstGeom prst="roundRect">
            <a:avLst>
              <a:gd name="adj" fmla="val 8150"/>
            </a:avLst>
          </a:prstGeom>
          <a:solidFill>
            <a:srgbClr val="F2D7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9"/>
          <p:cNvSpPr txBox="1">
            <a:spLocks noGrp="1"/>
          </p:cNvSpPr>
          <p:nvPr>
            <p:ph type="title"/>
          </p:nvPr>
        </p:nvSpPr>
        <p:spPr>
          <a:xfrm>
            <a:off x="975600" y="762000"/>
            <a:ext cx="5853600" cy="930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9" name="Google Shape;39;p9"/>
          <p:cNvSpPr txBox="1">
            <a:spLocks noGrp="1"/>
          </p:cNvSpPr>
          <p:nvPr>
            <p:ph type="body" idx="1"/>
          </p:nvPr>
        </p:nvSpPr>
        <p:spPr>
          <a:xfrm>
            <a:off x="975600" y="1692800"/>
            <a:ext cx="5853600" cy="3064400"/>
          </a:xfrm>
          <a:prstGeom prst="rect">
            <a:avLst/>
          </a:prstGeom>
        </p:spPr>
        <p:txBody>
          <a:bodyPr spcFirstLastPara="1" wrap="square" lIns="91425" tIns="91425" rIns="91425" bIns="91425" anchor="ctr" anchorCtr="0">
            <a:noAutofit/>
          </a:bodyPr>
          <a:lstStyle>
            <a:lvl1pPr marL="609585" lvl="0" indent="-423323">
              <a:lnSpc>
                <a:spcPct val="100000"/>
              </a:lnSpc>
              <a:spcBef>
                <a:spcPts val="0"/>
              </a:spcBef>
              <a:spcAft>
                <a:spcPts val="0"/>
              </a:spcAft>
              <a:buClr>
                <a:srgbClr val="FE668E"/>
              </a:buClr>
              <a:buSzPts val="1400"/>
              <a:buChar char="●"/>
              <a:defRPr sz="1867"/>
            </a:lvl1pPr>
            <a:lvl2pPr marL="1219170" lvl="1" indent="-423323">
              <a:lnSpc>
                <a:spcPct val="100000"/>
              </a:lnSpc>
              <a:spcBef>
                <a:spcPts val="0"/>
              </a:spcBef>
              <a:spcAft>
                <a:spcPts val="0"/>
              </a:spcAft>
              <a:buSzPts val="1400"/>
              <a:buChar char="○"/>
              <a:defRPr/>
            </a:lvl2pPr>
            <a:lvl3pPr marL="1828754" lvl="2" indent="-423323">
              <a:lnSpc>
                <a:spcPct val="100000"/>
              </a:lnSpc>
              <a:spcBef>
                <a:spcPts val="0"/>
              </a:spcBef>
              <a:spcAft>
                <a:spcPts val="0"/>
              </a:spcAft>
              <a:buSzPts val="1400"/>
              <a:buChar char="■"/>
              <a:defRPr/>
            </a:lvl3pPr>
            <a:lvl4pPr marL="2438339" lvl="3" indent="-423323">
              <a:lnSpc>
                <a:spcPct val="100000"/>
              </a:lnSpc>
              <a:spcBef>
                <a:spcPts val="0"/>
              </a:spcBef>
              <a:spcAft>
                <a:spcPts val="0"/>
              </a:spcAft>
              <a:buSzPts val="1400"/>
              <a:buChar char="●"/>
              <a:defRPr/>
            </a:lvl4pPr>
            <a:lvl5pPr marL="3047924" lvl="4" indent="-423323">
              <a:lnSpc>
                <a:spcPct val="100000"/>
              </a:lnSpc>
              <a:spcBef>
                <a:spcPts val="0"/>
              </a:spcBef>
              <a:spcAft>
                <a:spcPts val="0"/>
              </a:spcAft>
              <a:buSzPts val="1400"/>
              <a:buChar char="○"/>
              <a:defRPr/>
            </a:lvl5pPr>
            <a:lvl6pPr marL="3657509" lvl="5" indent="-423323">
              <a:lnSpc>
                <a:spcPct val="100000"/>
              </a:lnSpc>
              <a:spcBef>
                <a:spcPts val="0"/>
              </a:spcBef>
              <a:spcAft>
                <a:spcPts val="0"/>
              </a:spcAft>
              <a:buSzPts val="1400"/>
              <a:buChar char="■"/>
              <a:defRPr/>
            </a:lvl6pPr>
            <a:lvl7pPr marL="4267093" lvl="6" indent="-423323">
              <a:lnSpc>
                <a:spcPct val="100000"/>
              </a:lnSpc>
              <a:spcBef>
                <a:spcPts val="0"/>
              </a:spcBef>
              <a:spcAft>
                <a:spcPts val="0"/>
              </a:spcAft>
              <a:buSzPts val="1400"/>
              <a:buChar char="●"/>
              <a:defRPr/>
            </a:lvl7pPr>
            <a:lvl8pPr marL="4876678" lvl="7" indent="-423323">
              <a:lnSpc>
                <a:spcPct val="100000"/>
              </a:lnSpc>
              <a:spcBef>
                <a:spcPts val="0"/>
              </a:spcBef>
              <a:spcAft>
                <a:spcPts val="0"/>
              </a:spcAft>
              <a:buSzPts val="1400"/>
              <a:buChar char="○"/>
              <a:defRPr/>
            </a:lvl8pPr>
            <a:lvl9pPr marL="5486263" lvl="8" indent="-423323">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198894195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0"/>
        <p:cNvGrpSpPr/>
        <p:nvPr/>
      </p:nvGrpSpPr>
      <p:grpSpPr>
        <a:xfrm>
          <a:off x="0" y="0"/>
          <a:ext cx="0" cy="0"/>
          <a:chOff x="0" y="0"/>
          <a:chExt cx="0" cy="0"/>
        </a:xfrm>
      </p:grpSpPr>
      <p:sp>
        <p:nvSpPr>
          <p:cNvPr id="41" name="Google Shape;41;p10"/>
          <p:cNvSpPr txBox="1">
            <a:spLocks noGrp="1"/>
          </p:cNvSpPr>
          <p:nvPr>
            <p:ph type="title"/>
          </p:nvPr>
        </p:nvSpPr>
        <p:spPr>
          <a:xfrm>
            <a:off x="1822100" y="2836633"/>
            <a:ext cx="4906800" cy="32552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36471747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2"/>
        <p:cNvGrpSpPr/>
        <p:nvPr/>
      </p:nvGrpSpPr>
      <p:grpSpPr>
        <a:xfrm>
          <a:off x="0" y="0"/>
          <a:ext cx="0" cy="0"/>
          <a:chOff x="0" y="0"/>
          <a:chExt cx="0" cy="0"/>
        </a:xfrm>
      </p:grpSpPr>
      <p:sp>
        <p:nvSpPr>
          <p:cNvPr id="43" name="Google Shape;43;p11"/>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11"/>
          <p:cNvSpPr txBox="1">
            <a:spLocks noGrp="1"/>
          </p:cNvSpPr>
          <p:nvPr>
            <p:ph type="title" hasCustomPrompt="1"/>
          </p:nvPr>
        </p:nvSpPr>
        <p:spPr>
          <a:xfrm>
            <a:off x="975584" y="2585067"/>
            <a:ext cx="10240800" cy="181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28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5" name="Google Shape;45;p11"/>
          <p:cNvSpPr txBox="1">
            <a:spLocks noGrp="1"/>
          </p:cNvSpPr>
          <p:nvPr>
            <p:ph type="body" idx="1"/>
          </p:nvPr>
        </p:nvSpPr>
        <p:spPr>
          <a:xfrm>
            <a:off x="975600" y="4399867"/>
            <a:ext cx="10240800" cy="926400"/>
          </a:xfrm>
          <a:prstGeom prst="rect">
            <a:avLst/>
          </a:prstGeom>
        </p:spPr>
        <p:txBody>
          <a:bodyPr spcFirstLastPara="1" wrap="square" lIns="91425" tIns="91425" rIns="91425" bIns="91425" anchor="ctr" anchorCtr="0">
            <a:noAutofit/>
          </a:bodyPr>
          <a:lstStyle>
            <a:lvl1pPr marL="609585" lvl="0" indent="-507987" algn="ctr">
              <a:lnSpc>
                <a:spcPct val="100000"/>
              </a:lnSpc>
              <a:spcBef>
                <a:spcPts val="0"/>
              </a:spcBef>
              <a:spcAft>
                <a:spcPts val="0"/>
              </a:spcAft>
              <a:buSzPts val="2400"/>
              <a:buChar char="●"/>
              <a:defRPr sz="3200"/>
            </a:lvl1pPr>
            <a:lvl2pPr marL="1219170" lvl="1" indent="-507987" algn="ctr">
              <a:lnSpc>
                <a:spcPct val="100000"/>
              </a:lnSpc>
              <a:spcBef>
                <a:spcPts val="0"/>
              </a:spcBef>
              <a:spcAft>
                <a:spcPts val="0"/>
              </a:spcAft>
              <a:buSzPts val="2400"/>
              <a:buChar char="○"/>
              <a:defRPr sz="3200"/>
            </a:lvl2pPr>
            <a:lvl3pPr marL="1828754" lvl="2" indent="-507987" algn="ctr">
              <a:lnSpc>
                <a:spcPct val="100000"/>
              </a:lnSpc>
              <a:spcBef>
                <a:spcPts val="0"/>
              </a:spcBef>
              <a:spcAft>
                <a:spcPts val="0"/>
              </a:spcAft>
              <a:buSzPts val="2400"/>
              <a:buChar char="■"/>
              <a:defRPr sz="3200"/>
            </a:lvl3pPr>
            <a:lvl4pPr marL="2438339" lvl="3" indent="-507987" algn="ctr">
              <a:lnSpc>
                <a:spcPct val="100000"/>
              </a:lnSpc>
              <a:spcBef>
                <a:spcPts val="0"/>
              </a:spcBef>
              <a:spcAft>
                <a:spcPts val="0"/>
              </a:spcAft>
              <a:buSzPts val="2400"/>
              <a:buChar char="●"/>
              <a:defRPr sz="3200"/>
            </a:lvl4pPr>
            <a:lvl5pPr marL="3047924" lvl="4" indent="-507987" algn="ctr">
              <a:lnSpc>
                <a:spcPct val="100000"/>
              </a:lnSpc>
              <a:spcBef>
                <a:spcPts val="0"/>
              </a:spcBef>
              <a:spcAft>
                <a:spcPts val="0"/>
              </a:spcAft>
              <a:buSzPts val="2400"/>
              <a:buChar char="○"/>
              <a:defRPr sz="3200"/>
            </a:lvl5pPr>
            <a:lvl6pPr marL="3657509" lvl="5" indent="-507987" algn="ctr">
              <a:lnSpc>
                <a:spcPct val="100000"/>
              </a:lnSpc>
              <a:spcBef>
                <a:spcPts val="0"/>
              </a:spcBef>
              <a:spcAft>
                <a:spcPts val="0"/>
              </a:spcAft>
              <a:buSzPts val="2400"/>
              <a:buChar char="■"/>
              <a:defRPr sz="3200"/>
            </a:lvl6pPr>
            <a:lvl7pPr marL="4267093" lvl="6" indent="-507987" algn="ctr">
              <a:lnSpc>
                <a:spcPct val="100000"/>
              </a:lnSpc>
              <a:spcBef>
                <a:spcPts val="0"/>
              </a:spcBef>
              <a:spcAft>
                <a:spcPts val="0"/>
              </a:spcAft>
              <a:buSzPts val="2400"/>
              <a:buChar char="●"/>
              <a:defRPr sz="3200"/>
            </a:lvl7pPr>
            <a:lvl8pPr marL="4876678" lvl="7" indent="-507987" algn="ctr">
              <a:lnSpc>
                <a:spcPct val="100000"/>
              </a:lnSpc>
              <a:spcBef>
                <a:spcPts val="0"/>
              </a:spcBef>
              <a:spcAft>
                <a:spcPts val="0"/>
              </a:spcAft>
              <a:buSzPts val="2400"/>
              <a:buChar char="○"/>
              <a:defRPr sz="3200"/>
            </a:lvl8pPr>
            <a:lvl9pPr marL="5486263" lvl="8" indent="-507987" algn="ctr">
              <a:lnSpc>
                <a:spcPct val="100000"/>
              </a:lnSpc>
              <a:spcBef>
                <a:spcPts val="0"/>
              </a:spcBef>
              <a:spcAft>
                <a:spcPts val="0"/>
              </a:spcAft>
              <a:buSzPts val="2400"/>
              <a:buChar char="■"/>
              <a:defRPr sz="3200"/>
            </a:lvl9pPr>
          </a:lstStyle>
          <a:p>
            <a:endParaRPr/>
          </a:p>
        </p:txBody>
      </p:sp>
    </p:spTree>
    <p:extLst>
      <p:ext uri="{BB962C8B-B14F-4D97-AF65-F5344CB8AC3E}">
        <p14:creationId xmlns:p14="http://schemas.microsoft.com/office/powerpoint/2010/main" val="82350442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
        <p:cNvGrpSpPr/>
        <p:nvPr/>
      </p:nvGrpSpPr>
      <p:grpSpPr>
        <a:xfrm>
          <a:off x="0" y="0"/>
          <a:ext cx="0" cy="0"/>
          <a:chOff x="0" y="0"/>
          <a:chExt cx="0" cy="0"/>
        </a:xfrm>
      </p:grpSpPr>
    </p:spTree>
    <p:extLst>
      <p:ext uri="{BB962C8B-B14F-4D97-AF65-F5344CB8AC3E}">
        <p14:creationId xmlns:p14="http://schemas.microsoft.com/office/powerpoint/2010/main" val="126874848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47"/>
        <p:cNvGrpSpPr/>
        <p:nvPr/>
      </p:nvGrpSpPr>
      <p:grpSpPr>
        <a:xfrm>
          <a:off x="0" y="0"/>
          <a:ext cx="0" cy="0"/>
          <a:chOff x="0" y="0"/>
          <a:chExt cx="0" cy="0"/>
        </a:xfrm>
      </p:grpSpPr>
      <p:sp>
        <p:nvSpPr>
          <p:cNvPr id="48" name="Google Shape;48;p13"/>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13"/>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0" name="Google Shape;50;p13"/>
          <p:cNvSpPr txBox="1">
            <a:spLocks noGrp="1"/>
          </p:cNvSpPr>
          <p:nvPr>
            <p:ph type="body" idx="1"/>
          </p:nvPr>
        </p:nvSpPr>
        <p:spPr>
          <a:xfrm>
            <a:off x="975600" y="2711633"/>
            <a:ext cx="4978400" cy="33800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0"/>
              </a:spcBef>
              <a:spcAft>
                <a:spcPts val="0"/>
              </a:spcAft>
              <a:buSzPts val="1400"/>
              <a:buChar char="○"/>
              <a:defRPr/>
            </a:lvl2pPr>
            <a:lvl3pPr marL="1828754" lvl="2" indent="-423323" rtl="0">
              <a:lnSpc>
                <a:spcPct val="100000"/>
              </a:lnSpc>
              <a:spcBef>
                <a:spcPts val="0"/>
              </a:spcBef>
              <a:spcAft>
                <a:spcPts val="0"/>
              </a:spcAft>
              <a:buSzPts val="1400"/>
              <a:buChar char="■"/>
              <a:defRPr/>
            </a:lvl3pPr>
            <a:lvl4pPr marL="2438339" lvl="3" indent="-423323" rtl="0">
              <a:lnSpc>
                <a:spcPct val="100000"/>
              </a:lnSpc>
              <a:spcBef>
                <a:spcPts val="0"/>
              </a:spcBef>
              <a:spcAft>
                <a:spcPts val="0"/>
              </a:spcAft>
              <a:buSzPts val="1400"/>
              <a:buChar char="●"/>
              <a:defRPr/>
            </a:lvl4pPr>
            <a:lvl5pPr marL="3047924" lvl="4" indent="-423323" rtl="0">
              <a:lnSpc>
                <a:spcPct val="100000"/>
              </a:lnSpc>
              <a:spcBef>
                <a:spcPts val="0"/>
              </a:spcBef>
              <a:spcAft>
                <a:spcPts val="0"/>
              </a:spcAft>
              <a:buSzPts val="1400"/>
              <a:buChar char="○"/>
              <a:defRPr/>
            </a:lvl5pPr>
            <a:lvl6pPr marL="3657509" lvl="5" indent="-423323" rtl="0">
              <a:lnSpc>
                <a:spcPct val="100000"/>
              </a:lnSpc>
              <a:spcBef>
                <a:spcPts val="0"/>
              </a:spcBef>
              <a:spcAft>
                <a:spcPts val="0"/>
              </a:spcAft>
              <a:buSzPts val="1400"/>
              <a:buChar char="■"/>
              <a:defRPr/>
            </a:lvl6pPr>
            <a:lvl7pPr marL="4267093" lvl="6" indent="-423323" rtl="0">
              <a:lnSpc>
                <a:spcPct val="100000"/>
              </a:lnSpc>
              <a:spcBef>
                <a:spcPts val="0"/>
              </a:spcBef>
              <a:spcAft>
                <a:spcPts val="0"/>
              </a:spcAft>
              <a:buSzPts val="1400"/>
              <a:buChar char="●"/>
              <a:defRPr/>
            </a:lvl7pPr>
            <a:lvl8pPr marL="4876678" lvl="7" indent="-423323" rtl="0">
              <a:lnSpc>
                <a:spcPct val="100000"/>
              </a:lnSpc>
              <a:spcBef>
                <a:spcPts val="0"/>
              </a:spcBef>
              <a:spcAft>
                <a:spcPts val="0"/>
              </a:spcAft>
              <a:buSzPts val="1400"/>
              <a:buChar char="○"/>
              <a:defRPr/>
            </a:lvl8pPr>
            <a:lvl9pPr marL="5486263" lvl="8" indent="-423323" rtl="0">
              <a:lnSpc>
                <a:spcPct val="100000"/>
              </a:lnSpc>
              <a:spcBef>
                <a:spcPts val="0"/>
              </a:spcBef>
              <a:spcAft>
                <a:spcPts val="0"/>
              </a:spcAft>
              <a:buSzPts val="1400"/>
              <a:buChar char="■"/>
              <a:defRPr/>
            </a:lvl9pPr>
          </a:lstStyle>
          <a:p>
            <a:endParaRPr/>
          </a:p>
        </p:txBody>
      </p:sp>
      <p:sp>
        <p:nvSpPr>
          <p:cNvPr id="51" name="Google Shape;51;p13"/>
          <p:cNvSpPr txBox="1">
            <a:spLocks noGrp="1"/>
          </p:cNvSpPr>
          <p:nvPr>
            <p:ph type="body" idx="2"/>
          </p:nvPr>
        </p:nvSpPr>
        <p:spPr>
          <a:xfrm>
            <a:off x="6238000" y="2711633"/>
            <a:ext cx="4978400" cy="18652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0"/>
              </a:spcBef>
              <a:spcAft>
                <a:spcPts val="0"/>
              </a:spcAft>
              <a:buSzPts val="1400"/>
              <a:buChar char="○"/>
              <a:defRPr/>
            </a:lvl2pPr>
            <a:lvl3pPr marL="1828754" lvl="2" indent="-423323" rtl="0">
              <a:lnSpc>
                <a:spcPct val="100000"/>
              </a:lnSpc>
              <a:spcBef>
                <a:spcPts val="0"/>
              </a:spcBef>
              <a:spcAft>
                <a:spcPts val="0"/>
              </a:spcAft>
              <a:buSzPts val="1400"/>
              <a:buChar char="■"/>
              <a:defRPr/>
            </a:lvl3pPr>
            <a:lvl4pPr marL="2438339" lvl="3" indent="-423323" rtl="0">
              <a:lnSpc>
                <a:spcPct val="100000"/>
              </a:lnSpc>
              <a:spcBef>
                <a:spcPts val="0"/>
              </a:spcBef>
              <a:spcAft>
                <a:spcPts val="0"/>
              </a:spcAft>
              <a:buSzPts val="1400"/>
              <a:buChar char="●"/>
              <a:defRPr/>
            </a:lvl4pPr>
            <a:lvl5pPr marL="3047924" lvl="4" indent="-423323" rtl="0">
              <a:lnSpc>
                <a:spcPct val="100000"/>
              </a:lnSpc>
              <a:spcBef>
                <a:spcPts val="0"/>
              </a:spcBef>
              <a:spcAft>
                <a:spcPts val="0"/>
              </a:spcAft>
              <a:buSzPts val="1400"/>
              <a:buChar char="○"/>
              <a:defRPr/>
            </a:lvl5pPr>
            <a:lvl6pPr marL="3657509" lvl="5" indent="-423323" rtl="0">
              <a:lnSpc>
                <a:spcPct val="100000"/>
              </a:lnSpc>
              <a:spcBef>
                <a:spcPts val="0"/>
              </a:spcBef>
              <a:spcAft>
                <a:spcPts val="0"/>
              </a:spcAft>
              <a:buSzPts val="1400"/>
              <a:buChar char="■"/>
              <a:defRPr/>
            </a:lvl6pPr>
            <a:lvl7pPr marL="4267093" lvl="6" indent="-423323" rtl="0">
              <a:lnSpc>
                <a:spcPct val="100000"/>
              </a:lnSpc>
              <a:spcBef>
                <a:spcPts val="0"/>
              </a:spcBef>
              <a:spcAft>
                <a:spcPts val="0"/>
              </a:spcAft>
              <a:buSzPts val="1400"/>
              <a:buChar char="●"/>
              <a:defRPr/>
            </a:lvl7pPr>
            <a:lvl8pPr marL="4876678" lvl="7" indent="-423323" rtl="0">
              <a:lnSpc>
                <a:spcPct val="100000"/>
              </a:lnSpc>
              <a:spcBef>
                <a:spcPts val="0"/>
              </a:spcBef>
              <a:spcAft>
                <a:spcPts val="0"/>
              </a:spcAft>
              <a:buSzPts val="1400"/>
              <a:buChar char="○"/>
              <a:defRPr/>
            </a:lvl8pPr>
            <a:lvl9pPr marL="5486263" lvl="8" indent="-423323"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16514032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ext and Six Columns">
  <p:cSld name="Text and Six Columns">
    <p:spTree>
      <p:nvGrpSpPr>
        <p:cNvPr id="1" name="Shape 52"/>
        <p:cNvGrpSpPr/>
        <p:nvPr/>
      </p:nvGrpSpPr>
      <p:grpSpPr>
        <a:xfrm>
          <a:off x="0" y="0"/>
          <a:ext cx="0" cy="0"/>
          <a:chOff x="0" y="0"/>
          <a:chExt cx="0" cy="0"/>
        </a:xfrm>
      </p:grpSpPr>
      <p:sp>
        <p:nvSpPr>
          <p:cNvPr id="53" name="Google Shape;53;p14"/>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14"/>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 name="Google Shape;55;p14"/>
          <p:cNvSpPr txBox="1">
            <a:spLocks noGrp="1"/>
          </p:cNvSpPr>
          <p:nvPr>
            <p:ph type="body" idx="1"/>
          </p:nvPr>
        </p:nvSpPr>
        <p:spPr>
          <a:xfrm>
            <a:off x="975584" y="5355833"/>
            <a:ext cx="2887600" cy="7360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56" name="Google Shape;56;p14"/>
          <p:cNvSpPr txBox="1">
            <a:spLocks noGrp="1"/>
          </p:cNvSpPr>
          <p:nvPr>
            <p:ph type="subTitle" idx="2"/>
          </p:nvPr>
        </p:nvSpPr>
        <p:spPr>
          <a:xfrm>
            <a:off x="975533" y="4807833"/>
            <a:ext cx="2887600" cy="5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
        <p:nvSpPr>
          <p:cNvPr id="57" name="Google Shape;57;p14"/>
          <p:cNvSpPr txBox="1">
            <a:spLocks noGrp="1"/>
          </p:cNvSpPr>
          <p:nvPr>
            <p:ph type="body" idx="3"/>
          </p:nvPr>
        </p:nvSpPr>
        <p:spPr>
          <a:xfrm>
            <a:off x="8328784" y="5355833"/>
            <a:ext cx="2887600" cy="7360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58" name="Google Shape;58;p14"/>
          <p:cNvSpPr txBox="1">
            <a:spLocks noGrp="1"/>
          </p:cNvSpPr>
          <p:nvPr>
            <p:ph type="subTitle" idx="4"/>
          </p:nvPr>
        </p:nvSpPr>
        <p:spPr>
          <a:xfrm>
            <a:off x="8328733" y="4807833"/>
            <a:ext cx="2887600" cy="5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
        <p:nvSpPr>
          <p:cNvPr id="59" name="Google Shape;59;p14"/>
          <p:cNvSpPr txBox="1">
            <a:spLocks noGrp="1"/>
          </p:cNvSpPr>
          <p:nvPr>
            <p:ph type="body" idx="5"/>
          </p:nvPr>
        </p:nvSpPr>
        <p:spPr>
          <a:xfrm>
            <a:off x="4652184" y="5355833"/>
            <a:ext cx="2887600" cy="7360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60" name="Google Shape;60;p14"/>
          <p:cNvSpPr txBox="1">
            <a:spLocks noGrp="1"/>
          </p:cNvSpPr>
          <p:nvPr>
            <p:ph type="subTitle" idx="6"/>
          </p:nvPr>
        </p:nvSpPr>
        <p:spPr>
          <a:xfrm>
            <a:off x="4652133" y="4807833"/>
            <a:ext cx="2887600" cy="5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
        <p:nvSpPr>
          <p:cNvPr id="61" name="Google Shape;61;p14"/>
          <p:cNvSpPr txBox="1">
            <a:spLocks noGrp="1"/>
          </p:cNvSpPr>
          <p:nvPr>
            <p:ph type="body" idx="7"/>
          </p:nvPr>
        </p:nvSpPr>
        <p:spPr>
          <a:xfrm>
            <a:off x="975633" y="3198667"/>
            <a:ext cx="2887600" cy="7360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62" name="Google Shape;62;p14"/>
          <p:cNvSpPr txBox="1">
            <a:spLocks noGrp="1"/>
          </p:cNvSpPr>
          <p:nvPr>
            <p:ph type="subTitle" idx="8"/>
          </p:nvPr>
        </p:nvSpPr>
        <p:spPr>
          <a:xfrm>
            <a:off x="975567" y="2650651"/>
            <a:ext cx="2887600" cy="5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
        <p:nvSpPr>
          <p:cNvPr id="63" name="Google Shape;63;p14"/>
          <p:cNvSpPr txBox="1">
            <a:spLocks noGrp="1"/>
          </p:cNvSpPr>
          <p:nvPr>
            <p:ph type="body" idx="9"/>
          </p:nvPr>
        </p:nvSpPr>
        <p:spPr>
          <a:xfrm>
            <a:off x="8328833" y="3198667"/>
            <a:ext cx="2887600" cy="7360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64" name="Google Shape;64;p14"/>
          <p:cNvSpPr txBox="1">
            <a:spLocks noGrp="1"/>
          </p:cNvSpPr>
          <p:nvPr>
            <p:ph type="subTitle" idx="13"/>
          </p:nvPr>
        </p:nvSpPr>
        <p:spPr>
          <a:xfrm>
            <a:off x="8328767" y="2650651"/>
            <a:ext cx="2887600" cy="5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
        <p:nvSpPr>
          <p:cNvPr id="65" name="Google Shape;65;p14"/>
          <p:cNvSpPr txBox="1">
            <a:spLocks noGrp="1"/>
          </p:cNvSpPr>
          <p:nvPr>
            <p:ph type="body" idx="14"/>
          </p:nvPr>
        </p:nvSpPr>
        <p:spPr>
          <a:xfrm>
            <a:off x="4652233" y="3198667"/>
            <a:ext cx="2887600" cy="7360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66" name="Google Shape;66;p14"/>
          <p:cNvSpPr txBox="1">
            <a:spLocks noGrp="1"/>
          </p:cNvSpPr>
          <p:nvPr>
            <p:ph type="subTitle" idx="15"/>
          </p:nvPr>
        </p:nvSpPr>
        <p:spPr>
          <a:xfrm>
            <a:off x="4652167" y="2650651"/>
            <a:ext cx="2887600" cy="5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Tree>
    <p:extLst>
      <p:ext uri="{BB962C8B-B14F-4D97-AF65-F5344CB8AC3E}">
        <p14:creationId xmlns:p14="http://schemas.microsoft.com/office/powerpoint/2010/main" val="360819407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ext and four Columns 2">
  <p:cSld name="Text and four Columns 2">
    <p:spTree>
      <p:nvGrpSpPr>
        <p:cNvPr id="1" name="Shape 67"/>
        <p:cNvGrpSpPr/>
        <p:nvPr/>
      </p:nvGrpSpPr>
      <p:grpSpPr>
        <a:xfrm>
          <a:off x="0" y="0"/>
          <a:ext cx="0" cy="0"/>
          <a:chOff x="0" y="0"/>
          <a:chExt cx="0" cy="0"/>
        </a:xfrm>
      </p:grpSpPr>
      <p:sp>
        <p:nvSpPr>
          <p:cNvPr id="68" name="Google Shape;68;p15"/>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15"/>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0" name="Google Shape;70;p15"/>
          <p:cNvSpPr txBox="1">
            <a:spLocks noGrp="1"/>
          </p:cNvSpPr>
          <p:nvPr>
            <p:ph type="body" idx="1"/>
          </p:nvPr>
        </p:nvSpPr>
        <p:spPr>
          <a:xfrm>
            <a:off x="9078816" y="4848609"/>
            <a:ext cx="2137600" cy="7360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71" name="Google Shape;71;p15"/>
          <p:cNvSpPr txBox="1">
            <a:spLocks noGrp="1"/>
          </p:cNvSpPr>
          <p:nvPr>
            <p:ph type="subTitle" idx="2"/>
          </p:nvPr>
        </p:nvSpPr>
        <p:spPr>
          <a:xfrm>
            <a:off x="9078767" y="4300600"/>
            <a:ext cx="2137600" cy="5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
        <p:nvSpPr>
          <p:cNvPr id="72" name="Google Shape;72;p15"/>
          <p:cNvSpPr txBox="1">
            <a:spLocks noGrp="1"/>
          </p:cNvSpPr>
          <p:nvPr>
            <p:ph type="body" idx="3"/>
          </p:nvPr>
        </p:nvSpPr>
        <p:spPr>
          <a:xfrm>
            <a:off x="6377760" y="4848609"/>
            <a:ext cx="2137600" cy="7360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73" name="Google Shape;73;p15"/>
          <p:cNvSpPr txBox="1">
            <a:spLocks noGrp="1"/>
          </p:cNvSpPr>
          <p:nvPr>
            <p:ph type="subTitle" idx="4"/>
          </p:nvPr>
        </p:nvSpPr>
        <p:spPr>
          <a:xfrm>
            <a:off x="6377711" y="4300600"/>
            <a:ext cx="2137600" cy="5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
        <p:nvSpPr>
          <p:cNvPr id="74" name="Google Shape;74;p15"/>
          <p:cNvSpPr txBox="1">
            <a:spLocks noGrp="1"/>
          </p:cNvSpPr>
          <p:nvPr>
            <p:ph type="body" idx="5"/>
          </p:nvPr>
        </p:nvSpPr>
        <p:spPr>
          <a:xfrm>
            <a:off x="3676705" y="4848609"/>
            <a:ext cx="2137600" cy="7360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75" name="Google Shape;75;p15"/>
          <p:cNvSpPr txBox="1">
            <a:spLocks noGrp="1"/>
          </p:cNvSpPr>
          <p:nvPr>
            <p:ph type="subTitle" idx="6"/>
          </p:nvPr>
        </p:nvSpPr>
        <p:spPr>
          <a:xfrm>
            <a:off x="3676656" y="4300600"/>
            <a:ext cx="2137600" cy="5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
        <p:nvSpPr>
          <p:cNvPr id="76" name="Google Shape;76;p15"/>
          <p:cNvSpPr txBox="1">
            <a:spLocks noGrp="1"/>
          </p:cNvSpPr>
          <p:nvPr>
            <p:ph type="body" idx="7"/>
          </p:nvPr>
        </p:nvSpPr>
        <p:spPr>
          <a:xfrm>
            <a:off x="975649" y="4848609"/>
            <a:ext cx="2137600" cy="7360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77" name="Google Shape;77;p15"/>
          <p:cNvSpPr txBox="1">
            <a:spLocks noGrp="1"/>
          </p:cNvSpPr>
          <p:nvPr>
            <p:ph type="subTitle" idx="8"/>
          </p:nvPr>
        </p:nvSpPr>
        <p:spPr>
          <a:xfrm>
            <a:off x="975600" y="4300600"/>
            <a:ext cx="2137600" cy="5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Tree>
    <p:extLst>
      <p:ext uri="{BB962C8B-B14F-4D97-AF65-F5344CB8AC3E}">
        <p14:creationId xmlns:p14="http://schemas.microsoft.com/office/powerpoint/2010/main" val="35780338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ext and three columns">
  <p:cSld name="Text and three columns">
    <p:spTree>
      <p:nvGrpSpPr>
        <p:cNvPr id="1" name="Shape 78"/>
        <p:cNvGrpSpPr/>
        <p:nvPr/>
      </p:nvGrpSpPr>
      <p:grpSpPr>
        <a:xfrm>
          <a:off x="0" y="0"/>
          <a:ext cx="0" cy="0"/>
          <a:chOff x="0" y="0"/>
          <a:chExt cx="0" cy="0"/>
        </a:xfrm>
      </p:grpSpPr>
      <p:sp>
        <p:nvSpPr>
          <p:cNvPr id="79" name="Google Shape;79;p16"/>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16"/>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1" name="Google Shape;81;p16"/>
          <p:cNvSpPr txBox="1">
            <a:spLocks noGrp="1"/>
          </p:cNvSpPr>
          <p:nvPr>
            <p:ph type="body" idx="1"/>
          </p:nvPr>
        </p:nvSpPr>
        <p:spPr>
          <a:xfrm>
            <a:off x="975600" y="4434201"/>
            <a:ext cx="3300000" cy="12808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82" name="Google Shape;82;p16"/>
          <p:cNvSpPr txBox="1">
            <a:spLocks noGrp="1"/>
          </p:cNvSpPr>
          <p:nvPr>
            <p:ph type="subTitle" idx="2"/>
          </p:nvPr>
        </p:nvSpPr>
        <p:spPr>
          <a:xfrm>
            <a:off x="975600" y="3743967"/>
            <a:ext cx="3300000" cy="4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
        <p:nvSpPr>
          <p:cNvPr id="83" name="Google Shape;83;p16"/>
          <p:cNvSpPr txBox="1">
            <a:spLocks noGrp="1"/>
          </p:cNvSpPr>
          <p:nvPr>
            <p:ph type="body" idx="3"/>
          </p:nvPr>
        </p:nvSpPr>
        <p:spPr>
          <a:xfrm>
            <a:off x="7916400" y="4434201"/>
            <a:ext cx="3300000" cy="12808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84" name="Google Shape;84;p16"/>
          <p:cNvSpPr txBox="1">
            <a:spLocks noGrp="1"/>
          </p:cNvSpPr>
          <p:nvPr>
            <p:ph type="subTitle" idx="4"/>
          </p:nvPr>
        </p:nvSpPr>
        <p:spPr>
          <a:xfrm>
            <a:off x="7916400" y="3743967"/>
            <a:ext cx="3300000" cy="4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
        <p:nvSpPr>
          <p:cNvPr id="85" name="Google Shape;85;p16"/>
          <p:cNvSpPr txBox="1">
            <a:spLocks noGrp="1"/>
          </p:cNvSpPr>
          <p:nvPr>
            <p:ph type="body" idx="5"/>
          </p:nvPr>
        </p:nvSpPr>
        <p:spPr>
          <a:xfrm>
            <a:off x="4446000" y="4434201"/>
            <a:ext cx="3300000" cy="12808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86" name="Google Shape;86;p16"/>
          <p:cNvSpPr txBox="1">
            <a:spLocks noGrp="1"/>
          </p:cNvSpPr>
          <p:nvPr>
            <p:ph type="subTitle" idx="6"/>
          </p:nvPr>
        </p:nvSpPr>
        <p:spPr>
          <a:xfrm>
            <a:off x="4446000" y="3743967"/>
            <a:ext cx="3300000" cy="4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Tree>
    <p:extLst>
      <p:ext uri="{BB962C8B-B14F-4D97-AF65-F5344CB8AC3E}">
        <p14:creationId xmlns:p14="http://schemas.microsoft.com/office/powerpoint/2010/main" val="27495339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86C84-475E-4DAE-B144-8F5958E989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CD9FBE1-5DA7-4074-8FE3-7B105DD0CE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FF0EE2-6517-4CB0-94CE-B502B127AD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75429C2-BA85-49F0-8272-93DDE5BF1E6F}"/>
              </a:ext>
            </a:extLst>
          </p:cNvPr>
          <p:cNvSpPr>
            <a:spLocks noGrp="1"/>
          </p:cNvSpPr>
          <p:nvPr>
            <p:ph type="dt" sz="half" idx="10"/>
          </p:nvPr>
        </p:nvSpPr>
        <p:spPr/>
        <p:txBody>
          <a:bodyPr/>
          <a:lstStyle/>
          <a:p>
            <a:fld id="{503E181C-FFC4-422C-B5F1-780F7CBBDF4D}" type="datetimeFigureOut">
              <a:rPr lang="en-US" smtClean="0"/>
              <a:t>1/31/2025</a:t>
            </a:fld>
            <a:endParaRPr lang="en-US"/>
          </a:p>
        </p:txBody>
      </p:sp>
      <p:sp>
        <p:nvSpPr>
          <p:cNvPr id="6" name="Footer Placeholder 5">
            <a:extLst>
              <a:ext uri="{FF2B5EF4-FFF2-40B4-BE49-F238E27FC236}">
                <a16:creationId xmlns:a16="http://schemas.microsoft.com/office/drawing/2014/main" id="{0F993FDB-D2B8-4877-AAD2-D9F170A404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2E1404-7D73-41A1-AFB4-809518A33725}"/>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380238562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ext and three columns 2">
  <p:cSld name="Text and three columns 2">
    <p:spTree>
      <p:nvGrpSpPr>
        <p:cNvPr id="1" name="Shape 87"/>
        <p:cNvGrpSpPr/>
        <p:nvPr/>
      </p:nvGrpSpPr>
      <p:grpSpPr>
        <a:xfrm>
          <a:off x="0" y="0"/>
          <a:ext cx="0" cy="0"/>
          <a:chOff x="0" y="0"/>
          <a:chExt cx="0" cy="0"/>
        </a:xfrm>
      </p:grpSpPr>
      <p:sp>
        <p:nvSpPr>
          <p:cNvPr id="88" name="Google Shape;88;p17"/>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17"/>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0" name="Google Shape;90;p17"/>
          <p:cNvSpPr txBox="1">
            <a:spLocks noGrp="1"/>
          </p:cNvSpPr>
          <p:nvPr>
            <p:ph type="body" idx="1"/>
          </p:nvPr>
        </p:nvSpPr>
        <p:spPr>
          <a:xfrm>
            <a:off x="975600" y="3044367"/>
            <a:ext cx="2887600" cy="9308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91" name="Google Shape;91;p17"/>
          <p:cNvSpPr txBox="1">
            <a:spLocks noGrp="1"/>
          </p:cNvSpPr>
          <p:nvPr>
            <p:ph type="subTitle" idx="2"/>
          </p:nvPr>
        </p:nvSpPr>
        <p:spPr>
          <a:xfrm>
            <a:off x="975600" y="2524767"/>
            <a:ext cx="2887600" cy="51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
        <p:nvSpPr>
          <p:cNvPr id="92" name="Google Shape;92;p17"/>
          <p:cNvSpPr txBox="1">
            <a:spLocks noGrp="1"/>
          </p:cNvSpPr>
          <p:nvPr>
            <p:ph type="body" idx="3"/>
          </p:nvPr>
        </p:nvSpPr>
        <p:spPr>
          <a:xfrm>
            <a:off x="8328800" y="3044367"/>
            <a:ext cx="2887600" cy="9308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93" name="Google Shape;93;p17"/>
          <p:cNvSpPr txBox="1">
            <a:spLocks noGrp="1"/>
          </p:cNvSpPr>
          <p:nvPr>
            <p:ph type="subTitle" idx="4"/>
          </p:nvPr>
        </p:nvSpPr>
        <p:spPr>
          <a:xfrm>
            <a:off x="8328800" y="2524767"/>
            <a:ext cx="2887600" cy="51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
        <p:nvSpPr>
          <p:cNvPr id="94" name="Google Shape;94;p17"/>
          <p:cNvSpPr txBox="1">
            <a:spLocks noGrp="1"/>
          </p:cNvSpPr>
          <p:nvPr>
            <p:ph type="body" idx="5"/>
          </p:nvPr>
        </p:nvSpPr>
        <p:spPr>
          <a:xfrm>
            <a:off x="4652200" y="2536367"/>
            <a:ext cx="2887600" cy="9308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95" name="Google Shape;95;p17"/>
          <p:cNvSpPr txBox="1">
            <a:spLocks noGrp="1"/>
          </p:cNvSpPr>
          <p:nvPr>
            <p:ph type="subTitle" idx="6"/>
          </p:nvPr>
        </p:nvSpPr>
        <p:spPr>
          <a:xfrm>
            <a:off x="4652200" y="2016767"/>
            <a:ext cx="2887600" cy="51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Tree>
    <p:extLst>
      <p:ext uri="{BB962C8B-B14F-4D97-AF65-F5344CB8AC3E}">
        <p14:creationId xmlns:p14="http://schemas.microsoft.com/office/powerpoint/2010/main" val="395634755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ext and four Columns">
  <p:cSld name="Text and four Columns">
    <p:spTree>
      <p:nvGrpSpPr>
        <p:cNvPr id="1" name="Shape 96"/>
        <p:cNvGrpSpPr/>
        <p:nvPr/>
      </p:nvGrpSpPr>
      <p:grpSpPr>
        <a:xfrm>
          <a:off x="0" y="0"/>
          <a:ext cx="0" cy="0"/>
          <a:chOff x="0" y="0"/>
          <a:chExt cx="0" cy="0"/>
        </a:xfrm>
      </p:grpSpPr>
      <p:sp>
        <p:nvSpPr>
          <p:cNvPr id="97" name="Google Shape;97;p18"/>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18"/>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18"/>
          <p:cNvSpPr txBox="1">
            <a:spLocks noGrp="1"/>
          </p:cNvSpPr>
          <p:nvPr>
            <p:ph type="body" idx="1"/>
          </p:nvPr>
        </p:nvSpPr>
        <p:spPr>
          <a:xfrm>
            <a:off x="2187000" y="2811515"/>
            <a:ext cx="3375200" cy="8680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0"/>
              </a:spcBef>
              <a:spcAft>
                <a:spcPts val="0"/>
              </a:spcAft>
              <a:buSzPts val="1400"/>
              <a:buChar char="○"/>
              <a:defRPr/>
            </a:lvl2pPr>
            <a:lvl3pPr marL="1828754" lvl="2" indent="-423323" rtl="0">
              <a:lnSpc>
                <a:spcPct val="100000"/>
              </a:lnSpc>
              <a:spcBef>
                <a:spcPts val="0"/>
              </a:spcBef>
              <a:spcAft>
                <a:spcPts val="0"/>
              </a:spcAft>
              <a:buSzPts val="1400"/>
              <a:buChar char="■"/>
              <a:defRPr/>
            </a:lvl3pPr>
            <a:lvl4pPr marL="2438339" lvl="3" indent="-423323" rtl="0">
              <a:lnSpc>
                <a:spcPct val="100000"/>
              </a:lnSpc>
              <a:spcBef>
                <a:spcPts val="0"/>
              </a:spcBef>
              <a:spcAft>
                <a:spcPts val="0"/>
              </a:spcAft>
              <a:buSzPts val="1400"/>
              <a:buChar char="●"/>
              <a:defRPr/>
            </a:lvl4pPr>
            <a:lvl5pPr marL="3047924" lvl="4" indent="-423323" rtl="0">
              <a:lnSpc>
                <a:spcPct val="100000"/>
              </a:lnSpc>
              <a:spcBef>
                <a:spcPts val="0"/>
              </a:spcBef>
              <a:spcAft>
                <a:spcPts val="0"/>
              </a:spcAft>
              <a:buSzPts val="1400"/>
              <a:buChar char="○"/>
              <a:defRPr/>
            </a:lvl5pPr>
            <a:lvl6pPr marL="3657509" lvl="5" indent="-423323" rtl="0">
              <a:lnSpc>
                <a:spcPct val="100000"/>
              </a:lnSpc>
              <a:spcBef>
                <a:spcPts val="0"/>
              </a:spcBef>
              <a:spcAft>
                <a:spcPts val="0"/>
              </a:spcAft>
              <a:buSzPts val="1400"/>
              <a:buChar char="■"/>
              <a:defRPr/>
            </a:lvl6pPr>
            <a:lvl7pPr marL="4267093" lvl="6" indent="-423323" rtl="0">
              <a:lnSpc>
                <a:spcPct val="100000"/>
              </a:lnSpc>
              <a:spcBef>
                <a:spcPts val="0"/>
              </a:spcBef>
              <a:spcAft>
                <a:spcPts val="0"/>
              </a:spcAft>
              <a:buSzPts val="1400"/>
              <a:buChar char="●"/>
              <a:defRPr/>
            </a:lvl7pPr>
            <a:lvl8pPr marL="4876678" lvl="7" indent="-423323" rtl="0">
              <a:lnSpc>
                <a:spcPct val="100000"/>
              </a:lnSpc>
              <a:spcBef>
                <a:spcPts val="0"/>
              </a:spcBef>
              <a:spcAft>
                <a:spcPts val="0"/>
              </a:spcAft>
              <a:buSzPts val="1400"/>
              <a:buChar char="○"/>
              <a:defRPr/>
            </a:lvl8pPr>
            <a:lvl9pPr marL="5486263" lvl="8" indent="-423323" rtl="0">
              <a:lnSpc>
                <a:spcPct val="100000"/>
              </a:lnSpc>
              <a:spcBef>
                <a:spcPts val="0"/>
              </a:spcBef>
              <a:spcAft>
                <a:spcPts val="0"/>
              </a:spcAft>
              <a:buSzPts val="1400"/>
              <a:buChar char="■"/>
              <a:defRPr/>
            </a:lvl9pPr>
          </a:lstStyle>
          <a:p>
            <a:endParaRPr/>
          </a:p>
        </p:txBody>
      </p:sp>
      <p:sp>
        <p:nvSpPr>
          <p:cNvPr id="100" name="Google Shape;100;p18"/>
          <p:cNvSpPr txBox="1">
            <a:spLocks noGrp="1"/>
          </p:cNvSpPr>
          <p:nvPr>
            <p:ph type="subTitle" idx="2"/>
          </p:nvPr>
        </p:nvSpPr>
        <p:spPr>
          <a:xfrm>
            <a:off x="2187000" y="2280833"/>
            <a:ext cx="3375200" cy="53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rtl="0">
              <a:lnSpc>
                <a:spcPct val="100000"/>
              </a:lnSpc>
              <a:spcBef>
                <a:spcPts val="0"/>
              </a:spcBef>
              <a:spcAft>
                <a:spcPts val="0"/>
              </a:spcAft>
              <a:buSzPts val="1800"/>
              <a:buNone/>
              <a:defRPr sz="2400"/>
            </a:lvl2pPr>
            <a:lvl3pPr lvl="2" rtl="0">
              <a:lnSpc>
                <a:spcPct val="100000"/>
              </a:lnSpc>
              <a:spcBef>
                <a:spcPts val="2133"/>
              </a:spcBef>
              <a:spcAft>
                <a:spcPts val="0"/>
              </a:spcAft>
              <a:buSzPts val="1800"/>
              <a:buNone/>
              <a:defRPr sz="2400"/>
            </a:lvl3pPr>
            <a:lvl4pPr lvl="3" rtl="0">
              <a:lnSpc>
                <a:spcPct val="100000"/>
              </a:lnSpc>
              <a:spcBef>
                <a:spcPts val="2133"/>
              </a:spcBef>
              <a:spcAft>
                <a:spcPts val="0"/>
              </a:spcAft>
              <a:buSzPts val="1800"/>
              <a:buNone/>
              <a:defRPr sz="2400"/>
            </a:lvl4pPr>
            <a:lvl5pPr lvl="4" rtl="0">
              <a:lnSpc>
                <a:spcPct val="100000"/>
              </a:lnSpc>
              <a:spcBef>
                <a:spcPts val="2133"/>
              </a:spcBef>
              <a:spcAft>
                <a:spcPts val="0"/>
              </a:spcAft>
              <a:buSzPts val="1800"/>
              <a:buNone/>
              <a:defRPr sz="2400"/>
            </a:lvl5pPr>
            <a:lvl6pPr lvl="5" rtl="0">
              <a:lnSpc>
                <a:spcPct val="100000"/>
              </a:lnSpc>
              <a:spcBef>
                <a:spcPts val="2133"/>
              </a:spcBef>
              <a:spcAft>
                <a:spcPts val="0"/>
              </a:spcAft>
              <a:buSzPts val="1800"/>
              <a:buNone/>
              <a:defRPr sz="2400"/>
            </a:lvl6pPr>
            <a:lvl7pPr lvl="6" rtl="0">
              <a:lnSpc>
                <a:spcPct val="100000"/>
              </a:lnSpc>
              <a:spcBef>
                <a:spcPts val="2133"/>
              </a:spcBef>
              <a:spcAft>
                <a:spcPts val="0"/>
              </a:spcAft>
              <a:buSzPts val="1800"/>
              <a:buNone/>
              <a:defRPr sz="2400"/>
            </a:lvl7pPr>
            <a:lvl8pPr lvl="7" rtl="0">
              <a:lnSpc>
                <a:spcPct val="100000"/>
              </a:lnSpc>
              <a:spcBef>
                <a:spcPts val="2133"/>
              </a:spcBef>
              <a:spcAft>
                <a:spcPts val="0"/>
              </a:spcAft>
              <a:buSzPts val="1800"/>
              <a:buNone/>
              <a:defRPr sz="2400"/>
            </a:lvl8pPr>
            <a:lvl9pPr lvl="8" rtl="0">
              <a:lnSpc>
                <a:spcPct val="100000"/>
              </a:lnSpc>
              <a:spcBef>
                <a:spcPts val="2133"/>
              </a:spcBef>
              <a:spcAft>
                <a:spcPts val="2133"/>
              </a:spcAft>
              <a:buSzPts val="1800"/>
              <a:buNone/>
              <a:defRPr sz="2400"/>
            </a:lvl9pPr>
          </a:lstStyle>
          <a:p>
            <a:endParaRPr/>
          </a:p>
        </p:txBody>
      </p:sp>
      <p:sp>
        <p:nvSpPr>
          <p:cNvPr id="101" name="Google Shape;101;p18"/>
          <p:cNvSpPr txBox="1">
            <a:spLocks noGrp="1"/>
          </p:cNvSpPr>
          <p:nvPr>
            <p:ph type="body" idx="3"/>
          </p:nvPr>
        </p:nvSpPr>
        <p:spPr>
          <a:xfrm>
            <a:off x="2187000" y="4664567"/>
            <a:ext cx="3375200" cy="8680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0"/>
              </a:spcBef>
              <a:spcAft>
                <a:spcPts val="0"/>
              </a:spcAft>
              <a:buSzPts val="1400"/>
              <a:buChar char="○"/>
              <a:defRPr/>
            </a:lvl2pPr>
            <a:lvl3pPr marL="1828754" lvl="2" indent="-423323" rtl="0">
              <a:lnSpc>
                <a:spcPct val="100000"/>
              </a:lnSpc>
              <a:spcBef>
                <a:spcPts val="0"/>
              </a:spcBef>
              <a:spcAft>
                <a:spcPts val="0"/>
              </a:spcAft>
              <a:buSzPts val="1400"/>
              <a:buChar char="■"/>
              <a:defRPr/>
            </a:lvl3pPr>
            <a:lvl4pPr marL="2438339" lvl="3" indent="-423323" rtl="0">
              <a:lnSpc>
                <a:spcPct val="100000"/>
              </a:lnSpc>
              <a:spcBef>
                <a:spcPts val="0"/>
              </a:spcBef>
              <a:spcAft>
                <a:spcPts val="0"/>
              </a:spcAft>
              <a:buSzPts val="1400"/>
              <a:buChar char="●"/>
              <a:defRPr/>
            </a:lvl4pPr>
            <a:lvl5pPr marL="3047924" lvl="4" indent="-423323" rtl="0">
              <a:lnSpc>
                <a:spcPct val="100000"/>
              </a:lnSpc>
              <a:spcBef>
                <a:spcPts val="0"/>
              </a:spcBef>
              <a:spcAft>
                <a:spcPts val="0"/>
              </a:spcAft>
              <a:buSzPts val="1400"/>
              <a:buChar char="○"/>
              <a:defRPr/>
            </a:lvl5pPr>
            <a:lvl6pPr marL="3657509" lvl="5" indent="-423323" rtl="0">
              <a:lnSpc>
                <a:spcPct val="100000"/>
              </a:lnSpc>
              <a:spcBef>
                <a:spcPts val="0"/>
              </a:spcBef>
              <a:spcAft>
                <a:spcPts val="0"/>
              </a:spcAft>
              <a:buSzPts val="1400"/>
              <a:buChar char="■"/>
              <a:defRPr/>
            </a:lvl6pPr>
            <a:lvl7pPr marL="4267093" lvl="6" indent="-423323" rtl="0">
              <a:lnSpc>
                <a:spcPct val="100000"/>
              </a:lnSpc>
              <a:spcBef>
                <a:spcPts val="0"/>
              </a:spcBef>
              <a:spcAft>
                <a:spcPts val="0"/>
              </a:spcAft>
              <a:buSzPts val="1400"/>
              <a:buChar char="●"/>
              <a:defRPr/>
            </a:lvl7pPr>
            <a:lvl8pPr marL="4876678" lvl="7" indent="-423323" rtl="0">
              <a:lnSpc>
                <a:spcPct val="100000"/>
              </a:lnSpc>
              <a:spcBef>
                <a:spcPts val="0"/>
              </a:spcBef>
              <a:spcAft>
                <a:spcPts val="0"/>
              </a:spcAft>
              <a:buSzPts val="1400"/>
              <a:buChar char="○"/>
              <a:defRPr/>
            </a:lvl8pPr>
            <a:lvl9pPr marL="5486263" lvl="8" indent="-423323" rtl="0">
              <a:lnSpc>
                <a:spcPct val="100000"/>
              </a:lnSpc>
              <a:spcBef>
                <a:spcPts val="0"/>
              </a:spcBef>
              <a:spcAft>
                <a:spcPts val="0"/>
              </a:spcAft>
              <a:buSzPts val="1400"/>
              <a:buChar char="■"/>
              <a:defRPr/>
            </a:lvl9pPr>
          </a:lstStyle>
          <a:p>
            <a:endParaRPr/>
          </a:p>
        </p:txBody>
      </p:sp>
      <p:sp>
        <p:nvSpPr>
          <p:cNvPr id="102" name="Google Shape;102;p18"/>
          <p:cNvSpPr txBox="1">
            <a:spLocks noGrp="1"/>
          </p:cNvSpPr>
          <p:nvPr>
            <p:ph type="subTitle" idx="4"/>
          </p:nvPr>
        </p:nvSpPr>
        <p:spPr>
          <a:xfrm>
            <a:off x="2187000" y="4133767"/>
            <a:ext cx="3375200" cy="53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rtl="0">
              <a:lnSpc>
                <a:spcPct val="100000"/>
              </a:lnSpc>
              <a:spcBef>
                <a:spcPts val="0"/>
              </a:spcBef>
              <a:spcAft>
                <a:spcPts val="0"/>
              </a:spcAft>
              <a:buSzPts val="1800"/>
              <a:buNone/>
              <a:defRPr sz="2400"/>
            </a:lvl2pPr>
            <a:lvl3pPr lvl="2" rtl="0">
              <a:lnSpc>
                <a:spcPct val="100000"/>
              </a:lnSpc>
              <a:spcBef>
                <a:spcPts val="2133"/>
              </a:spcBef>
              <a:spcAft>
                <a:spcPts val="0"/>
              </a:spcAft>
              <a:buSzPts val="1800"/>
              <a:buNone/>
              <a:defRPr sz="2400"/>
            </a:lvl3pPr>
            <a:lvl4pPr lvl="3" rtl="0">
              <a:lnSpc>
                <a:spcPct val="100000"/>
              </a:lnSpc>
              <a:spcBef>
                <a:spcPts val="2133"/>
              </a:spcBef>
              <a:spcAft>
                <a:spcPts val="0"/>
              </a:spcAft>
              <a:buSzPts val="1800"/>
              <a:buNone/>
              <a:defRPr sz="2400"/>
            </a:lvl4pPr>
            <a:lvl5pPr lvl="4" rtl="0">
              <a:lnSpc>
                <a:spcPct val="100000"/>
              </a:lnSpc>
              <a:spcBef>
                <a:spcPts val="2133"/>
              </a:spcBef>
              <a:spcAft>
                <a:spcPts val="0"/>
              </a:spcAft>
              <a:buSzPts val="1800"/>
              <a:buNone/>
              <a:defRPr sz="2400"/>
            </a:lvl5pPr>
            <a:lvl6pPr lvl="5" rtl="0">
              <a:lnSpc>
                <a:spcPct val="100000"/>
              </a:lnSpc>
              <a:spcBef>
                <a:spcPts val="2133"/>
              </a:spcBef>
              <a:spcAft>
                <a:spcPts val="0"/>
              </a:spcAft>
              <a:buSzPts val="1800"/>
              <a:buNone/>
              <a:defRPr sz="2400"/>
            </a:lvl6pPr>
            <a:lvl7pPr lvl="6" rtl="0">
              <a:lnSpc>
                <a:spcPct val="100000"/>
              </a:lnSpc>
              <a:spcBef>
                <a:spcPts val="2133"/>
              </a:spcBef>
              <a:spcAft>
                <a:spcPts val="0"/>
              </a:spcAft>
              <a:buSzPts val="1800"/>
              <a:buNone/>
              <a:defRPr sz="2400"/>
            </a:lvl7pPr>
            <a:lvl8pPr lvl="7" rtl="0">
              <a:lnSpc>
                <a:spcPct val="100000"/>
              </a:lnSpc>
              <a:spcBef>
                <a:spcPts val="2133"/>
              </a:spcBef>
              <a:spcAft>
                <a:spcPts val="0"/>
              </a:spcAft>
              <a:buSzPts val="1800"/>
              <a:buNone/>
              <a:defRPr sz="2400"/>
            </a:lvl8pPr>
            <a:lvl9pPr lvl="8" rtl="0">
              <a:lnSpc>
                <a:spcPct val="100000"/>
              </a:lnSpc>
              <a:spcBef>
                <a:spcPts val="2133"/>
              </a:spcBef>
              <a:spcAft>
                <a:spcPts val="2133"/>
              </a:spcAft>
              <a:buSzPts val="1800"/>
              <a:buNone/>
              <a:defRPr sz="2400"/>
            </a:lvl9pPr>
          </a:lstStyle>
          <a:p>
            <a:endParaRPr/>
          </a:p>
        </p:txBody>
      </p:sp>
      <p:sp>
        <p:nvSpPr>
          <p:cNvPr id="103" name="Google Shape;103;p18"/>
          <p:cNvSpPr txBox="1">
            <a:spLocks noGrp="1"/>
          </p:cNvSpPr>
          <p:nvPr>
            <p:ph type="body" idx="5"/>
          </p:nvPr>
        </p:nvSpPr>
        <p:spPr>
          <a:xfrm>
            <a:off x="7841155" y="2811633"/>
            <a:ext cx="3375200" cy="8680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0"/>
              </a:spcBef>
              <a:spcAft>
                <a:spcPts val="0"/>
              </a:spcAft>
              <a:buSzPts val="1400"/>
              <a:buChar char="○"/>
              <a:defRPr/>
            </a:lvl2pPr>
            <a:lvl3pPr marL="1828754" lvl="2" indent="-423323" rtl="0">
              <a:lnSpc>
                <a:spcPct val="100000"/>
              </a:lnSpc>
              <a:spcBef>
                <a:spcPts val="0"/>
              </a:spcBef>
              <a:spcAft>
                <a:spcPts val="0"/>
              </a:spcAft>
              <a:buSzPts val="1400"/>
              <a:buChar char="■"/>
              <a:defRPr/>
            </a:lvl3pPr>
            <a:lvl4pPr marL="2438339" lvl="3" indent="-423323" rtl="0">
              <a:lnSpc>
                <a:spcPct val="100000"/>
              </a:lnSpc>
              <a:spcBef>
                <a:spcPts val="0"/>
              </a:spcBef>
              <a:spcAft>
                <a:spcPts val="0"/>
              </a:spcAft>
              <a:buSzPts val="1400"/>
              <a:buChar char="●"/>
              <a:defRPr/>
            </a:lvl4pPr>
            <a:lvl5pPr marL="3047924" lvl="4" indent="-423323" rtl="0">
              <a:lnSpc>
                <a:spcPct val="100000"/>
              </a:lnSpc>
              <a:spcBef>
                <a:spcPts val="0"/>
              </a:spcBef>
              <a:spcAft>
                <a:spcPts val="0"/>
              </a:spcAft>
              <a:buSzPts val="1400"/>
              <a:buChar char="○"/>
              <a:defRPr/>
            </a:lvl5pPr>
            <a:lvl6pPr marL="3657509" lvl="5" indent="-423323" rtl="0">
              <a:lnSpc>
                <a:spcPct val="100000"/>
              </a:lnSpc>
              <a:spcBef>
                <a:spcPts val="0"/>
              </a:spcBef>
              <a:spcAft>
                <a:spcPts val="0"/>
              </a:spcAft>
              <a:buSzPts val="1400"/>
              <a:buChar char="■"/>
              <a:defRPr/>
            </a:lvl6pPr>
            <a:lvl7pPr marL="4267093" lvl="6" indent="-423323" rtl="0">
              <a:lnSpc>
                <a:spcPct val="100000"/>
              </a:lnSpc>
              <a:spcBef>
                <a:spcPts val="0"/>
              </a:spcBef>
              <a:spcAft>
                <a:spcPts val="0"/>
              </a:spcAft>
              <a:buSzPts val="1400"/>
              <a:buChar char="●"/>
              <a:defRPr/>
            </a:lvl7pPr>
            <a:lvl8pPr marL="4876678" lvl="7" indent="-423323" rtl="0">
              <a:lnSpc>
                <a:spcPct val="100000"/>
              </a:lnSpc>
              <a:spcBef>
                <a:spcPts val="0"/>
              </a:spcBef>
              <a:spcAft>
                <a:spcPts val="0"/>
              </a:spcAft>
              <a:buSzPts val="1400"/>
              <a:buChar char="○"/>
              <a:defRPr/>
            </a:lvl8pPr>
            <a:lvl9pPr marL="5486263" lvl="8" indent="-423323" rtl="0">
              <a:lnSpc>
                <a:spcPct val="100000"/>
              </a:lnSpc>
              <a:spcBef>
                <a:spcPts val="0"/>
              </a:spcBef>
              <a:spcAft>
                <a:spcPts val="0"/>
              </a:spcAft>
              <a:buSzPts val="1400"/>
              <a:buChar char="■"/>
              <a:defRPr/>
            </a:lvl9pPr>
          </a:lstStyle>
          <a:p>
            <a:endParaRPr/>
          </a:p>
        </p:txBody>
      </p:sp>
      <p:sp>
        <p:nvSpPr>
          <p:cNvPr id="104" name="Google Shape;104;p18"/>
          <p:cNvSpPr txBox="1">
            <a:spLocks noGrp="1"/>
          </p:cNvSpPr>
          <p:nvPr>
            <p:ph type="subTitle" idx="6"/>
          </p:nvPr>
        </p:nvSpPr>
        <p:spPr>
          <a:xfrm>
            <a:off x="7841155" y="2280833"/>
            <a:ext cx="3375200" cy="53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rtl="0">
              <a:lnSpc>
                <a:spcPct val="100000"/>
              </a:lnSpc>
              <a:spcBef>
                <a:spcPts val="0"/>
              </a:spcBef>
              <a:spcAft>
                <a:spcPts val="0"/>
              </a:spcAft>
              <a:buSzPts val="1800"/>
              <a:buNone/>
              <a:defRPr sz="2400"/>
            </a:lvl2pPr>
            <a:lvl3pPr lvl="2" rtl="0">
              <a:lnSpc>
                <a:spcPct val="100000"/>
              </a:lnSpc>
              <a:spcBef>
                <a:spcPts val="2133"/>
              </a:spcBef>
              <a:spcAft>
                <a:spcPts val="0"/>
              </a:spcAft>
              <a:buSzPts val="1800"/>
              <a:buNone/>
              <a:defRPr sz="2400"/>
            </a:lvl3pPr>
            <a:lvl4pPr lvl="3" rtl="0">
              <a:lnSpc>
                <a:spcPct val="100000"/>
              </a:lnSpc>
              <a:spcBef>
                <a:spcPts val="2133"/>
              </a:spcBef>
              <a:spcAft>
                <a:spcPts val="0"/>
              </a:spcAft>
              <a:buSzPts val="1800"/>
              <a:buNone/>
              <a:defRPr sz="2400"/>
            </a:lvl4pPr>
            <a:lvl5pPr lvl="4" rtl="0">
              <a:lnSpc>
                <a:spcPct val="100000"/>
              </a:lnSpc>
              <a:spcBef>
                <a:spcPts val="2133"/>
              </a:spcBef>
              <a:spcAft>
                <a:spcPts val="0"/>
              </a:spcAft>
              <a:buSzPts val="1800"/>
              <a:buNone/>
              <a:defRPr sz="2400"/>
            </a:lvl5pPr>
            <a:lvl6pPr lvl="5" rtl="0">
              <a:lnSpc>
                <a:spcPct val="100000"/>
              </a:lnSpc>
              <a:spcBef>
                <a:spcPts val="2133"/>
              </a:spcBef>
              <a:spcAft>
                <a:spcPts val="0"/>
              </a:spcAft>
              <a:buSzPts val="1800"/>
              <a:buNone/>
              <a:defRPr sz="2400"/>
            </a:lvl6pPr>
            <a:lvl7pPr lvl="6" rtl="0">
              <a:lnSpc>
                <a:spcPct val="100000"/>
              </a:lnSpc>
              <a:spcBef>
                <a:spcPts val="2133"/>
              </a:spcBef>
              <a:spcAft>
                <a:spcPts val="0"/>
              </a:spcAft>
              <a:buSzPts val="1800"/>
              <a:buNone/>
              <a:defRPr sz="2400"/>
            </a:lvl7pPr>
            <a:lvl8pPr lvl="7" rtl="0">
              <a:lnSpc>
                <a:spcPct val="100000"/>
              </a:lnSpc>
              <a:spcBef>
                <a:spcPts val="2133"/>
              </a:spcBef>
              <a:spcAft>
                <a:spcPts val="0"/>
              </a:spcAft>
              <a:buSzPts val="1800"/>
              <a:buNone/>
              <a:defRPr sz="2400"/>
            </a:lvl8pPr>
            <a:lvl9pPr lvl="8" rtl="0">
              <a:lnSpc>
                <a:spcPct val="100000"/>
              </a:lnSpc>
              <a:spcBef>
                <a:spcPts val="2133"/>
              </a:spcBef>
              <a:spcAft>
                <a:spcPts val="2133"/>
              </a:spcAft>
              <a:buSzPts val="1800"/>
              <a:buNone/>
              <a:defRPr sz="2400"/>
            </a:lvl9pPr>
          </a:lstStyle>
          <a:p>
            <a:endParaRPr/>
          </a:p>
        </p:txBody>
      </p:sp>
      <p:sp>
        <p:nvSpPr>
          <p:cNvPr id="105" name="Google Shape;105;p18"/>
          <p:cNvSpPr txBox="1">
            <a:spLocks noGrp="1"/>
          </p:cNvSpPr>
          <p:nvPr>
            <p:ph type="body" idx="7"/>
          </p:nvPr>
        </p:nvSpPr>
        <p:spPr>
          <a:xfrm>
            <a:off x="7841155" y="4656199"/>
            <a:ext cx="3375200" cy="8680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0"/>
              </a:spcBef>
              <a:spcAft>
                <a:spcPts val="0"/>
              </a:spcAft>
              <a:buSzPts val="1400"/>
              <a:buChar char="○"/>
              <a:defRPr/>
            </a:lvl2pPr>
            <a:lvl3pPr marL="1828754" lvl="2" indent="-423323" rtl="0">
              <a:lnSpc>
                <a:spcPct val="100000"/>
              </a:lnSpc>
              <a:spcBef>
                <a:spcPts val="0"/>
              </a:spcBef>
              <a:spcAft>
                <a:spcPts val="0"/>
              </a:spcAft>
              <a:buSzPts val="1400"/>
              <a:buChar char="■"/>
              <a:defRPr/>
            </a:lvl3pPr>
            <a:lvl4pPr marL="2438339" lvl="3" indent="-423323" rtl="0">
              <a:lnSpc>
                <a:spcPct val="100000"/>
              </a:lnSpc>
              <a:spcBef>
                <a:spcPts val="0"/>
              </a:spcBef>
              <a:spcAft>
                <a:spcPts val="0"/>
              </a:spcAft>
              <a:buSzPts val="1400"/>
              <a:buChar char="●"/>
              <a:defRPr/>
            </a:lvl4pPr>
            <a:lvl5pPr marL="3047924" lvl="4" indent="-423323" rtl="0">
              <a:lnSpc>
                <a:spcPct val="100000"/>
              </a:lnSpc>
              <a:spcBef>
                <a:spcPts val="0"/>
              </a:spcBef>
              <a:spcAft>
                <a:spcPts val="0"/>
              </a:spcAft>
              <a:buSzPts val="1400"/>
              <a:buChar char="○"/>
              <a:defRPr/>
            </a:lvl5pPr>
            <a:lvl6pPr marL="3657509" lvl="5" indent="-423323" rtl="0">
              <a:lnSpc>
                <a:spcPct val="100000"/>
              </a:lnSpc>
              <a:spcBef>
                <a:spcPts val="0"/>
              </a:spcBef>
              <a:spcAft>
                <a:spcPts val="0"/>
              </a:spcAft>
              <a:buSzPts val="1400"/>
              <a:buChar char="■"/>
              <a:defRPr/>
            </a:lvl6pPr>
            <a:lvl7pPr marL="4267093" lvl="6" indent="-423323" rtl="0">
              <a:lnSpc>
                <a:spcPct val="100000"/>
              </a:lnSpc>
              <a:spcBef>
                <a:spcPts val="0"/>
              </a:spcBef>
              <a:spcAft>
                <a:spcPts val="0"/>
              </a:spcAft>
              <a:buSzPts val="1400"/>
              <a:buChar char="●"/>
              <a:defRPr/>
            </a:lvl7pPr>
            <a:lvl8pPr marL="4876678" lvl="7" indent="-423323" rtl="0">
              <a:lnSpc>
                <a:spcPct val="100000"/>
              </a:lnSpc>
              <a:spcBef>
                <a:spcPts val="0"/>
              </a:spcBef>
              <a:spcAft>
                <a:spcPts val="0"/>
              </a:spcAft>
              <a:buSzPts val="1400"/>
              <a:buChar char="○"/>
              <a:defRPr/>
            </a:lvl8pPr>
            <a:lvl9pPr marL="5486263" lvl="8" indent="-423323" rtl="0">
              <a:lnSpc>
                <a:spcPct val="100000"/>
              </a:lnSpc>
              <a:spcBef>
                <a:spcPts val="0"/>
              </a:spcBef>
              <a:spcAft>
                <a:spcPts val="0"/>
              </a:spcAft>
              <a:buSzPts val="1400"/>
              <a:buChar char="■"/>
              <a:defRPr/>
            </a:lvl9pPr>
          </a:lstStyle>
          <a:p>
            <a:endParaRPr/>
          </a:p>
        </p:txBody>
      </p:sp>
      <p:sp>
        <p:nvSpPr>
          <p:cNvPr id="106" name="Google Shape;106;p18"/>
          <p:cNvSpPr txBox="1">
            <a:spLocks noGrp="1"/>
          </p:cNvSpPr>
          <p:nvPr>
            <p:ph type="subTitle" idx="8"/>
          </p:nvPr>
        </p:nvSpPr>
        <p:spPr>
          <a:xfrm>
            <a:off x="7841155" y="4125368"/>
            <a:ext cx="3375200" cy="53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rtl="0">
              <a:lnSpc>
                <a:spcPct val="100000"/>
              </a:lnSpc>
              <a:spcBef>
                <a:spcPts val="0"/>
              </a:spcBef>
              <a:spcAft>
                <a:spcPts val="0"/>
              </a:spcAft>
              <a:buSzPts val="1800"/>
              <a:buNone/>
              <a:defRPr sz="2400"/>
            </a:lvl2pPr>
            <a:lvl3pPr lvl="2" rtl="0">
              <a:lnSpc>
                <a:spcPct val="100000"/>
              </a:lnSpc>
              <a:spcBef>
                <a:spcPts val="2133"/>
              </a:spcBef>
              <a:spcAft>
                <a:spcPts val="0"/>
              </a:spcAft>
              <a:buSzPts val="1800"/>
              <a:buNone/>
              <a:defRPr sz="2400"/>
            </a:lvl3pPr>
            <a:lvl4pPr lvl="3" rtl="0">
              <a:lnSpc>
                <a:spcPct val="100000"/>
              </a:lnSpc>
              <a:spcBef>
                <a:spcPts val="2133"/>
              </a:spcBef>
              <a:spcAft>
                <a:spcPts val="0"/>
              </a:spcAft>
              <a:buSzPts val="1800"/>
              <a:buNone/>
              <a:defRPr sz="2400"/>
            </a:lvl4pPr>
            <a:lvl5pPr lvl="4" rtl="0">
              <a:lnSpc>
                <a:spcPct val="100000"/>
              </a:lnSpc>
              <a:spcBef>
                <a:spcPts val="2133"/>
              </a:spcBef>
              <a:spcAft>
                <a:spcPts val="0"/>
              </a:spcAft>
              <a:buSzPts val="1800"/>
              <a:buNone/>
              <a:defRPr sz="2400"/>
            </a:lvl5pPr>
            <a:lvl6pPr lvl="5" rtl="0">
              <a:lnSpc>
                <a:spcPct val="100000"/>
              </a:lnSpc>
              <a:spcBef>
                <a:spcPts val="2133"/>
              </a:spcBef>
              <a:spcAft>
                <a:spcPts val="0"/>
              </a:spcAft>
              <a:buSzPts val="1800"/>
              <a:buNone/>
              <a:defRPr sz="2400"/>
            </a:lvl6pPr>
            <a:lvl7pPr lvl="6" rtl="0">
              <a:lnSpc>
                <a:spcPct val="100000"/>
              </a:lnSpc>
              <a:spcBef>
                <a:spcPts val="2133"/>
              </a:spcBef>
              <a:spcAft>
                <a:spcPts val="0"/>
              </a:spcAft>
              <a:buSzPts val="1800"/>
              <a:buNone/>
              <a:defRPr sz="2400"/>
            </a:lvl7pPr>
            <a:lvl8pPr lvl="7" rtl="0">
              <a:lnSpc>
                <a:spcPct val="100000"/>
              </a:lnSpc>
              <a:spcBef>
                <a:spcPts val="2133"/>
              </a:spcBef>
              <a:spcAft>
                <a:spcPts val="0"/>
              </a:spcAft>
              <a:buSzPts val="1800"/>
              <a:buNone/>
              <a:defRPr sz="2400"/>
            </a:lvl8pPr>
            <a:lvl9pPr lvl="8" rtl="0">
              <a:lnSpc>
                <a:spcPct val="100000"/>
              </a:lnSpc>
              <a:spcBef>
                <a:spcPts val="2133"/>
              </a:spcBef>
              <a:spcAft>
                <a:spcPts val="2133"/>
              </a:spcAft>
              <a:buSzPts val="1800"/>
              <a:buNone/>
              <a:defRPr sz="2400"/>
            </a:lvl9pPr>
          </a:lstStyle>
          <a:p>
            <a:endParaRPr/>
          </a:p>
        </p:txBody>
      </p:sp>
    </p:spTree>
    <p:extLst>
      <p:ext uri="{BB962C8B-B14F-4D97-AF65-F5344CB8AC3E}">
        <p14:creationId xmlns:p14="http://schemas.microsoft.com/office/powerpoint/2010/main" val="156178013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07"/>
        <p:cNvGrpSpPr/>
        <p:nvPr/>
      </p:nvGrpSpPr>
      <p:grpSpPr>
        <a:xfrm>
          <a:off x="0" y="0"/>
          <a:ext cx="0" cy="0"/>
          <a:chOff x="0" y="0"/>
          <a:chExt cx="0" cy="0"/>
        </a:xfrm>
      </p:grpSpPr>
      <p:sp>
        <p:nvSpPr>
          <p:cNvPr id="108" name="Google Shape;108;p19"/>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19"/>
          <p:cNvSpPr txBox="1">
            <a:spLocks noGrp="1"/>
          </p:cNvSpPr>
          <p:nvPr>
            <p:ph type="title" hasCustomPrompt="1"/>
          </p:nvPr>
        </p:nvSpPr>
        <p:spPr>
          <a:xfrm>
            <a:off x="3472200" y="1039767"/>
            <a:ext cx="5247600" cy="80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110" name="Google Shape;110;p19"/>
          <p:cNvSpPr txBox="1">
            <a:spLocks noGrp="1"/>
          </p:cNvSpPr>
          <p:nvPr>
            <p:ph type="body" idx="1"/>
          </p:nvPr>
        </p:nvSpPr>
        <p:spPr>
          <a:xfrm>
            <a:off x="3472200" y="1848700"/>
            <a:ext cx="5247600" cy="4688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111" name="Google Shape;111;p19"/>
          <p:cNvSpPr txBox="1">
            <a:spLocks noGrp="1"/>
          </p:cNvSpPr>
          <p:nvPr>
            <p:ph type="title" idx="2" hasCustomPrompt="1"/>
          </p:nvPr>
        </p:nvSpPr>
        <p:spPr>
          <a:xfrm>
            <a:off x="3472200" y="2790267"/>
            <a:ext cx="5247600" cy="80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112" name="Google Shape;112;p19"/>
          <p:cNvSpPr txBox="1">
            <a:spLocks noGrp="1"/>
          </p:cNvSpPr>
          <p:nvPr>
            <p:ph type="body" idx="3"/>
          </p:nvPr>
        </p:nvSpPr>
        <p:spPr>
          <a:xfrm>
            <a:off x="3472200" y="3599067"/>
            <a:ext cx="5247600" cy="4688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113" name="Google Shape;113;p19"/>
          <p:cNvSpPr txBox="1">
            <a:spLocks noGrp="1"/>
          </p:cNvSpPr>
          <p:nvPr>
            <p:ph type="title" idx="4" hasCustomPrompt="1"/>
          </p:nvPr>
        </p:nvSpPr>
        <p:spPr>
          <a:xfrm>
            <a:off x="3472200" y="4540633"/>
            <a:ext cx="5247600" cy="80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114" name="Google Shape;114;p19"/>
          <p:cNvSpPr txBox="1">
            <a:spLocks noGrp="1"/>
          </p:cNvSpPr>
          <p:nvPr>
            <p:ph type="body" idx="5"/>
          </p:nvPr>
        </p:nvSpPr>
        <p:spPr>
          <a:xfrm>
            <a:off x="3472200" y="5349433"/>
            <a:ext cx="5247600" cy="4688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244780958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Only Title">
  <p:cSld name="Only Title">
    <p:spTree>
      <p:nvGrpSpPr>
        <p:cNvPr id="1" name="Shape 115"/>
        <p:cNvGrpSpPr/>
        <p:nvPr/>
      </p:nvGrpSpPr>
      <p:grpSpPr>
        <a:xfrm>
          <a:off x="0" y="0"/>
          <a:ext cx="0" cy="0"/>
          <a:chOff x="0" y="0"/>
          <a:chExt cx="0" cy="0"/>
        </a:xfrm>
      </p:grpSpPr>
      <p:sp>
        <p:nvSpPr>
          <p:cNvPr id="116" name="Google Shape;116;p20"/>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20"/>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78557001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Only Title 2">
  <p:cSld name="Only Title 2">
    <p:spTree>
      <p:nvGrpSpPr>
        <p:cNvPr id="1" name="Shape 118"/>
        <p:cNvGrpSpPr/>
        <p:nvPr/>
      </p:nvGrpSpPr>
      <p:grpSpPr>
        <a:xfrm>
          <a:off x="0" y="0"/>
          <a:ext cx="0" cy="0"/>
          <a:chOff x="0" y="0"/>
          <a:chExt cx="0" cy="0"/>
        </a:xfrm>
      </p:grpSpPr>
      <p:sp>
        <p:nvSpPr>
          <p:cNvPr id="119" name="Google Shape;119;p21"/>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21"/>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04615218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121"/>
        <p:cNvGrpSpPr/>
        <p:nvPr/>
      </p:nvGrpSpPr>
      <p:grpSpPr>
        <a:xfrm>
          <a:off x="0" y="0"/>
          <a:ext cx="0" cy="0"/>
          <a:chOff x="0" y="0"/>
          <a:chExt cx="0" cy="0"/>
        </a:xfrm>
      </p:grpSpPr>
      <p:sp>
        <p:nvSpPr>
          <p:cNvPr id="122" name="Google Shape;122;p22"/>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 name="Google Shape;123;p22"/>
          <p:cNvSpPr txBox="1">
            <a:spLocks noGrp="1"/>
          </p:cNvSpPr>
          <p:nvPr>
            <p:ph type="body" idx="1"/>
          </p:nvPr>
        </p:nvSpPr>
        <p:spPr>
          <a:xfrm>
            <a:off x="5968400" y="2607200"/>
            <a:ext cx="5248000" cy="24144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0"/>
              </a:spcBef>
              <a:spcAft>
                <a:spcPts val="0"/>
              </a:spcAft>
              <a:buSzPts val="1400"/>
              <a:buChar char="○"/>
              <a:defRPr/>
            </a:lvl2pPr>
            <a:lvl3pPr marL="1828754" lvl="2" indent="-423323" rtl="0">
              <a:lnSpc>
                <a:spcPct val="100000"/>
              </a:lnSpc>
              <a:spcBef>
                <a:spcPts val="0"/>
              </a:spcBef>
              <a:spcAft>
                <a:spcPts val="0"/>
              </a:spcAft>
              <a:buSzPts val="1400"/>
              <a:buChar char="■"/>
              <a:defRPr/>
            </a:lvl3pPr>
            <a:lvl4pPr marL="2438339" lvl="3" indent="-423323" rtl="0">
              <a:lnSpc>
                <a:spcPct val="100000"/>
              </a:lnSpc>
              <a:spcBef>
                <a:spcPts val="0"/>
              </a:spcBef>
              <a:spcAft>
                <a:spcPts val="0"/>
              </a:spcAft>
              <a:buSzPts val="1400"/>
              <a:buChar char="●"/>
              <a:defRPr/>
            </a:lvl4pPr>
            <a:lvl5pPr marL="3047924" lvl="4" indent="-423323" rtl="0">
              <a:lnSpc>
                <a:spcPct val="100000"/>
              </a:lnSpc>
              <a:spcBef>
                <a:spcPts val="0"/>
              </a:spcBef>
              <a:spcAft>
                <a:spcPts val="0"/>
              </a:spcAft>
              <a:buSzPts val="1400"/>
              <a:buChar char="○"/>
              <a:defRPr/>
            </a:lvl5pPr>
            <a:lvl6pPr marL="3657509" lvl="5" indent="-423323" rtl="0">
              <a:lnSpc>
                <a:spcPct val="100000"/>
              </a:lnSpc>
              <a:spcBef>
                <a:spcPts val="0"/>
              </a:spcBef>
              <a:spcAft>
                <a:spcPts val="0"/>
              </a:spcAft>
              <a:buSzPts val="1400"/>
              <a:buChar char="■"/>
              <a:defRPr/>
            </a:lvl6pPr>
            <a:lvl7pPr marL="4267093" lvl="6" indent="-423323" rtl="0">
              <a:lnSpc>
                <a:spcPct val="100000"/>
              </a:lnSpc>
              <a:spcBef>
                <a:spcPts val="0"/>
              </a:spcBef>
              <a:spcAft>
                <a:spcPts val="0"/>
              </a:spcAft>
              <a:buSzPts val="1400"/>
              <a:buChar char="●"/>
              <a:defRPr/>
            </a:lvl7pPr>
            <a:lvl8pPr marL="4876678" lvl="7" indent="-423323" rtl="0">
              <a:lnSpc>
                <a:spcPct val="100000"/>
              </a:lnSpc>
              <a:spcBef>
                <a:spcPts val="0"/>
              </a:spcBef>
              <a:spcAft>
                <a:spcPts val="0"/>
              </a:spcAft>
              <a:buSzPts val="1400"/>
              <a:buChar char="○"/>
              <a:defRPr/>
            </a:lvl8pPr>
            <a:lvl9pPr marL="5486263" lvl="8" indent="-423323" rtl="0">
              <a:lnSpc>
                <a:spcPct val="100000"/>
              </a:lnSpc>
              <a:spcBef>
                <a:spcPts val="0"/>
              </a:spcBef>
              <a:spcAft>
                <a:spcPts val="0"/>
              </a:spcAft>
              <a:buSzPts val="1400"/>
              <a:buChar char="■"/>
              <a:defRPr/>
            </a:lvl9pPr>
          </a:lstStyle>
          <a:p>
            <a:endParaRPr/>
          </a:p>
        </p:txBody>
      </p:sp>
      <p:sp>
        <p:nvSpPr>
          <p:cNvPr id="124" name="Google Shape;124;p22"/>
          <p:cNvSpPr txBox="1">
            <a:spLocks noGrp="1"/>
          </p:cNvSpPr>
          <p:nvPr>
            <p:ph type="title"/>
          </p:nvPr>
        </p:nvSpPr>
        <p:spPr>
          <a:xfrm>
            <a:off x="5968467" y="762000"/>
            <a:ext cx="5248000" cy="1845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7207210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25"/>
        <p:cNvGrpSpPr/>
        <p:nvPr/>
      </p:nvGrpSpPr>
      <p:grpSpPr>
        <a:xfrm>
          <a:off x="0" y="0"/>
          <a:ext cx="0" cy="0"/>
          <a:chOff x="0" y="0"/>
          <a:chExt cx="0" cy="0"/>
        </a:xfrm>
      </p:grpSpPr>
      <p:sp>
        <p:nvSpPr>
          <p:cNvPr id="126" name="Google Shape;126;p23"/>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 name="Google Shape;127;p23"/>
          <p:cNvSpPr txBox="1">
            <a:spLocks noGrp="1"/>
          </p:cNvSpPr>
          <p:nvPr>
            <p:ph type="body" idx="1"/>
          </p:nvPr>
        </p:nvSpPr>
        <p:spPr>
          <a:xfrm>
            <a:off x="975600" y="2424533"/>
            <a:ext cx="4872400" cy="18368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0"/>
              </a:spcBef>
              <a:spcAft>
                <a:spcPts val="0"/>
              </a:spcAft>
              <a:buSzPts val="1400"/>
              <a:buChar char="○"/>
              <a:defRPr/>
            </a:lvl2pPr>
            <a:lvl3pPr marL="1828754" lvl="2" indent="-423323" rtl="0">
              <a:lnSpc>
                <a:spcPct val="100000"/>
              </a:lnSpc>
              <a:spcBef>
                <a:spcPts val="0"/>
              </a:spcBef>
              <a:spcAft>
                <a:spcPts val="0"/>
              </a:spcAft>
              <a:buSzPts val="1400"/>
              <a:buChar char="■"/>
              <a:defRPr/>
            </a:lvl3pPr>
            <a:lvl4pPr marL="2438339" lvl="3" indent="-423323" rtl="0">
              <a:lnSpc>
                <a:spcPct val="100000"/>
              </a:lnSpc>
              <a:spcBef>
                <a:spcPts val="0"/>
              </a:spcBef>
              <a:spcAft>
                <a:spcPts val="0"/>
              </a:spcAft>
              <a:buSzPts val="1400"/>
              <a:buChar char="●"/>
              <a:defRPr/>
            </a:lvl4pPr>
            <a:lvl5pPr marL="3047924" lvl="4" indent="-423323" rtl="0">
              <a:lnSpc>
                <a:spcPct val="100000"/>
              </a:lnSpc>
              <a:spcBef>
                <a:spcPts val="0"/>
              </a:spcBef>
              <a:spcAft>
                <a:spcPts val="0"/>
              </a:spcAft>
              <a:buSzPts val="1400"/>
              <a:buChar char="○"/>
              <a:defRPr/>
            </a:lvl5pPr>
            <a:lvl6pPr marL="3657509" lvl="5" indent="-423323" rtl="0">
              <a:lnSpc>
                <a:spcPct val="100000"/>
              </a:lnSpc>
              <a:spcBef>
                <a:spcPts val="0"/>
              </a:spcBef>
              <a:spcAft>
                <a:spcPts val="0"/>
              </a:spcAft>
              <a:buSzPts val="1400"/>
              <a:buChar char="■"/>
              <a:defRPr/>
            </a:lvl6pPr>
            <a:lvl7pPr marL="4267093" lvl="6" indent="-423323" rtl="0">
              <a:lnSpc>
                <a:spcPct val="100000"/>
              </a:lnSpc>
              <a:spcBef>
                <a:spcPts val="0"/>
              </a:spcBef>
              <a:spcAft>
                <a:spcPts val="0"/>
              </a:spcAft>
              <a:buSzPts val="1400"/>
              <a:buChar char="●"/>
              <a:defRPr/>
            </a:lvl7pPr>
            <a:lvl8pPr marL="4876678" lvl="7" indent="-423323" rtl="0">
              <a:lnSpc>
                <a:spcPct val="100000"/>
              </a:lnSpc>
              <a:spcBef>
                <a:spcPts val="0"/>
              </a:spcBef>
              <a:spcAft>
                <a:spcPts val="0"/>
              </a:spcAft>
              <a:buSzPts val="1400"/>
              <a:buChar char="○"/>
              <a:defRPr/>
            </a:lvl8pPr>
            <a:lvl9pPr marL="5486263" lvl="8" indent="-423323" rtl="0">
              <a:lnSpc>
                <a:spcPct val="100000"/>
              </a:lnSpc>
              <a:spcBef>
                <a:spcPts val="0"/>
              </a:spcBef>
              <a:spcAft>
                <a:spcPts val="0"/>
              </a:spcAft>
              <a:buSzPts val="1400"/>
              <a:buChar char="■"/>
              <a:defRPr/>
            </a:lvl9pPr>
          </a:lstStyle>
          <a:p>
            <a:endParaRPr/>
          </a:p>
        </p:txBody>
      </p:sp>
      <p:sp>
        <p:nvSpPr>
          <p:cNvPr id="128" name="Google Shape;128;p23"/>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3607102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29"/>
        <p:cNvGrpSpPr/>
        <p:nvPr/>
      </p:nvGrpSpPr>
      <p:grpSpPr>
        <a:xfrm>
          <a:off x="0" y="0"/>
          <a:ext cx="0" cy="0"/>
          <a:chOff x="0" y="0"/>
          <a:chExt cx="0" cy="0"/>
        </a:xfrm>
      </p:grpSpPr>
      <p:sp>
        <p:nvSpPr>
          <p:cNvPr id="130" name="Google Shape;130;p24"/>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31;p24"/>
          <p:cNvSpPr txBox="1">
            <a:spLocks noGrp="1"/>
          </p:cNvSpPr>
          <p:nvPr>
            <p:ph type="body" idx="1"/>
          </p:nvPr>
        </p:nvSpPr>
        <p:spPr>
          <a:xfrm>
            <a:off x="975600" y="1692800"/>
            <a:ext cx="4872400" cy="26432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0"/>
              </a:spcBef>
              <a:spcAft>
                <a:spcPts val="0"/>
              </a:spcAft>
              <a:buSzPts val="1400"/>
              <a:buChar char="○"/>
              <a:defRPr/>
            </a:lvl2pPr>
            <a:lvl3pPr marL="1828754" lvl="2" indent="-423323" rtl="0">
              <a:lnSpc>
                <a:spcPct val="100000"/>
              </a:lnSpc>
              <a:spcBef>
                <a:spcPts val="0"/>
              </a:spcBef>
              <a:spcAft>
                <a:spcPts val="0"/>
              </a:spcAft>
              <a:buSzPts val="1400"/>
              <a:buChar char="■"/>
              <a:defRPr/>
            </a:lvl3pPr>
            <a:lvl4pPr marL="2438339" lvl="3" indent="-423323" rtl="0">
              <a:lnSpc>
                <a:spcPct val="100000"/>
              </a:lnSpc>
              <a:spcBef>
                <a:spcPts val="0"/>
              </a:spcBef>
              <a:spcAft>
                <a:spcPts val="0"/>
              </a:spcAft>
              <a:buSzPts val="1400"/>
              <a:buChar char="●"/>
              <a:defRPr/>
            </a:lvl4pPr>
            <a:lvl5pPr marL="3047924" lvl="4" indent="-423323" rtl="0">
              <a:lnSpc>
                <a:spcPct val="100000"/>
              </a:lnSpc>
              <a:spcBef>
                <a:spcPts val="0"/>
              </a:spcBef>
              <a:spcAft>
                <a:spcPts val="0"/>
              </a:spcAft>
              <a:buSzPts val="1400"/>
              <a:buChar char="○"/>
              <a:defRPr/>
            </a:lvl5pPr>
            <a:lvl6pPr marL="3657509" lvl="5" indent="-423323" rtl="0">
              <a:lnSpc>
                <a:spcPct val="100000"/>
              </a:lnSpc>
              <a:spcBef>
                <a:spcPts val="0"/>
              </a:spcBef>
              <a:spcAft>
                <a:spcPts val="0"/>
              </a:spcAft>
              <a:buSzPts val="1400"/>
              <a:buChar char="■"/>
              <a:defRPr/>
            </a:lvl6pPr>
            <a:lvl7pPr marL="4267093" lvl="6" indent="-423323" rtl="0">
              <a:lnSpc>
                <a:spcPct val="100000"/>
              </a:lnSpc>
              <a:spcBef>
                <a:spcPts val="0"/>
              </a:spcBef>
              <a:spcAft>
                <a:spcPts val="0"/>
              </a:spcAft>
              <a:buSzPts val="1400"/>
              <a:buChar char="●"/>
              <a:defRPr/>
            </a:lvl7pPr>
            <a:lvl8pPr marL="4876678" lvl="7" indent="-423323" rtl="0">
              <a:lnSpc>
                <a:spcPct val="100000"/>
              </a:lnSpc>
              <a:spcBef>
                <a:spcPts val="0"/>
              </a:spcBef>
              <a:spcAft>
                <a:spcPts val="0"/>
              </a:spcAft>
              <a:buSzPts val="1400"/>
              <a:buChar char="○"/>
              <a:defRPr/>
            </a:lvl8pPr>
            <a:lvl9pPr marL="5486263" lvl="8" indent="-423323" rtl="0">
              <a:lnSpc>
                <a:spcPct val="100000"/>
              </a:lnSpc>
              <a:spcBef>
                <a:spcPts val="0"/>
              </a:spcBef>
              <a:spcAft>
                <a:spcPts val="0"/>
              </a:spcAft>
              <a:buSzPts val="1400"/>
              <a:buChar char="■"/>
              <a:defRPr/>
            </a:lvl9pPr>
          </a:lstStyle>
          <a:p>
            <a:endParaRPr/>
          </a:p>
        </p:txBody>
      </p:sp>
      <p:sp>
        <p:nvSpPr>
          <p:cNvPr id="132" name="Google Shape;132;p24"/>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850806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33"/>
        <p:cNvGrpSpPr/>
        <p:nvPr/>
      </p:nvGrpSpPr>
      <p:grpSpPr>
        <a:xfrm>
          <a:off x="0" y="0"/>
          <a:ext cx="0" cy="0"/>
          <a:chOff x="0" y="0"/>
          <a:chExt cx="0" cy="0"/>
        </a:xfrm>
      </p:grpSpPr>
      <p:sp>
        <p:nvSpPr>
          <p:cNvPr id="134" name="Google Shape;134;p25"/>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 name="Google Shape;135;p25"/>
          <p:cNvSpPr txBox="1">
            <a:spLocks noGrp="1"/>
          </p:cNvSpPr>
          <p:nvPr>
            <p:ph type="body" idx="1"/>
          </p:nvPr>
        </p:nvSpPr>
        <p:spPr>
          <a:xfrm>
            <a:off x="3659833" y="1979767"/>
            <a:ext cx="4872400" cy="14064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136" name="Google Shape;136;p25"/>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364264052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37"/>
        <p:cNvGrpSpPr/>
        <p:nvPr/>
      </p:nvGrpSpPr>
      <p:grpSpPr>
        <a:xfrm>
          <a:off x="0" y="0"/>
          <a:ext cx="0" cy="0"/>
          <a:chOff x="0" y="0"/>
          <a:chExt cx="0" cy="0"/>
        </a:xfrm>
      </p:grpSpPr>
      <p:sp>
        <p:nvSpPr>
          <p:cNvPr id="138" name="Google Shape;138;p26"/>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26"/>
          <p:cNvSpPr txBox="1">
            <a:spLocks noGrp="1"/>
          </p:cNvSpPr>
          <p:nvPr>
            <p:ph type="body" idx="1"/>
          </p:nvPr>
        </p:nvSpPr>
        <p:spPr>
          <a:xfrm>
            <a:off x="3545200" y="2396067"/>
            <a:ext cx="5101600" cy="1549600"/>
          </a:xfrm>
          <a:prstGeom prst="rect">
            <a:avLst/>
          </a:prstGeom>
        </p:spPr>
        <p:txBody>
          <a:bodyPr spcFirstLastPara="1" wrap="square" lIns="91425" tIns="91425" rIns="91425" bIns="91425" anchor="ctr" anchorCtr="0">
            <a:noAutofit/>
          </a:bodyPr>
          <a:lstStyle>
            <a:lvl1pPr marL="609585" lvl="0" indent="-440256" algn="ctr" rtl="0">
              <a:lnSpc>
                <a:spcPct val="100000"/>
              </a:lnSpc>
              <a:spcBef>
                <a:spcPts val="0"/>
              </a:spcBef>
              <a:spcAft>
                <a:spcPts val="0"/>
              </a:spcAft>
              <a:buSzPts val="1600"/>
              <a:buChar char="●"/>
              <a:defRPr sz="2133"/>
            </a:lvl1pPr>
            <a:lvl2pPr marL="1219170" lvl="1" indent="-440256" algn="ctr" rtl="0">
              <a:lnSpc>
                <a:spcPct val="100000"/>
              </a:lnSpc>
              <a:spcBef>
                <a:spcPts val="0"/>
              </a:spcBef>
              <a:spcAft>
                <a:spcPts val="0"/>
              </a:spcAft>
              <a:buSzPts val="1600"/>
              <a:buChar char="○"/>
              <a:defRPr sz="2133"/>
            </a:lvl2pPr>
            <a:lvl3pPr marL="1828754" lvl="2" indent="-440256" algn="ctr" rtl="0">
              <a:lnSpc>
                <a:spcPct val="100000"/>
              </a:lnSpc>
              <a:spcBef>
                <a:spcPts val="0"/>
              </a:spcBef>
              <a:spcAft>
                <a:spcPts val="0"/>
              </a:spcAft>
              <a:buSzPts val="1600"/>
              <a:buChar char="■"/>
              <a:defRPr sz="2133"/>
            </a:lvl3pPr>
            <a:lvl4pPr marL="2438339" lvl="3" indent="-440256" algn="ctr" rtl="0">
              <a:lnSpc>
                <a:spcPct val="100000"/>
              </a:lnSpc>
              <a:spcBef>
                <a:spcPts val="0"/>
              </a:spcBef>
              <a:spcAft>
                <a:spcPts val="0"/>
              </a:spcAft>
              <a:buSzPts val="1600"/>
              <a:buChar char="●"/>
              <a:defRPr sz="2133"/>
            </a:lvl4pPr>
            <a:lvl5pPr marL="3047924" lvl="4" indent="-440256" algn="ctr" rtl="0">
              <a:lnSpc>
                <a:spcPct val="100000"/>
              </a:lnSpc>
              <a:spcBef>
                <a:spcPts val="0"/>
              </a:spcBef>
              <a:spcAft>
                <a:spcPts val="0"/>
              </a:spcAft>
              <a:buSzPts val="1600"/>
              <a:buChar char="○"/>
              <a:defRPr sz="2133"/>
            </a:lvl5pPr>
            <a:lvl6pPr marL="3657509" lvl="5" indent="-440256" algn="ctr" rtl="0">
              <a:lnSpc>
                <a:spcPct val="100000"/>
              </a:lnSpc>
              <a:spcBef>
                <a:spcPts val="0"/>
              </a:spcBef>
              <a:spcAft>
                <a:spcPts val="0"/>
              </a:spcAft>
              <a:buSzPts val="1600"/>
              <a:buChar char="■"/>
              <a:defRPr sz="2133"/>
            </a:lvl6pPr>
            <a:lvl7pPr marL="4267093" lvl="6" indent="-440256" algn="ctr" rtl="0">
              <a:lnSpc>
                <a:spcPct val="100000"/>
              </a:lnSpc>
              <a:spcBef>
                <a:spcPts val="0"/>
              </a:spcBef>
              <a:spcAft>
                <a:spcPts val="0"/>
              </a:spcAft>
              <a:buSzPts val="1600"/>
              <a:buChar char="●"/>
              <a:defRPr sz="2133"/>
            </a:lvl7pPr>
            <a:lvl8pPr marL="4876678" lvl="7" indent="-440256" algn="ctr" rtl="0">
              <a:lnSpc>
                <a:spcPct val="100000"/>
              </a:lnSpc>
              <a:spcBef>
                <a:spcPts val="0"/>
              </a:spcBef>
              <a:spcAft>
                <a:spcPts val="0"/>
              </a:spcAft>
              <a:buSzPts val="1600"/>
              <a:buChar char="○"/>
              <a:defRPr sz="2133"/>
            </a:lvl8pPr>
            <a:lvl9pPr marL="5486263" lvl="8" indent="-440256" algn="ctr" rtl="0">
              <a:lnSpc>
                <a:spcPct val="100000"/>
              </a:lnSpc>
              <a:spcBef>
                <a:spcPts val="0"/>
              </a:spcBef>
              <a:spcAft>
                <a:spcPts val="0"/>
              </a:spcAft>
              <a:buSzPts val="1600"/>
              <a:buChar char="■"/>
              <a:defRPr sz="2133"/>
            </a:lvl9pPr>
          </a:lstStyle>
          <a:p>
            <a:endParaRPr/>
          </a:p>
        </p:txBody>
      </p:sp>
      <p:sp>
        <p:nvSpPr>
          <p:cNvPr id="140" name="Google Shape;140;p26"/>
          <p:cNvSpPr txBox="1">
            <a:spLocks noGrp="1"/>
          </p:cNvSpPr>
          <p:nvPr>
            <p:ph type="subTitle" idx="2"/>
          </p:nvPr>
        </p:nvSpPr>
        <p:spPr>
          <a:xfrm>
            <a:off x="3542200" y="3945667"/>
            <a:ext cx="5107600" cy="502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a:spcBef>
                <a:spcPts val="0"/>
              </a:spcBef>
              <a:spcAft>
                <a:spcPts val="0"/>
              </a:spcAft>
              <a:buSzPts val="1400"/>
              <a:buNone/>
              <a:defRPr/>
            </a:lvl2pPr>
            <a:lvl3pPr lvl="2" algn="ctr">
              <a:spcBef>
                <a:spcPts val="2133"/>
              </a:spcBef>
              <a:spcAft>
                <a:spcPts val="0"/>
              </a:spcAft>
              <a:buSzPts val="1400"/>
              <a:buNone/>
              <a:defRPr/>
            </a:lvl3pPr>
            <a:lvl4pPr lvl="3" algn="ctr">
              <a:spcBef>
                <a:spcPts val="2133"/>
              </a:spcBef>
              <a:spcAft>
                <a:spcPts val="0"/>
              </a:spcAft>
              <a:buSzPts val="1400"/>
              <a:buNone/>
              <a:defRPr/>
            </a:lvl4pPr>
            <a:lvl5pPr lvl="4" algn="ctr">
              <a:spcBef>
                <a:spcPts val="2133"/>
              </a:spcBef>
              <a:spcAft>
                <a:spcPts val="0"/>
              </a:spcAft>
              <a:buSzPts val="1400"/>
              <a:buNone/>
              <a:defRPr/>
            </a:lvl5pPr>
            <a:lvl6pPr lvl="5" algn="ctr">
              <a:spcBef>
                <a:spcPts val="2133"/>
              </a:spcBef>
              <a:spcAft>
                <a:spcPts val="0"/>
              </a:spcAft>
              <a:buSzPts val="1400"/>
              <a:buNone/>
              <a:defRPr/>
            </a:lvl6pPr>
            <a:lvl7pPr lvl="6" algn="ctr">
              <a:spcBef>
                <a:spcPts val="2133"/>
              </a:spcBef>
              <a:spcAft>
                <a:spcPts val="0"/>
              </a:spcAft>
              <a:buSzPts val="1400"/>
              <a:buNone/>
              <a:defRPr/>
            </a:lvl7pPr>
            <a:lvl8pPr lvl="7" algn="ctr">
              <a:spcBef>
                <a:spcPts val="2133"/>
              </a:spcBef>
              <a:spcAft>
                <a:spcPts val="0"/>
              </a:spcAft>
              <a:buSzPts val="1400"/>
              <a:buNone/>
              <a:defRPr/>
            </a:lvl8pPr>
            <a:lvl9pPr lvl="8" algn="ctr">
              <a:spcBef>
                <a:spcPts val="2133"/>
              </a:spcBef>
              <a:spcAft>
                <a:spcPts val="2133"/>
              </a:spcAft>
              <a:buSzPts val="1400"/>
              <a:buNone/>
              <a:defRPr/>
            </a:lvl9pPr>
          </a:lstStyle>
          <a:p>
            <a:endParaRPr/>
          </a:p>
        </p:txBody>
      </p:sp>
    </p:spTree>
    <p:extLst>
      <p:ext uri="{BB962C8B-B14F-4D97-AF65-F5344CB8AC3E}">
        <p14:creationId xmlns:p14="http://schemas.microsoft.com/office/powerpoint/2010/main" val="11927654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openxmlformats.org/officeDocument/2006/relationships/theme" Target="../theme/theme3.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5.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image" Target="../media/image3.png"/><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6.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image" Target="../media/image3.png"/><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7.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87.xml"/><Relationship Id="rId18" Type="http://schemas.openxmlformats.org/officeDocument/2006/relationships/slideLayout" Target="../slideLayouts/slideLayout92.xml"/><Relationship Id="rId26" Type="http://schemas.openxmlformats.org/officeDocument/2006/relationships/slideLayout" Target="../slideLayouts/slideLayout100.xml"/><Relationship Id="rId3" Type="http://schemas.openxmlformats.org/officeDocument/2006/relationships/slideLayout" Target="../slideLayouts/slideLayout77.xml"/><Relationship Id="rId21" Type="http://schemas.openxmlformats.org/officeDocument/2006/relationships/slideLayout" Target="../slideLayouts/slideLayout95.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5" Type="http://schemas.openxmlformats.org/officeDocument/2006/relationships/slideLayout" Target="../slideLayouts/slideLayout99.xml"/><Relationship Id="rId33" Type="http://schemas.openxmlformats.org/officeDocument/2006/relationships/image" Target="../media/image3.png"/><Relationship Id="rId2" Type="http://schemas.openxmlformats.org/officeDocument/2006/relationships/slideLayout" Target="../slideLayouts/slideLayout76.xml"/><Relationship Id="rId16" Type="http://schemas.openxmlformats.org/officeDocument/2006/relationships/slideLayout" Target="../slideLayouts/slideLayout90.xml"/><Relationship Id="rId20" Type="http://schemas.openxmlformats.org/officeDocument/2006/relationships/slideLayout" Target="../slideLayouts/slideLayout94.xml"/><Relationship Id="rId29" Type="http://schemas.openxmlformats.org/officeDocument/2006/relationships/slideLayout" Target="../slideLayouts/slideLayout103.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24" Type="http://schemas.openxmlformats.org/officeDocument/2006/relationships/slideLayout" Target="../slideLayouts/slideLayout98.xml"/><Relationship Id="rId32" Type="http://schemas.openxmlformats.org/officeDocument/2006/relationships/theme" Target="../theme/theme8.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23" Type="http://schemas.openxmlformats.org/officeDocument/2006/relationships/slideLayout" Target="../slideLayouts/slideLayout97.xml"/><Relationship Id="rId28" Type="http://schemas.openxmlformats.org/officeDocument/2006/relationships/slideLayout" Target="../slideLayouts/slideLayout102.xml"/><Relationship Id="rId10" Type="http://schemas.openxmlformats.org/officeDocument/2006/relationships/slideLayout" Target="../slideLayouts/slideLayout84.xml"/><Relationship Id="rId19" Type="http://schemas.openxmlformats.org/officeDocument/2006/relationships/slideLayout" Target="../slideLayouts/slideLayout93.xml"/><Relationship Id="rId31" Type="http://schemas.openxmlformats.org/officeDocument/2006/relationships/slideLayout" Target="../slideLayouts/slideLayout105.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 Id="rId22" Type="http://schemas.openxmlformats.org/officeDocument/2006/relationships/slideLayout" Target="../slideLayouts/slideLayout96.xml"/><Relationship Id="rId27" Type="http://schemas.openxmlformats.org/officeDocument/2006/relationships/slideLayout" Target="../slideLayouts/slideLayout101.xml"/><Relationship Id="rId30" Type="http://schemas.openxmlformats.org/officeDocument/2006/relationships/slideLayout" Target="../slideLayouts/slideLayout104.xml"/><Relationship Id="rId8"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EBD9C8-4BED-4F9F-8627-7AE45E2C50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1EC254B-5361-4809-A1D1-DD2C66F62B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AB7057-A4AB-4A54-8875-90920A18B7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3E181C-FFC4-422C-B5F1-780F7CBBDF4D}" type="datetimeFigureOut">
              <a:rPr lang="en-US" smtClean="0"/>
              <a:t>1/31/2025</a:t>
            </a:fld>
            <a:endParaRPr lang="en-US"/>
          </a:p>
        </p:txBody>
      </p:sp>
      <p:sp>
        <p:nvSpPr>
          <p:cNvPr id="5" name="Footer Placeholder 4">
            <a:extLst>
              <a:ext uri="{FF2B5EF4-FFF2-40B4-BE49-F238E27FC236}">
                <a16:creationId xmlns:a16="http://schemas.microsoft.com/office/drawing/2014/main" id="{F78F5281-2355-4669-9161-BC328897D2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58F5AB6-D559-40F0-98BB-37FA87280F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FA6479-F054-4F59-952A-9CF4ABAAA143}" type="slidenum">
              <a:rPr lang="en-US" smtClean="0"/>
              <a:t>‹#›</a:t>
            </a:fld>
            <a:endParaRPr lang="en-US"/>
          </a:p>
        </p:txBody>
      </p:sp>
    </p:spTree>
    <p:extLst>
      <p:ext uri="{BB962C8B-B14F-4D97-AF65-F5344CB8AC3E}">
        <p14:creationId xmlns:p14="http://schemas.microsoft.com/office/powerpoint/2010/main" val="28073552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23EF74-3806-AE1A-83C8-FAB404EC88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a:extLst>
              <a:ext uri="{FF2B5EF4-FFF2-40B4-BE49-F238E27FC236}">
                <a16:creationId xmlns:a16="http://schemas.microsoft.com/office/drawing/2014/main" id="{D317B7FD-9868-2817-749C-AB05AE82D3B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182D38B6-975F-9973-81AC-06C4DD25A499}"/>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0455A4-6AC4-4360-9BBB-3C2ABC0CB696}" type="datetimeFigureOut">
              <a:rPr lang="en-SG" smtClean="0">
                <a:solidFill>
                  <a:prstClr val="black">
                    <a:tint val="75000"/>
                  </a:prstClr>
                </a:solidFill>
              </a:rPr>
              <a:pPr/>
              <a:t>31/1/2025</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id="{7AD10219-9839-36FE-B102-49762DD663E6}"/>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id="{AE692DB6-EC58-E3BB-69A9-6975DE71E27D}"/>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40470819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508000"/>
            <a:ext cx="10281600" cy="645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9pPr>
          </a:lstStyle>
          <a:p>
            <a:endParaRPr/>
          </a:p>
        </p:txBody>
      </p:sp>
      <p:sp>
        <p:nvSpPr>
          <p:cNvPr id="7" name="Google Shape;7;p1"/>
          <p:cNvSpPr txBox="1">
            <a:spLocks noGrp="1"/>
          </p:cNvSpPr>
          <p:nvPr>
            <p:ph type="body" idx="1"/>
          </p:nvPr>
        </p:nvSpPr>
        <p:spPr>
          <a:xfrm>
            <a:off x="960000" y="1536633"/>
            <a:ext cx="10281600" cy="46080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1"/>
              </a:buClr>
              <a:buSzPts val="1800"/>
              <a:buFont typeface="Nunito"/>
              <a:buChar char="●"/>
              <a:defRPr sz="1800">
                <a:solidFill>
                  <a:schemeClr val="dk1"/>
                </a:solidFill>
                <a:latin typeface="Nunito"/>
                <a:ea typeface="Nunito"/>
                <a:cs typeface="Nunito"/>
                <a:sym typeface="Nunito"/>
              </a:defRPr>
            </a:lvl1pPr>
            <a:lvl2pPr marL="914400" lvl="1"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rtl="0">
              <a:lnSpc>
                <a:spcPct val="115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extLst>
      <p:ext uri="{BB962C8B-B14F-4D97-AF65-F5344CB8AC3E}">
        <p14:creationId xmlns:p14="http://schemas.microsoft.com/office/powerpoint/2010/main" val="3690163152"/>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58375542"/>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432CECA-FAD1-FA2E-D682-AC01B9F8A4F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024271" y="0"/>
            <a:ext cx="1814423" cy="1814423"/>
          </a:xfrm>
          <a:prstGeom prst="rect">
            <a:avLst/>
          </a:prstGeom>
        </p:spPr>
      </p:pic>
    </p:spTree>
    <p:extLst>
      <p:ext uri="{BB962C8B-B14F-4D97-AF65-F5344CB8AC3E}">
        <p14:creationId xmlns:p14="http://schemas.microsoft.com/office/powerpoint/2010/main" val="808261568"/>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4" r:id="rId3"/>
    <p:sldLayoutId id="2147483775" r:id="rId4"/>
    <p:sldLayoutId id="2147483781" r:id="rId5"/>
    <p:sldLayoutId id="2147483783" r:id="rId6"/>
    <p:sldLayoutId id="2147483784" r:id="rId7"/>
    <p:sldLayoutId id="2147483785" r:id="rId8"/>
    <p:sldLayoutId id="2147483786" r:id="rId9"/>
    <p:sldLayoutId id="2147483787" r:id="rId10"/>
    <p:sldLayoutId id="2147483788" r:id="rId11"/>
    <p:sldLayoutId id="214748378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DAE3DC4A-933A-6208-F8E4-5E0A93AE5F7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10138" y="74013"/>
            <a:ext cx="1440047" cy="1440047"/>
          </a:xfrm>
          <a:prstGeom prst="rect">
            <a:avLst/>
          </a:prstGeom>
        </p:spPr>
      </p:pic>
    </p:spTree>
    <p:extLst>
      <p:ext uri="{BB962C8B-B14F-4D97-AF65-F5344CB8AC3E}">
        <p14:creationId xmlns:p14="http://schemas.microsoft.com/office/powerpoint/2010/main" val="3756279337"/>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4A3FB7-93FD-405C-91E7-CA5CD5986F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25324F5-FACD-44CE-AD41-3188FEB7EE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8E4E93-3AFC-430B-8D54-7EEDC84DF6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lgn="r"/>
            <a:fld id="{7CF0BCE0-945C-4FDF-95A1-2149B1FF5B83}" type="datetimeFigureOut">
              <a:rPr lang="en-US" smtClean="0"/>
              <a:pPr algn="r"/>
              <a:t>1/31/2025</a:t>
            </a:fld>
            <a:endParaRPr lang="en-US" dirty="0"/>
          </a:p>
        </p:txBody>
      </p:sp>
      <p:sp>
        <p:nvSpPr>
          <p:cNvPr id="5" name="Footer Placeholder 4">
            <a:extLst>
              <a:ext uri="{FF2B5EF4-FFF2-40B4-BE49-F238E27FC236}">
                <a16:creationId xmlns:a16="http://schemas.microsoft.com/office/drawing/2014/main" id="{EB162F6A-B387-4989-AA4E-0A8C5CA39E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sz="1000" dirty="0"/>
          </a:p>
        </p:txBody>
      </p:sp>
      <p:sp>
        <p:nvSpPr>
          <p:cNvPr id="6" name="Slide Number Placeholder 5">
            <a:extLst>
              <a:ext uri="{FF2B5EF4-FFF2-40B4-BE49-F238E27FC236}">
                <a16:creationId xmlns:a16="http://schemas.microsoft.com/office/drawing/2014/main" id="{A7F6DECF-D530-4C0F-9AAD-9248FA3055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D77608-3819-479B-BB98-C216BA724EFE}" type="slidenum">
              <a:rPr lang="en-US" smtClean="0"/>
              <a:pPr/>
              <a:t>‹#›</a:t>
            </a:fld>
            <a:endParaRPr lang="en-US" sz="1000" dirty="0"/>
          </a:p>
        </p:txBody>
      </p:sp>
      <p:pic>
        <p:nvPicPr>
          <p:cNvPr id="7" name="Picture 6">
            <a:extLst>
              <a:ext uri="{FF2B5EF4-FFF2-40B4-BE49-F238E27FC236}">
                <a16:creationId xmlns:a16="http://schemas.microsoft.com/office/drawing/2014/main" id="{7A7F8ABC-FEB5-47FA-4ADC-4275796A422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89043" y="0"/>
            <a:ext cx="1499682" cy="1499682"/>
          </a:xfrm>
          <a:prstGeom prst="rect">
            <a:avLst/>
          </a:prstGeom>
        </p:spPr>
      </p:pic>
    </p:spTree>
    <p:extLst>
      <p:ext uri="{BB962C8B-B14F-4D97-AF65-F5344CB8AC3E}">
        <p14:creationId xmlns:p14="http://schemas.microsoft.com/office/powerpoint/2010/main" val="1368207012"/>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75600" y="762000"/>
            <a:ext cx="10240800" cy="9308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75600" y="1979933"/>
            <a:ext cx="10240800" cy="41116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Raleway"/>
              <a:buChar char="●"/>
              <a:defRPr sz="1800">
                <a:solidFill>
                  <a:schemeClr val="dk2"/>
                </a:solidFill>
                <a:latin typeface="Raleway"/>
                <a:ea typeface="Raleway"/>
                <a:cs typeface="Raleway"/>
                <a:sym typeface="Raleway"/>
              </a:defRPr>
            </a:lvl1pPr>
            <a:lvl2pPr marL="914400" lvl="1" indent="-317500">
              <a:lnSpc>
                <a:spcPct val="115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2pPr>
            <a:lvl3pPr marL="1371600" lvl="2" indent="-317500">
              <a:lnSpc>
                <a:spcPct val="115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3pPr>
            <a:lvl4pPr marL="1828800" lvl="3" indent="-317500">
              <a:lnSpc>
                <a:spcPct val="115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4pPr>
            <a:lvl5pPr marL="2286000" lvl="4" indent="-317500">
              <a:lnSpc>
                <a:spcPct val="115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5pPr>
            <a:lvl6pPr marL="2743200" lvl="5" indent="-317500">
              <a:lnSpc>
                <a:spcPct val="115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6pPr>
            <a:lvl7pPr marL="3200400" lvl="6" indent="-317500">
              <a:lnSpc>
                <a:spcPct val="115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7pPr>
            <a:lvl8pPr marL="3657600" lvl="7" indent="-317500">
              <a:lnSpc>
                <a:spcPct val="115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8pPr>
            <a:lvl9pPr marL="4114800" lvl="8" indent="-317500">
              <a:lnSpc>
                <a:spcPct val="115000"/>
              </a:lnSpc>
              <a:spcBef>
                <a:spcPts val="1600"/>
              </a:spcBef>
              <a:spcAft>
                <a:spcPts val="1600"/>
              </a:spcAft>
              <a:buClr>
                <a:schemeClr val="dk2"/>
              </a:buClr>
              <a:buSzPts val="1400"/>
              <a:buFont typeface="Raleway"/>
              <a:buChar char="■"/>
              <a:defRPr>
                <a:solidFill>
                  <a:schemeClr val="dk2"/>
                </a:solidFill>
                <a:latin typeface="Raleway"/>
                <a:ea typeface="Raleway"/>
                <a:cs typeface="Raleway"/>
                <a:sym typeface="Raleway"/>
              </a:defRPr>
            </a:lvl9pPr>
          </a:lstStyle>
          <a:p>
            <a:endParaRPr dirty="0"/>
          </a:p>
        </p:txBody>
      </p:sp>
      <p:pic>
        <p:nvPicPr>
          <p:cNvPr id="3" name="Picture 2">
            <a:extLst>
              <a:ext uri="{FF2B5EF4-FFF2-40B4-BE49-F238E27FC236}">
                <a16:creationId xmlns:a16="http://schemas.microsoft.com/office/drawing/2014/main" id="{180AE512-D4DD-A2DA-C433-313AE12FA641}"/>
              </a:ext>
            </a:extLst>
          </p:cNvPr>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a:off x="-1789043" y="0"/>
            <a:ext cx="1499682" cy="1499682"/>
          </a:xfrm>
          <a:prstGeom prst="rect">
            <a:avLst/>
          </a:prstGeom>
        </p:spPr>
      </p:pic>
    </p:spTree>
    <p:extLst>
      <p:ext uri="{BB962C8B-B14F-4D97-AF65-F5344CB8AC3E}">
        <p14:creationId xmlns:p14="http://schemas.microsoft.com/office/powerpoint/2010/main" val="3955648380"/>
      </p:ext>
    </p:extLst>
  </p:cSld>
  <p:clrMap bg1="lt1" tx1="dk1" bg2="dk2" tx2="lt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 id="2147483828" r:id="rId14"/>
    <p:sldLayoutId id="2147483829" r:id="rId15"/>
    <p:sldLayoutId id="2147483830" r:id="rId16"/>
    <p:sldLayoutId id="2147483831" r:id="rId17"/>
    <p:sldLayoutId id="2147483832" r:id="rId18"/>
    <p:sldLayoutId id="2147483833" r:id="rId19"/>
    <p:sldLayoutId id="2147483834" r:id="rId20"/>
    <p:sldLayoutId id="2147483835" r:id="rId21"/>
    <p:sldLayoutId id="2147483836" r:id="rId22"/>
    <p:sldLayoutId id="2147483837" r:id="rId23"/>
    <p:sldLayoutId id="2147483838" r:id="rId24"/>
    <p:sldLayoutId id="2147483839" r:id="rId25"/>
    <p:sldLayoutId id="2147483840" r:id="rId26"/>
    <p:sldLayoutId id="2147483841" r:id="rId27"/>
    <p:sldLayoutId id="2147483842" r:id="rId28"/>
    <p:sldLayoutId id="2147483843" r:id="rId29"/>
    <p:sldLayoutId id="2147483844" r:id="rId30"/>
    <p:sldLayoutId id="2147483845"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60">
          <p15:clr>
            <a:srgbClr val="EA4335"/>
          </p15:clr>
        </p15:guide>
        <p15:guide id="2" pos="5299">
          <p15:clr>
            <a:srgbClr val="EA4335"/>
          </p15:clr>
        </p15:guide>
        <p15:guide id="3" pos="461">
          <p15:clr>
            <a:srgbClr val="EA4335"/>
          </p15:clr>
        </p15:guide>
        <p15:guide id="4" orient="horz" pos="2878">
          <p15:clr>
            <a:srgbClr val="EA4335"/>
          </p15:clr>
        </p15:guide>
        <p15:guide id="5" orient="horz" pos="800">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4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59.xml"/><Relationship Id="rId7" Type="http://schemas.openxmlformats.org/officeDocument/2006/relationships/image" Target="../media/image38.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5.png"/><Relationship Id="rId1" Type="http://schemas.openxmlformats.org/officeDocument/2006/relationships/slideLayout" Target="../slideLayouts/slideLayout59.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59.xml"/></Relationships>
</file>

<file path=ppt/slides/_rels/slide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9.xml"/></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9.xml"/></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7.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1.png"/><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Layout" Target="../slideLayouts/slideLayout65.xml"/></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25.xml"/><Relationship Id="rId6" Type="http://schemas.openxmlformats.org/officeDocument/2006/relationships/image" Target="../media/image47.png"/><Relationship Id="rId11" Type="http://schemas.microsoft.com/office/2007/relationships/hdphoto" Target="../media/hdphoto1.wdp"/><Relationship Id="rId5" Type="http://schemas.openxmlformats.org/officeDocument/2006/relationships/image" Target="../media/image46.png"/><Relationship Id="rId10" Type="http://schemas.openxmlformats.org/officeDocument/2006/relationships/image" Target="../media/image7.png"/><Relationship Id="rId4" Type="http://schemas.openxmlformats.org/officeDocument/2006/relationships/image" Target="../media/image45.png"/><Relationship Id="rId9" Type="http://schemas.openxmlformats.org/officeDocument/2006/relationships/image" Target="../media/image50.svg"/></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28.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0.xml"/><Relationship Id="rId1" Type="http://schemas.openxmlformats.org/officeDocument/2006/relationships/slideLayout" Target="../slideLayouts/slideLayout28.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slide" Target="slide6.xml"/><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slide" Target="slide5.xml"/><Relationship Id="rId2" Type="http://schemas.openxmlformats.org/officeDocument/2006/relationships/notesSlide" Target="../notesSlides/notesSlide2.xml"/><Relationship Id="rId1" Type="http://schemas.openxmlformats.org/officeDocument/2006/relationships/slideLayout" Target="../slideLayouts/slideLayout76.xml"/><Relationship Id="rId6" Type="http://schemas.openxmlformats.org/officeDocument/2006/relationships/image" Target="../media/image13.svg"/><Relationship Id="rId11" Type="http://schemas.openxmlformats.org/officeDocument/2006/relationships/image" Target="../media/image17.png"/><Relationship Id="rId5" Type="http://schemas.openxmlformats.org/officeDocument/2006/relationships/image" Target="../media/image12.png"/><Relationship Id="rId15" Type="http://schemas.openxmlformats.org/officeDocument/2006/relationships/image" Target="../media/image18.png"/><Relationship Id="rId10" Type="http://schemas.openxmlformats.org/officeDocument/2006/relationships/slide" Target="slide4.xml"/><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slide" Target="slide8.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audio" Target="../media/audio1.wav"/><Relationship Id="rId3" Type="http://schemas.microsoft.com/office/2007/relationships/media" Target="../media/media2.wav"/><Relationship Id="rId7" Type="http://schemas.openxmlformats.org/officeDocument/2006/relationships/audio" Target="../media/audio1.wav"/><Relationship Id="rId12" Type="http://schemas.openxmlformats.org/officeDocument/2006/relationships/image" Target="../media/image1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3.xml"/><Relationship Id="rId11" Type="http://schemas.openxmlformats.org/officeDocument/2006/relationships/slide" Target="slide3.xml"/><Relationship Id="rId5" Type="http://schemas.openxmlformats.org/officeDocument/2006/relationships/slideLayout" Target="../slideLayouts/slideLayout76.xml"/><Relationship Id="rId10" Type="http://schemas.openxmlformats.org/officeDocument/2006/relationships/image" Target="../media/image20.png"/><Relationship Id="rId4" Type="http://schemas.openxmlformats.org/officeDocument/2006/relationships/audio" Target="../media/media2.wav"/><Relationship Id="rId9" Type="http://schemas.openxmlformats.org/officeDocument/2006/relationships/image" Target="../media/image19.gif"/></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8.png"/><Relationship Id="rId3" Type="http://schemas.microsoft.com/office/2007/relationships/media" Target="../media/media2.wav"/><Relationship Id="rId7" Type="http://schemas.openxmlformats.org/officeDocument/2006/relationships/audio" Target="../media/audio1.wav"/><Relationship Id="rId12" Type="http://schemas.openxmlformats.org/officeDocument/2006/relationships/slide" Target="slide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4.xml"/><Relationship Id="rId11" Type="http://schemas.openxmlformats.org/officeDocument/2006/relationships/image" Target="../media/image20.png"/><Relationship Id="rId5" Type="http://schemas.openxmlformats.org/officeDocument/2006/relationships/slideLayout" Target="../slideLayouts/slideLayout76.xml"/><Relationship Id="rId10" Type="http://schemas.openxmlformats.org/officeDocument/2006/relationships/image" Target="../media/image19.gif"/><Relationship Id="rId4" Type="http://schemas.openxmlformats.org/officeDocument/2006/relationships/audio" Target="../media/media2.wav"/><Relationship Id="rId9" Type="http://schemas.microsoft.com/office/2007/relationships/hdphoto" Target="../media/hdphoto2.wdp"/><Relationship Id="rId14" Type="http://schemas.openxmlformats.org/officeDocument/2006/relationships/audio" Target="../media/audio1.wav"/></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18.png"/><Relationship Id="rId3" Type="http://schemas.microsoft.com/office/2007/relationships/media" Target="../media/media2.wav"/><Relationship Id="rId7" Type="http://schemas.openxmlformats.org/officeDocument/2006/relationships/audio" Target="../media/audio1.wav"/><Relationship Id="rId12" Type="http://schemas.openxmlformats.org/officeDocument/2006/relationships/slide" Target="slide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5.xml"/><Relationship Id="rId11" Type="http://schemas.openxmlformats.org/officeDocument/2006/relationships/image" Target="../media/image20.png"/><Relationship Id="rId5" Type="http://schemas.openxmlformats.org/officeDocument/2006/relationships/slideLayout" Target="../slideLayouts/slideLayout76.xml"/><Relationship Id="rId10" Type="http://schemas.openxmlformats.org/officeDocument/2006/relationships/image" Target="../media/image19.gif"/><Relationship Id="rId4" Type="http://schemas.openxmlformats.org/officeDocument/2006/relationships/audio" Target="../media/media2.wav"/><Relationship Id="rId9" Type="http://schemas.microsoft.com/office/2007/relationships/hdphoto" Target="../media/hdphoto2.wdp"/><Relationship Id="rId14" Type="http://schemas.openxmlformats.org/officeDocument/2006/relationships/audio" Target="../media/audio1.wav"/></Relationships>
</file>

<file path=ppt/slides/_rels/slide7.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8.png"/><Relationship Id="rId7" Type="http://schemas.openxmlformats.org/officeDocument/2006/relationships/image" Target="../media/image26.svg"/><Relationship Id="rId2" Type="http://schemas.openxmlformats.org/officeDocument/2006/relationships/audio" Target="../media/audio2.wav"/><Relationship Id="rId1" Type="http://schemas.openxmlformats.org/officeDocument/2006/relationships/slideLayout" Target="../slideLayouts/slideLayout76.xml"/><Relationship Id="rId6" Type="http://schemas.openxmlformats.org/officeDocument/2006/relationships/image" Target="../media/image25.png"/><Relationship Id="rId5" Type="http://schemas.openxmlformats.org/officeDocument/2006/relationships/image" Target="../media/image24.gif"/><Relationship Id="rId4" Type="http://schemas.openxmlformats.org/officeDocument/2006/relationships/image" Target="../media/image23.png"/><Relationship Id="rId9" Type="http://schemas.openxmlformats.org/officeDocument/2006/relationships/audio" Target="../media/audio2.wav"/></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312E88-2C98-4ADD-90ED-E4EAFB4291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0"/>
            <a:ext cx="12192000" cy="6857143"/>
          </a:xfrm>
          <a:prstGeom prst="rect">
            <a:avLst/>
          </a:prstGeom>
        </p:spPr>
      </p:pic>
      <p:sp>
        <p:nvSpPr>
          <p:cNvPr id="3" name="文本框 13">
            <a:extLst>
              <a:ext uri="{FF2B5EF4-FFF2-40B4-BE49-F238E27FC236}">
                <a16:creationId xmlns:a16="http://schemas.microsoft.com/office/drawing/2014/main" id="{BD650800-19D0-4D9B-9866-50C2826E7D8E}"/>
              </a:ext>
            </a:extLst>
          </p:cNvPr>
          <p:cNvSpPr txBox="1"/>
          <p:nvPr/>
        </p:nvSpPr>
        <p:spPr>
          <a:xfrm>
            <a:off x="2514995" y="2284564"/>
            <a:ext cx="6510004" cy="1323437"/>
          </a:xfrm>
          <a:prstGeom prst="rect">
            <a:avLst/>
          </a:prstGeom>
          <a:noFill/>
          <a:ln>
            <a:noFill/>
          </a:ln>
        </p:spPr>
        <p:txBody>
          <a:bodyPr wrap="square" lIns="91439" tIns="45719" rIns="91439" bIns="45719" rtlCol="0">
            <a:sp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vi-VN" altLang="zh-CN" sz="8000" b="0" i="0" u="none" strike="noStrike" kern="800" cap="none" spc="0" normalizeH="0" baseline="0" noProof="0">
                <a:ln w="28575">
                  <a:noFill/>
                </a:ln>
                <a:solidFill>
                  <a:srgbClr val="FF0000"/>
                </a:solidFill>
                <a:effectLst/>
                <a:uLnTx/>
                <a:uFillTx/>
                <a:latin typeface="UTM Davida" panose="02040603050506020204" pitchFamily="18" charset="0"/>
                <a:ea typeface="Verdana" panose="020B0604030504040204" pitchFamily="34" charset="0"/>
                <a:cs typeface="Tahoma" panose="020B0604030504040204" pitchFamily="34" charset="0"/>
                <a:sym typeface="+mn-lt"/>
              </a:rPr>
              <a:t>KHỞI ĐỘNG</a:t>
            </a:r>
            <a:endParaRPr kumimoji="0" lang="zh-CN" altLang="en-US" sz="8000" b="0" i="0" u="none" strike="noStrike" kern="800" cap="none" spc="0" normalizeH="0" baseline="0" noProof="0" dirty="0">
              <a:ln w="28575">
                <a:noFill/>
              </a:ln>
              <a:solidFill>
                <a:srgbClr val="FF0000"/>
              </a:solidFill>
              <a:effectLst/>
              <a:uLnTx/>
              <a:uFillTx/>
              <a:latin typeface="UTM Davida" panose="02040603050506020204" pitchFamily="18" charset="0"/>
              <a:ea typeface="Verdana" panose="020B0604030504040204" pitchFamily="34" charset="0"/>
              <a:cs typeface="Tahoma" panose="020B0604030504040204" pitchFamily="34" charset="0"/>
              <a:sym typeface="+mn-lt"/>
            </a:endParaRPr>
          </a:p>
        </p:txBody>
      </p:sp>
      <p:pic>
        <p:nvPicPr>
          <p:cNvPr id="4" name="Picture 2" descr="Sách Giáo Khoa Bình Minh. | Ha Loi">
            <a:extLst>
              <a:ext uri="{FF2B5EF4-FFF2-40B4-BE49-F238E27FC236}">
                <a16:creationId xmlns:a16="http://schemas.microsoft.com/office/drawing/2014/main" id="{8707031E-897A-9002-6BB4-47207BF5A3A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55768" y="368169"/>
            <a:ext cx="1318239" cy="1318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7588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2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500" autoRev="1" fill="hold">
                                          <p:stCondLst>
                                            <p:cond delay="0"/>
                                          </p:stCondLst>
                                        </p:cTn>
                                        <p:tgtEl>
                                          <p:spTgt spid="3"/>
                                        </p:tgtEl>
                                        <p:attrNameLst>
                                          <p:attrName>ppt_w</p:attrName>
                                        </p:attrNameLst>
                                      </p:cBhvr>
                                    </p:anim>
                                    <p:anim by="(#ppt_w*0.50)" calcmode="lin" valueType="num">
                                      <p:cBhvr>
                                        <p:cTn id="8" dur="500" decel="50000" autoRev="1" fill="hold">
                                          <p:stCondLst>
                                            <p:cond delay="0"/>
                                          </p:stCondLst>
                                        </p:cTn>
                                        <p:tgtEl>
                                          <p:spTgt spid="3"/>
                                        </p:tgtEl>
                                        <p:attrNameLst>
                                          <p:attrName>ppt_x</p:attrName>
                                        </p:attrNameLst>
                                      </p:cBhvr>
                                    </p:anim>
                                    <p:anim from="(-#ppt_h/2)" to="(#ppt_y)" calcmode="lin" valueType="num">
                                      <p:cBhvr>
                                        <p:cTn id="9" dur="1000" fill="hold">
                                          <p:stCondLst>
                                            <p:cond delay="0"/>
                                          </p:stCondLst>
                                        </p:cTn>
                                        <p:tgtEl>
                                          <p:spTgt spid="3"/>
                                        </p:tgtEl>
                                        <p:attrNameLst>
                                          <p:attrName>ppt_y</p:attrName>
                                        </p:attrNameLst>
                                      </p:cBhvr>
                                    </p:anim>
                                    <p:animRot by="21600000">
                                      <p:cBhvr>
                                        <p:cTn id="10" dur="1000"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2">
            <a:extLst>
              <a:ext uri="{FF2B5EF4-FFF2-40B4-BE49-F238E27FC236}">
                <a16:creationId xmlns:a16="http://schemas.microsoft.com/office/drawing/2014/main" id="{9C857232-83CB-F779-D512-DB15052F8B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740" y="-1620373"/>
            <a:ext cx="9330713" cy="6677022"/>
          </a:xfrm>
          <a:prstGeom prst="rect">
            <a:avLst/>
          </a:prstGeom>
        </p:spPr>
      </p:pic>
      <p:pic>
        <p:nvPicPr>
          <p:cNvPr id="9" name="Picture 8">
            <a:extLst>
              <a:ext uri="{FF2B5EF4-FFF2-40B4-BE49-F238E27FC236}">
                <a16:creationId xmlns:a16="http://schemas.microsoft.com/office/drawing/2014/main" id="{E862544D-6EFC-FF7E-A75B-8888F6A931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266" y="-661305"/>
            <a:ext cx="6607860" cy="2942671"/>
          </a:xfrm>
          <a:prstGeom prst="rect">
            <a:avLst/>
          </a:prstGeom>
        </p:spPr>
      </p:pic>
      <p:pic>
        <p:nvPicPr>
          <p:cNvPr id="2" name="Picture 1">
            <a:extLst>
              <a:ext uri="{FF2B5EF4-FFF2-40B4-BE49-F238E27FC236}">
                <a16:creationId xmlns:a16="http://schemas.microsoft.com/office/drawing/2014/main" id="{037524B8-A4A2-5A09-C0DB-FE76C400BC46}"/>
              </a:ext>
            </a:extLst>
          </p:cNvPr>
          <p:cNvPicPr>
            <a:picLocks noChangeAspect="1"/>
          </p:cNvPicPr>
          <p:nvPr/>
        </p:nvPicPr>
        <p:blipFill rotWithShape="1">
          <a:blip r:embed="rId4">
            <a:extLst>
              <a:ext uri="{28A0092B-C50C-407E-A947-70E740481C1C}">
                <a14:useLocalDpi xmlns:a14="http://schemas.microsoft.com/office/drawing/2010/main" val="0"/>
              </a:ext>
            </a:extLst>
          </a:blip>
          <a:srcRect t="31064" r="86536" b="47943"/>
          <a:stretch/>
        </p:blipFill>
        <p:spPr>
          <a:xfrm>
            <a:off x="693905" y="1313983"/>
            <a:ext cx="2563174" cy="3122579"/>
          </a:xfrm>
          <a:prstGeom prst="rect">
            <a:avLst/>
          </a:prstGeom>
        </p:spPr>
      </p:pic>
      <p:pic>
        <p:nvPicPr>
          <p:cNvPr id="3" name="Picture 2">
            <a:extLst>
              <a:ext uri="{FF2B5EF4-FFF2-40B4-BE49-F238E27FC236}">
                <a16:creationId xmlns:a16="http://schemas.microsoft.com/office/drawing/2014/main" id="{1D45B288-7FB1-49FB-56A6-1421B4A50481}"/>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595" t="401" r="61267" b="3746"/>
          <a:stretch/>
        </p:blipFill>
        <p:spPr>
          <a:xfrm>
            <a:off x="-102976" y="3155661"/>
            <a:ext cx="3732435" cy="3702339"/>
          </a:xfrm>
          <a:prstGeom prst="rect">
            <a:avLst/>
          </a:prstGeom>
        </p:spPr>
      </p:pic>
      <p:pic>
        <p:nvPicPr>
          <p:cNvPr id="4" name="Picture 3">
            <a:extLst>
              <a:ext uri="{FF2B5EF4-FFF2-40B4-BE49-F238E27FC236}">
                <a16:creationId xmlns:a16="http://schemas.microsoft.com/office/drawing/2014/main" id="{6283FEF8-C68D-8F4D-C033-6940A87CCFA4}"/>
              </a:ext>
            </a:extLst>
          </p:cNvPr>
          <p:cNvPicPr>
            <a:picLocks noChangeAspect="1"/>
          </p:cNvPicPr>
          <p:nvPr/>
        </p:nvPicPr>
        <p:blipFill rotWithShape="1">
          <a:blip r:embed="rId4">
            <a:extLst>
              <a:ext uri="{28A0092B-C50C-407E-A947-70E740481C1C}">
                <a14:useLocalDpi xmlns:a14="http://schemas.microsoft.com/office/drawing/2010/main" val="0"/>
              </a:ext>
            </a:extLst>
          </a:blip>
          <a:srcRect l="79918" t="69295" r="4649" b="299"/>
          <a:stretch/>
        </p:blipFill>
        <p:spPr>
          <a:xfrm>
            <a:off x="9815840" y="2116556"/>
            <a:ext cx="2596747" cy="3997534"/>
          </a:xfrm>
          <a:prstGeom prst="rect">
            <a:avLst/>
          </a:prstGeom>
        </p:spPr>
      </p:pic>
      <p:pic>
        <p:nvPicPr>
          <p:cNvPr id="6" name="Picture 5">
            <a:extLst>
              <a:ext uri="{FF2B5EF4-FFF2-40B4-BE49-F238E27FC236}">
                <a16:creationId xmlns:a16="http://schemas.microsoft.com/office/drawing/2014/main" id="{EF7ACABC-A49A-2145-90A6-002049F03CEC}"/>
              </a:ext>
            </a:extLst>
          </p:cNvPr>
          <p:cNvPicPr>
            <a:picLocks noChangeAspect="1"/>
          </p:cNvPicPr>
          <p:nvPr/>
        </p:nvPicPr>
        <p:blipFill rotWithShape="1">
          <a:blip r:embed="rId6">
            <a:extLst>
              <a:ext uri="{28A0092B-C50C-407E-A947-70E740481C1C}">
                <a14:useLocalDpi xmlns:a14="http://schemas.microsoft.com/office/drawing/2010/main" val="0"/>
              </a:ext>
            </a:extLst>
          </a:blip>
          <a:srcRect l="2739" t="72827" r="82083" b="4184"/>
          <a:stretch/>
        </p:blipFill>
        <p:spPr>
          <a:xfrm>
            <a:off x="7161466" y="3429000"/>
            <a:ext cx="2924654" cy="3475743"/>
          </a:xfrm>
          <a:prstGeom prst="rect">
            <a:avLst/>
          </a:prstGeom>
        </p:spPr>
      </p:pic>
      <p:pic>
        <p:nvPicPr>
          <p:cNvPr id="11" name="Picture 10">
            <a:extLst>
              <a:ext uri="{FF2B5EF4-FFF2-40B4-BE49-F238E27FC236}">
                <a16:creationId xmlns:a16="http://schemas.microsoft.com/office/drawing/2014/main" id="{1DFB16E8-5767-9E83-FCF2-8C65192113ED}"/>
              </a:ext>
            </a:extLst>
          </p:cNvPr>
          <p:cNvPicPr>
            <a:picLocks noChangeAspect="1"/>
          </p:cNvPicPr>
          <p:nvPr/>
        </p:nvPicPr>
        <p:blipFill rotWithShape="1">
          <a:blip r:embed="rId4">
            <a:extLst>
              <a:ext uri="{28A0092B-C50C-407E-A947-70E740481C1C}">
                <a14:useLocalDpi xmlns:a14="http://schemas.microsoft.com/office/drawing/2010/main" val="0"/>
              </a:ext>
            </a:extLst>
          </a:blip>
          <a:srcRect l="22216" t="-427" r="62351" b="81415"/>
          <a:stretch/>
        </p:blipFill>
        <p:spPr>
          <a:xfrm>
            <a:off x="3580870" y="3848790"/>
            <a:ext cx="3146088" cy="3028328"/>
          </a:xfrm>
          <a:prstGeom prst="rect">
            <a:avLst/>
          </a:prstGeom>
        </p:spPr>
      </p:pic>
      <p:pic>
        <p:nvPicPr>
          <p:cNvPr id="7" name="Picture 6">
            <a:extLst>
              <a:ext uri="{FF2B5EF4-FFF2-40B4-BE49-F238E27FC236}">
                <a16:creationId xmlns:a16="http://schemas.microsoft.com/office/drawing/2014/main" id="{5B60E609-54B5-B2C3-F70E-FAEE39694542}"/>
              </a:ext>
            </a:extLst>
          </p:cNvPr>
          <p:cNvPicPr>
            <a:picLocks noChangeAspect="1"/>
          </p:cNvPicPr>
          <p:nvPr/>
        </p:nvPicPr>
        <p:blipFill>
          <a:blip r:embed="rId7"/>
          <a:stretch>
            <a:fillRect/>
          </a:stretch>
        </p:blipFill>
        <p:spPr>
          <a:xfrm>
            <a:off x="2356000" y="711891"/>
            <a:ext cx="9565453" cy="4194412"/>
          </a:xfrm>
          <a:prstGeom prst="rect">
            <a:avLst/>
          </a:prstGeom>
        </p:spPr>
      </p:pic>
    </p:spTree>
    <p:extLst>
      <p:ext uri="{BB962C8B-B14F-4D97-AF65-F5344CB8AC3E}">
        <p14:creationId xmlns:p14="http://schemas.microsoft.com/office/powerpoint/2010/main" val="4089317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B9AE35-DC78-4131-AD52-85EEA7783756}"/>
              </a:ext>
            </a:extLst>
          </p:cNvPr>
          <p:cNvPicPr>
            <a:picLocks noChangeAspect="1"/>
          </p:cNvPicPr>
          <p:nvPr/>
        </p:nvPicPr>
        <p:blipFill>
          <a:blip r:embed="rId4"/>
          <a:stretch>
            <a:fillRect/>
          </a:stretch>
        </p:blipFill>
        <p:spPr>
          <a:xfrm>
            <a:off x="0" y="1"/>
            <a:ext cx="12192000" cy="6857999"/>
          </a:xfrm>
          <a:prstGeom prst="rect">
            <a:avLst/>
          </a:prstGeom>
        </p:spPr>
      </p:pic>
      <p:sp>
        <p:nvSpPr>
          <p:cNvPr id="3" name="Rectangle: Rounded Corners 2">
            <a:extLst>
              <a:ext uri="{FF2B5EF4-FFF2-40B4-BE49-F238E27FC236}">
                <a16:creationId xmlns:a16="http://schemas.microsoft.com/office/drawing/2014/main" id="{E9E0515E-233E-4E7B-A226-48303F15D769}"/>
              </a:ext>
            </a:extLst>
          </p:cNvPr>
          <p:cNvSpPr/>
          <p:nvPr/>
        </p:nvSpPr>
        <p:spPr>
          <a:xfrm>
            <a:off x="261258" y="76200"/>
            <a:ext cx="11567886" cy="6604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US">
              <a:solidFill>
                <a:prstClr val="white"/>
              </a:solidFill>
              <a:latin typeface="Calibri" panose="020F0502020204030204"/>
            </a:endParaRPr>
          </a:p>
        </p:txBody>
      </p:sp>
      <p:pic>
        <p:nvPicPr>
          <p:cNvPr id="5" name="Hình ảnh 4">
            <a:extLst>
              <a:ext uri="{FF2B5EF4-FFF2-40B4-BE49-F238E27FC236}">
                <a16:creationId xmlns:a16="http://schemas.microsoft.com/office/drawing/2014/main" id="{59A07AF6-FD8A-23C2-384A-B8A5674AFA8C}"/>
              </a:ext>
            </a:extLst>
          </p:cNvPr>
          <p:cNvPicPr>
            <a:picLocks noChangeAspect="1"/>
          </p:cNvPicPr>
          <p:nvPr/>
        </p:nvPicPr>
        <p:blipFill>
          <a:blip r:embed="rId5"/>
          <a:stretch>
            <a:fillRect/>
          </a:stretch>
        </p:blipFill>
        <p:spPr>
          <a:xfrm>
            <a:off x="1062424" y="382772"/>
            <a:ext cx="5667153" cy="5826641"/>
          </a:xfrm>
          <a:prstGeom prst="rect">
            <a:avLst/>
          </a:prstGeom>
        </p:spPr>
      </p:pic>
      <p:sp>
        <p:nvSpPr>
          <p:cNvPr id="6" name="Freeform 2">
            <a:extLst>
              <a:ext uri="{FF2B5EF4-FFF2-40B4-BE49-F238E27FC236}">
                <a16:creationId xmlns:a16="http://schemas.microsoft.com/office/drawing/2014/main" id="{311021A5-EC97-92B1-2F4B-DB93DB5C227B}"/>
              </a:ext>
            </a:extLst>
          </p:cNvPr>
          <p:cNvSpPr/>
          <p:nvPr/>
        </p:nvSpPr>
        <p:spPr>
          <a:xfrm>
            <a:off x="7818740" y="1818167"/>
            <a:ext cx="2921241" cy="4688585"/>
          </a:xfrm>
          <a:custGeom>
            <a:avLst/>
            <a:gdLst/>
            <a:ahLst/>
            <a:cxnLst/>
            <a:rect l="l" t="t" r="r" b="b"/>
            <a:pathLst>
              <a:path w="2731628" h="4900862">
                <a:moveTo>
                  <a:pt x="0" y="0"/>
                </a:moveTo>
                <a:lnTo>
                  <a:pt x="2731628" y="0"/>
                </a:lnTo>
                <a:lnTo>
                  <a:pt x="2731628" y="4900862"/>
                </a:lnTo>
                <a:lnTo>
                  <a:pt x="0" y="4900862"/>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Bong bóng Lời nói: Hình chữ nhật với Góc Tròn 6">
            <a:extLst>
              <a:ext uri="{FF2B5EF4-FFF2-40B4-BE49-F238E27FC236}">
                <a16:creationId xmlns:a16="http://schemas.microsoft.com/office/drawing/2014/main" id="{D8FA8530-77E9-62FA-DE7B-9853F822D9E7}"/>
              </a:ext>
            </a:extLst>
          </p:cNvPr>
          <p:cNvSpPr/>
          <p:nvPr/>
        </p:nvSpPr>
        <p:spPr>
          <a:xfrm rot="20347561">
            <a:off x="7004188" y="192384"/>
            <a:ext cx="2825369" cy="1790391"/>
          </a:xfrm>
          <a:prstGeom prst="wedgeRoundRectCallout">
            <a:avLst>
              <a:gd name="adj1" fmla="val 21268"/>
              <a:gd name="adj2" fmla="val 9564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vi-VN"/>
              <a:t>Bạn Mai cần bao nhiêu xăng – ti – mét vuông bìa để cắt dán được một hộp đựng quà hình lập phương cạnh </a:t>
            </a:r>
            <a:r>
              <a:rPr lang="en-US"/>
              <a:t>8</a:t>
            </a:r>
            <a:r>
              <a:rPr lang="vi-VN"/>
              <a:t> cm nhỉ ?</a:t>
            </a:r>
          </a:p>
        </p:txBody>
      </p:sp>
      <p:pic>
        <p:nvPicPr>
          <p:cNvPr id="8" name="Hình ảnh 7" descr="Ảnh có chứa màu đen, bóng rọi, đen và trắng&#10;&#10;Mô tả được tạo tự động">
            <a:extLst>
              <a:ext uri="{FF2B5EF4-FFF2-40B4-BE49-F238E27FC236}">
                <a16:creationId xmlns:a16="http://schemas.microsoft.com/office/drawing/2014/main" id="{F0E80A3C-6926-082D-FBF2-D393C0D2F21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857969">
            <a:off x="8792560" y="3792011"/>
            <a:ext cx="604730" cy="559846"/>
          </a:xfrm>
          <a:prstGeom prst="rect">
            <a:avLst/>
          </a:prstGeom>
        </p:spPr>
      </p:pic>
      <p:pic>
        <p:nvPicPr>
          <p:cNvPr id="9" name="Video-chưa-đặt-tên-‐-Được-tạo-bằng-Clipchamp-_3_">
            <a:hlinkClick r:id="" action="ppaction://media"/>
            <a:extLst>
              <a:ext uri="{FF2B5EF4-FFF2-40B4-BE49-F238E27FC236}">
                <a16:creationId xmlns:a16="http://schemas.microsoft.com/office/drawing/2014/main" id="{1C6EF78B-0E83-51A3-8D66-051EEAA1E33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128881" y="139090"/>
            <a:ext cx="487363" cy="487363"/>
          </a:xfrm>
          <a:prstGeom prst="rect">
            <a:avLst/>
          </a:prstGeom>
        </p:spPr>
      </p:pic>
    </p:spTree>
    <p:extLst>
      <p:ext uri="{BB962C8B-B14F-4D97-AF65-F5344CB8AC3E}">
        <p14:creationId xmlns:p14="http://schemas.microsoft.com/office/powerpoint/2010/main" val="37935835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mediacall" presetSubtype="0" fill="hold" nodeType="withEffect">
                                  <p:stCondLst>
                                    <p:cond delay="0"/>
                                  </p:stCondLst>
                                  <p:childTnLst>
                                    <p:cmd type="call" cmd="playFrom(0.0)">
                                      <p:cBhvr>
                                        <p:cTn id="20" dur="796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9"/>
                </p:tgtEl>
              </p:cMediaNode>
            </p:audio>
          </p:childTnLst>
        </p:cTn>
      </p:par>
    </p:tnLst>
    <p:bldLst>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B9AE35-DC78-4131-AD52-85EEA7783756}"/>
              </a:ext>
            </a:extLst>
          </p:cNvPr>
          <p:cNvPicPr>
            <a:picLocks noChangeAspect="1"/>
          </p:cNvPicPr>
          <p:nvPr/>
        </p:nvPicPr>
        <p:blipFill>
          <a:blip r:embed="rId2"/>
          <a:stretch>
            <a:fillRect/>
          </a:stretch>
        </p:blipFill>
        <p:spPr>
          <a:xfrm>
            <a:off x="0" y="1"/>
            <a:ext cx="12192000" cy="6857999"/>
          </a:xfrm>
          <a:prstGeom prst="rect">
            <a:avLst/>
          </a:prstGeom>
        </p:spPr>
      </p:pic>
      <p:sp>
        <p:nvSpPr>
          <p:cNvPr id="3" name="Rectangle: Rounded Corners 2">
            <a:extLst>
              <a:ext uri="{FF2B5EF4-FFF2-40B4-BE49-F238E27FC236}">
                <a16:creationId xmlns:a16="http://schemas.microsoft.com/office/drawing/2014/main" id="{E9E0515E-233E-4E7B-A226-48303F15D769}"/>
              </a:ext>
            </a:extLst>
          </p:cNvPr>
          <p:cNvSpPr/>
          <p:nvPr/>
        </p:nvSpPr>
        <p:spPr>
          <a:xfrm>
            <a:off x="261258" y="76200"/>
            <a:ext cx="11567886" cy="6604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US" sz="2800">
              <a:solidFill>
                <a:schemeClr val="tx1"/>
              </a:solidFill>
              <a:latin typeface="Times New Roman" panose="02020603050405020304" pitchFamily="18" charset="0"/>
              <a:cs typeface="Times New Roman" panose="02020603050405020304" pitchFamily="18" charset="0"/>
            </a:endParaRPr>
          </a:p>
        </p:txBody>
      </p:sp>
      <p:sp>
        <p:nvSpPr>
          <p:cNvPr id="4" name="Hình chữ nhật: Góc Tròn 3">
            <a:extLst>
              <a:ext uri="{FF2B5EF4-FFF2-40B4-BE49-F238E27FC236}">
                <a16:creationId xmlns:a16="http://schemas.microsoft.com/office/drawing/2014/main" id="{90C1AAC4-98F2-9163-819C-58132B7688C6}"/>
              </a:ext>
            </a:extLst>
          </p:cNvPr>
          <p:cNvSpPr/>
          <p:nvPr/>
        </p:nvSpPr>
        <p:spPr>
          <a:xfrm>
            <a:off x="810491" y="270163"/>
            <a:ext cx="10453254" cy="875918"/>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r>
              <a:rPr lang="vi-VN" sz="2800" b="1">
                <a:solidFill>
                  <a:schemeClr val="tx1"/>
                </a:solidFill>
                <a:latin typeface="Times New Roman" panose="02020603050405020304" pitchFamily="18" charset="0"/>
                <a:cs typeface="Times New Roman" panose="02020603050405020304" pitchFamily="18" charset="0"/>
              </a:rPr>
              <a:t>Diện tích xung quanh </a:t>
            </a:r>
            <a:r>
              <a:rPr lang="vi-VN" sz="2800">
                <a:solidFill>
                  <a:schemeClr val="tx1"/>
                </a:solidFill>
                <a:latin typeface="Times New Roman" panose="02020603050405020304" pitchFamily="18" charset="0"/>
                <a:cs typeface="Times New Roman" panose="02020603050405020304" pitchFamily="18" charset="0"/>
              </a:rPr>
              <a:t>của hình lập phương là tổng diện tích các mặt bên của nó</a:t>
            </a:r>
          </a:p>
        </p:txBody>
      </p:sp>
      <p:pic>
        <p:nvPicPr>
          <p:cNvPr id="6" name="Hình ảnh 5">
            <a:extLst>
              <a:ext uri="{FF2B5EF4-FFF2-40B4-BE49-F238E27FC236}">
                <a16:creationId xmlns:a16="http://schemas.microsoft.com/office/drawing/2014/main" id="{DFBD7028-4F3B-B204-F6BF-CBBD80745574}"/>
              </a:ext>
            </a:extLst>
          </p:cNvPr>
          <p:cNvPicPr>
            <a:picLocks noChangeAspect="1"/>
          </p:cNvPicPr>
          <p:nvPr/>
        </p:nvPicPr>
        <p:blipFill>
          <a:blip r:embed="rId3"/>
          <a:srcRect l="5073" t="22177" r="3972" b="33228"/>
          <a:stretch/>
        </p:blipFill>
        <p:spPr>
          <a:xfrm>
            <a:off x="976745" y="2195237"/>
            <a:ext cx="10432473" cy="4267907"/>
          </a:xfrm>
          <a:prstGeom prst="rect">
            <a:avLst/>
          </a:prstGeom>
        </p:spPr>
      </p:pic>
      <p:sp>
        <p:nvSpPr>
          <p:cNvPr id="9" name="Hình chữ nhật: Góc Tròn 8">
            <a:extLst>
              <a:ext uri="{FF2B5EF4-FFF2-40B4-BE49-F238E27FC236}">
                <a16:creationId xmlns:a16="http://schemas.microsoft.com/office/drawing/2014/main" id="{3BF93414-35D9-7287-AEDC-73EABB8B1E89}"/>
              </a:ext>
            </a:extLst>
          </p:cNvPr>
          <p:cNvSpPr/>
          <p:nvPr/>
        </p:nvSpPr>
        <p:spPr>
          <a:xfrm>
            <a:off x="608260" y="1222280"/>
            <a:ext cx="10975480" cy="972958"/>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r>
              <a:rPr lang="vi-VN" sz="2800" b="1">
                <a:solidFill>
                  <a:schemeClr val="tx1"/>
                </a:solidFill>
                <a:latin typeface="Times New Roman" panose="02020603050405020304" pitchFamily="18" charset="0"/>
                <a:cs typeface="Times New Roman" panose="02020603050405020304" pitchFamily="18" charset="0"/>
              </a:rPr>
              <a:t>Ví dụ: </a:t>
            </a:r>
            <a:r>
              <a:rPr lang="vi-VN" sz="2800">
                <a:solidFill>
                  <a:schemeClr val="tx1"/>
                </a:solidFill>
                <a:latin typeface="Times New Roman" panose="02020603050405020304" pitchFamily="18" charset="0"/>
                <a:cs typeface="Times New Roman" panose="02020603050405020304" pitchFamily="18" charset="0"/>
              </a:rPr>
              <a:t>Tính diện tích xung quanh và toàn phần của hình lập phương có cạnh </a:t>
            </a:r>
            <a:r>
              <a:rPr lang="en-US" sz="2800">
                <a:solidFill>
                  <a:schemeClr val="tx1"/>
                </a:solidFill>
                <a:latin typeface="Times New Roman" panose="02020603050405020304" pitchFamily="18" charset="0"/>
                <a:cs typeface="Times New Roman" panose="02020603050405020304" pitchFamily="18" charset="0"/>
              </a:rPr>
              <a:t>8</a:t>
            </a:r>
            <a:r>
              <a:rPr lang="vi-VN" sz="2800">
                <a:solidFill>
                  <a:schemeClr val="tx1"/>
                </a:solidFill>
                <a:latin typeface="Times New Roman" panose="02020603050405020304" pitchFamily="18" charset="0"/>
                <a:cs typeface="Times New Roman" panose="02020603050405020304" pitchFamily="18" charset="0"/>
              </a:rPr>
              <a:t> cm</a:t>
            </a:r>
          </a:p>
        </p:txBody>
      </p:sp>
      <p:sp>
        <p:nvSpPr>
          <p:cNvPr id="11" name="Hình chữ nhật: Góc Tròn 10">
            <a:extLst>
              <a:ext uri="{FF2B5EF4-FFF2-40B4-BE49-F238E27FC236}">
                <a16:creationId xmlns:a16="http://schemas.microsoft.com/office/drawing/2014/main" id="{B2F11C1B-617F-0E7B-E913-EF297AD82180}"/>
              </a:ext>
            </a:extLst>
          </p:cNvPr>
          <p:cNvSpPr/>
          <p:nvPr/>
        </p:nvSpPr>
        <p:spPr>
          <a:xfrm>
            <a:off x="810490" y="2602734"/>
            <a:ext cx="10607675" cy="386041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r>
              <a:rPr lang="vi-VN" sz="3600">
                <a:solidFill>
                  <a:schemeClr val="tx1"/>
                </a:solidFill>
                <a:latin typeface="Times New Roman" panose="02020603050405020304" pitchFamily="18" charset="0"/>
                <a:cs typeface="Times New Roman" panose="02020603050405020304" pitchFamily="18" charset="0"/>
              </a:rPr>
              <a:t>Quan sát trên hình vẽ ta thấy:</a:t>
            </a:r>
          </a:p>
          <a:p>
            <a:r>
              <a:rPr lang="vi-VN" sz="3600">
                <a:solidFill>
                  <a:schemeClr val="tx1"/>
                </a:solidFill>
                <a:latin typeface="Times New Roman" panose="02020603050405020304" pitchFamily="18" charset="0"/>
                <a:cs typeface="Times New Roman" panose="02020603050405020304" pitchFamily="18" charset="0"/>
              </a:rPr>
              <a:t>Hình lập phương cạnh </a:t>
            </a:r>
            <a:r>
              <a:rPr lang="en-US" sz="3600">
                <a:solidFill>
                  <a:schemeClr val="tx1"/>
                </a:solidFill>
                <a:latin typeface="Times New Roman" panose="02020603050405020304" pitchFamily="18" charset="0"/>
                <a:cs typeface="Times New Roman" panose="02020603050405020304" pitchFamily="18" charset="0"/>
              </a:rPr>
              <a:t>8</a:t>
            </a:r>
            <a:r>
              <a:rPr lang="vi-VN" sz="3600">
                <a:solidFill>
                  <a:schemeClr val="tx1"/>
                </a:solidFill>
                <a:latin typeface="Times New Roman" panose="02020603050405020304" pitchFamily="18" charset="0"/>
                <a:cs typeface="Times New Roman" panose="02020603050405020304" pitchFamily="18" charset="0"/>
              </a:rPr>
              <a:t> cm có </a:t>
            </a:r>
            <a:r>
              <a:rPr lang="en-US" sz="3600">
                <a:solidFill>
                  <a:schemeClr val="tx1"/>
                </a:solidFill>
                <a:latin typeface="Times New Roman" panose="02020603050405020304" pitchFamily="18" charset="0"/>
                <a:cs typeface="Times New Roman" panose="02020603050405020304" pitchFamily="18" charset="0"/>
              </a:rPr>
              <a:t>6 mặt đều là hình vuông có cạnh 8 cm.</a:t>
            </a:r>
          </a:p>
          <a:p>
            <a:r>
              <a:rPr lang="en-US" sz="3600">
                <a:solidFill>
                  <a:schemeClr val="tx1"/>
                </a:solidFill>
                <a:latin typeface="Times New Roman" panose="02020603050405020304" pitchFamily="18" charset="0"/>
                <a:cs typeface="Times New Roman" panose="02020603050405020304" pitchFamily="18" charset="0"/>
              </a:rPr>
              <a:t>Vì vậy:</a:t>
            </a:r>
          </a:p>
          <a:p>
            <a:r>
              <a:rPr lang="en-US" sz="3600">
                <a:solidFill>
                  <a:schemeClr val="tx1"/>
                </a:solidFill>
                <a:latin typeface="Times New Roman" panose="02020603050405020304" pitchFamily="18" charset="0"/>
                <a:cs typeface="Times New Roman" panose="02020603050405020304" pitchFamily="18" charset="0"/>
              </a:rPr>
              <a:t>Diện tích xung quanh của hình lập phương là:</a:t>
            </a:r>
          </a:p>
          <a:p>
            <a:pPr algn="ctr"/>
            <a:r>
              <a:rPr lang="en-US" sz="3600">
                <a:solidFill>
                  <a:schemeClr val="tx1"/>
                </a:solidFill>
                <a:latin typeface="Times New Roman" panose="02020603050405020304" pitchFamily="18" charset="0"/>
                <a:cs typeface="Times New Roman" panose="02020603050405020304" pitchFamily="18" charset="0"/>
              </a:rPr>
              <a:t>8 x 8 x 4 = 256 ( cm</a:t>
            </a:r>
            <a:r>
              <a:rPr lang="en-US" sz="3600" baseline="30000">
                <a:solidFill>
                  <a:schemeClr val="tx1"/>
                </a:solidFill>
                <a:latin typeface="Times New Roman" panose="02020603050405020304" pitchFamily="18" charset="0"/>
                <a:cs typeface="Times New Roman" panose="02020603050405020304" pitchFamily="18" charset="0"/>
              </a:rPr>
              <a:t>2</a:t>
            </a:r>
            <a:r>
              <a:rPr lang="en-US" sz="3600">
                <a:solidFill>
                  <a:schemeClr val="tx1"/>
                </a:solidFill>
                <a:latin typeface="Times New Roman" panose="02020603050405020304" pitchFamily="18" charset="0"/>
                <a:cs typeface="Times New Roman" panose="02020603050405020304" pitchFamily="18" charset="0"/>
              </a:rPr>
              <a:t>)</a:t>
            </a:r>
            <a:endParaRPr lang="vi-VN" sz="36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87489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6"/>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B9AE35-DC78-4131-AD52-85EEA7783756}"/>
              </a:ext>
            </a:extLst>
          </p:cNvPr>
          <p:cNvPicPr>
            <a:picLocks noChangeAspect="1"/>
          </p:cNvPicPr>
          <p:nvPr/>
        </p:nvPicPr>
        <p:blipFill>
          <a:blip r:embed="rId2"/>
          <a:stretch>
            <a:fillRect/>
          </a:stretch>
        </p:blipFill>
        <p:spPr>
          <a:xfrm>
            <a:off x="0" y="1"/>
            <a:ext cx="12192000" cy="6857999"/>
          </a:xfrm>
          <a:prstGeom prst="rect">
            <a:avLst/>
          </a:prstGeom>
        </p:spPr>
      </p:pic>
      <p:sp>
        <p:nvSpPr>
          <p:cNvPr id="3" name="Rectangle: Rounded Corners 2">
            <a:extLst>
              <a:ext uri="{FF2B5EF4-FFF2-40B4-BE49-F238E27FC236}">
                <a16:creationId xmlns:a16="http://schemas.microsoft.com/office/drawing/2014/main" id="{E9E0515E-233E-4E7B-A226-48303F15D769}"/>
              </a:ext>
            </a:extLst>
          </p:cNvPr>
          <p:cNvSpPr/>
          <p:nvPr/>
        </p:nvSpPr>
        <p:spPr>
          <a:xfrm>
            <a:off x="261258" y="76200"/>
            <a:ext cx="11567886" cy="6604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US">
              <a:solidFill>
                <a:prstClr val="white"/>
              </a:solidFill>
              <a:latin typeface="Calibri" panose="020F0502020204030204"/>
            </a:endParaRPr>
          </a:p>
        </p:txBody>
      </p:sp>
      <p:grpSp>
        <p:nvGrpSpPr>
          <p:cNvPr id="4" name="Group 39">
            <a:extLst>
              <a:ext uri="{FF2B5EF4-FFF2-40B4-BE49-F238E27FC236}">
                <a16:creationId xmlns:a16="http://schemas.microsoft.com/office/drawing/2014/main" id="{EA11EBA2-6EAB-7E6A-DE1E-319055303557}"/>
              </a:ext>
            </a:extLst>
          </p:cNvPr>
          <p:cNvGrpSpPr/>
          <p:nvPr/>
        </p:nvGrpSpPr>
        <p:grpSpPr>
          <a:xfrm>
            <a:off x="1049337" y="1818638"/>
            <a:ext cx="1333207" cy="2320295"/>
            <a:chOff x="8346809" y="2582158"/>
            <a:chExt cx="1016567" cy="1797520"/>
          </a:xfrm>
          <a:solidFill>
            <a:srgbClr val="92D050"/>
          </a:solidFill>
        </p:grpSpPr>
        <p:sp>
          <p:nvSpPr>
            <p:cNvPr id="5" name="Parallelogram 40">
              <a:extLst>
                <a:ext uri="{FF2B5EF4-FFF2-40B4-BE49-F238E27FC236}">
                  <a16:creationId xmlns:a16="http://schemas.microsoft.com/office/drawing/2014/main" id="{EF057E71-B44B-5FB5-A357-D4B6B2884207}"/>
                </a:ext>
              </a:extLst>
            </p:cNvPr>
            <p:cNvSpPr/>
            <p:nvPr/>
          </p:nvSpPr>
          <p:spPr bwMode="auto">
            <a:xfrm rot="18833929">
              <a:off x="7956333" y="2972634"/>
              <a:ext cx="1797520" cy="1016567"/>
            </a:xfrm>
            <a:prstGeom prst="parallelogram">
              <a:avLst>
                <a:gd name="adj" fmla="val 106333"/>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6" name="TextBox 41">
              <a:extLst>
                <a:ext uri="{FF2B5EF4-FFF2-40B4-BE49-F238E27FC236}">
                  <a16:creationId xmlns:a16="http://schemas.microsoft.com/office/drawing/2014/main" id="{67E5546B-84C0-3E71-3A0B-7512A23E81EE}"/>
                </a:ext>
              </a:extLst>
            </p:cNvPr>
            <p:cNvSpPr txBox="1"/>
            <p:nvPr/>
          </p:nvSpPr>
          <p:spPr>
            <a:xfrm>
              <a:off x="8694325" y="3331901"/>
              <a:ext cx="3195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ahoma"/>
                  <a:ea typeface="+mn-ea"/>
                  <a:cs typeface="+mn-cs"/>
                </a:rPr>
                <a:t>3</a:t>
              </a:r>
            </a:p>
          </p:txBody>
        </p:sp>
      </p:grpSp>
      <p:grpSp>
        <p:nvGrpSpPr>
          <p:cNvPr id="7" name="Group 43">
            <a:extLst>
              <a:ext uri="{FF2B5EF4-FFF2-40B4-BE49-F238E27FC236}">
                <a16:creationId xmlns:a16="http://schemas.microsoft.com/office/drawing/2014/main" id="{B5766147-9974-1C2B-E4E8-AA136A44BE8F}"/>
              </a:ext>
            </a:extLst>
          </p:cNvPr>
          <p:cNvGrpSpPr/>
          <p:nvPr/>
        </p:nvGrpSpPr>
        <p:grpSpPr>
          <a:xfrm>
            <a:off x="2014667" y="1697262"/>
            <a:ext cx="2016585" cy="1914831"/>
            <a:chOff x="11782407" y="-178206"/>
            <a:chExt cx="2701886" cy="1464380"/>
          </a:xfrm>
        </p:grpSpPr>
        <p:sp>
          <p:nvSpPr>
            <p:cNvPr id="8" name="Rectangle 44">
              <a:extLst>
                <a:ext uri="{FF2B5EF4-FFF2-40B4-BE49-F238E27FC236}">
                  <a16:creationId xmlns:a16="http://schemas.microsoft.com/office/drawing/2014/main" id="{A3A75DB7-7460-F88B-3771-8FC4B950BD11}"/>
                </a:ext>
              </a:extLst>
            </p:cNvPr>
            <p:cNvSpPr/>
            <p:nvPr/>
          </p:nvSpPr>
          <p:spPr bwMode="auto">
            <a:xfrm>
              <a:off x="11782407" y="-178206"/>
              <a:ext cx="2701886" cy="1464380"/>
            </a:xfrm>
            <a:prstGeom prst="rect">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9" name="TextBox 45">
              <a:extLst>
                <a:ext uri="{FF2B5EF4-FFF2-40B4-BE49-F238E27FC236}">
                  <a16:creationId xmlns:a16="http://schemas.microsoft.com/office/drawing/2014/main" id="{62A3A2A7-2F70-B5D5-766D-10FDB3933780}"/>
                </a:ext>
              </a:extLst>
            </p:cNvPr>
            <p:cNvSpPr txBox="1"/>
            <p:nvPr/>
          </p:nvSpPr>
          <p:spPr>
            <a:xfrm>
              <a:off x="12962852" y="215549"/>
              <a:ext cx="319504" cy="4505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ahoma"/>
                  <a:ea typeface="+mn-ea"/>
                  <a:cs typeface="+mn-cs"/>
                </a:rPr>
                <a:t>4</a:t>
              </a:r>
            </a:p>
          </p:txBody>
        </p:sp>
      </p:grpSp>
      <p:grpSp>
        <p:nvGrpSpPr>
          <p:cNvPr id="10" name="Group 66">
            <a:extLst>
              <a:ext uri="{FF2B5EF4-FFF2-40B4-BE49-F238E27FC236}">
                <a16:creationId xmlns:a16="http://schemas.microsoft.com/office/drawing/2014/main" id="{DAD19AA0-0A5F-D04A-88AE-B365D5936AF7}"/>
              </a:ext>
            </a:extLst>
          </p:cNvPr>
          <p:cNvGrpSpPr/>
          <p:nvPr/>
        </p:nvGrpSpPr>
        <p:grpSpPr>
          <a:xfrm>
            <a:off x="1479697" y="1644860"/>
            <a:ext cx="2484889" cy="644109"/>
            <a:chOff x="6686879" y="2476480"/>
            <a:chExt cx="1936328" cy="426359"/>
          </a:xfrm>
        </p:grpSpPr>
        <p:sp>
          <p:nvSpPr>
            <p:cNvPr id="11" name="Parallelogram 67">
              <a:extLst>
                <a:ext uri="{FF2B5EF4-FFF2-40B4-BE49-F238E27FC236}">
                  <a16:creationId xmlns:a16="http://schemas.microsoft.com/office/drawing/2014/main" id="{E096479F-F8E7-4D76-EDCA-ADF9F9BDD0F4}"/>
                </a:ext>
              </a:extLst>
            </p:cNvPr>
            <p:cNvSpPr/>
            <p:nvPr/>
          </p:nvSpPr>
          <p:spPr bwMode="auto">
            <a:xfrm>
              <a:off x="6686879" y="2508193"/>
              <a:ext cx="1936328" cy="394646"/>
            </a:xfrm>
            <a:prstGeom prst="parallelogram">
              <a:avLst>
                <a:gd name="adj" fmla="val 98788"/>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2" name="TextBox 68">
              <a:extLst>
                <a:ext uri="{FF2B5EF4-FFF2-40B4-BE49-F238E27FC236}">
                  <a16:creationId xmlns:a16="http://schemas.microsoft.com/office/drawing/2014/main" id="{28C332C3-FC1A-73AA-F1EA-610B6FC520DB}"/>
                </a:ext>
              </a:extLst>
            </p:cNvPr>
            <p:cNvSpPr txBox="1"/>
            <p:nvPr/>
          </p:nvSpPr>
          <p:spPr>
            <a:xfrm>
              <a:off x="7507209" y="2476480"/>
              <a:ext cx="319504" cy="380032"/>
            </a:xfrm>
            <a:prstGeom prst="rect">
              <a:avLst/>
            </a:prstGeom>
            <a:noFill/>
          </p:spPr>
          <p:txBody>
            <a:bodyPr wrap="square" rtlCol="0">
              <a:spAutoFit/>
            </a:bodyPr>
            <a:lstStyle/>
            <a:p>
              <a:r>
                <a:rPr lang="en-US" sz="2800" b="1" dirty="0">
                  <a:solidFill>
                    <a:srgbClr val="FF0000"/>
                  </a:solidFill>
                </a:rPr>
                <a:t>1</a:t>
              </a:r>
            </a:p>
          </p:txBody>
        </p:sp>
      </p:grpSp>
      <p:grpSp>
        <p:nvGrpSpPr>
          <p:cNvPr id="13" name="Group 69">
            <a:extLst>
              <a:ext uri="{FF2B5EF4-FFF2-40B4-BE49-F238E27FC236}">
                <a16:creationId xmlns:a16="http://schemas.microsoft.com/office/drawing/2014/main" id="{B15104E8-2CB5-F437-0FA8-EED1024F896A}"/>
              </a:ext>
            </a:extLst>
          </p:cNvPr>
          <p:cNvGrpSpPr/>
          <p:nvPr/>
        </p:nvGrpSpPr>
        <p:grpSpPr>
          <a:xfrm>
            <a:off x="1451232" y="3559481"/>
            <a:ext cx="2492236" cy="675389"/>
            <a:chOff x="6686879" y="2476480"/>
            <a:chExt cx="1936328" cy="426359"/>
          </a:xfrm>
        </p:grpSpPr>
        <p:sp>
          <p:nvSpPr>
            <p:cNvPr id="14" name="Parallelogram 70">
              <a:extLst>
                <a:ext uri="{FF2B5EF4-FFF2-40B4-BE49-F238E27FC236}">
                  <a16:creationId xmlns:a16="http://schemas.microsoft.com/office/drawing/2014/main" id="{60CEE28F-BFDD-7980-7539-D3EC5B651D71}"/>
                </a:ext>
              </a:extLst>
            </p:cNvPr>
            <p:cNvSpPr/>
            <p:nvPr/>
          </p:nvSpPr>
          <p:spPr bwMode="auto">
            <a:xfrm>
              <a:off x="6686879" y="2508193"/>
              <a:ext cx="1936328" cy="394646"/>
            </a:xfrm>
            <a:prstGeom prst="parallelogram">
              <a:avLst>
                <a:gd name="adj" fmla="val 98788"/>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5" name="TextBox 71">
              <a:extLst>
                <a:ext uri="{FF2B5EF4-FFF2-40B4-BE49-F238E27FC236}">
                  <a16:creationId xmlns:a16="http://schemas.microsoft.com/office/drawing/2014/main" id="{17A0C66E-9169-1A26-DCD2-B2C59766C2FB}"/>
                </a:ext>
              </a:extLst>
            </p:cNvPr>
            <p:cNvSpPr txBox="1"/>
            <p:nvPr/>
          </p:nvSpPr>
          <p:spPr>
            <a:xfrm>
              <a:off x="7507209" y="2476480"/>
              <a:ext cx="319504" cy="380032"/>
            </a:xfrm>
            <a:prstGeom prst="rect">
              <a:avLst/>
            </a:prstGeom>
            <a:noFill/>
          </p:spPr>
          <p:txBody>
            <a:bodyPr wrap="square" rtlCol="0">
              <a:spAutoFit/>
            </a:bodyPr>
            <a:lstStyle/>
            <a:p>
              <a:r>
                <a:rPr lang="en-US" sz="2800" b="1" dirty="0">
                  <a:solidFill>
                    <a:srgbClr val="FF0000"/>
                  </a:solidFill>
                </a:rPr>
                <a:t>2</a:t>
              </a:r>
            </a:p>
          </p:txBody>
        </p:sp>
      </p:grpSp>
      <p:grpSp>
        <p:nvGrpSpPr>
          <p:cNvPr id="16" name="Group 46">
            <a:extLst>
              <a:ext uri="{FF2B5EF4-FFF2-40B4-BE49-F238E27FC236}">
                <a16:creationId xmlns:a16="http://schemas.microsoft.com/office/drawing/2014/main" id="{F5CA4D0D-205A-28D2-F455-F953CCD51E38}"/>
              </a:ext>
            </a:extLst>
          </p:cNvPr>
          <p:cNvGrpSpPr/>
          <p:nvPr/>
        </p:nvGrpSpPr>
        <p:grpSpPr>
          <a:xfrm>
            <a:off x="1390583" y="2335862"/>
            <a:ext cx="2016585" cy="1905105"/>
            <a:chOff x="11782408" y="-178206"/>
            <a:chExt cx="2701886" cy="1464380"/>
          </a:xfrm>
          <a:solidFill>
            <a:srgbClr val="FFC000">
              <a:alpha val="64000"/>
            </a:srgbClr>
          </a:solidFill>
        </p:grpSpPr>
        <p:sp>
          <p:nvSpPr>
            <p:cNvPr id="17" name="Rectangle 47">
              <a:extLst>
                <a:ext uri="{FF2B5EF4-FFF2-40B4-BE49-F238E27FC236}">
                  <a16:creationId xmlns:a16="http://schemas.microsoft.com/office/drawing/2014/main" id="{F423751F-240C-2893-D03A-B4C6F5779C25}"/>
                </a:ext>
              </a:extLst>
            </p:cNvPr>
            <p:cNvSpPr/>
            <p:nvPr/>
          </p:nvSpPr>
          <p:spPr bwMode="auto">
            <a:xfrm>
              <a:off x="11782408" y="-178206"/>
              <a:ext cx="2701886" cy="1464380"/>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18" name="TextBox 48">
              <a:extLst>
                <a:ext uri="{FF2B5EF4-FFF2-40B4-BE49-F238E27FC236}">
                  <a16:creationId xmlns:a16="http://schemas.microsoft.com/office/drawing/2014/main" id="{2D2EA25F-3232-5D31-B7ED-16F1D1B8D057}"/>
                </a:ext>
              </a:extLst>
            </p:cNvPr>
            <p:cNvSpPr txBox="1"/>
            <p:nvPr/>
          </p:nvSpPr>
          <p:spPr>
            <a:xfrm>
              <a:off x="12962851" y="215549"/>
              <a:ext cx="319504" cy="523220"/>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ahoma"/>
                  <a:ea typeface="+mn-ea"/>
                  <a:cs typeface="+mn-cs"/>
                </a:rPr>
                <a:t>6</a:t>
              </a:r>
            </a:p>
          </p:txBody>
        </p:sp>
      </p:grpSp>
      <p:grpSp>
        <p:nvGrpSpPr>
          <p:cNvPr id="19" name="Group 63">
            <a:extLst>
              <a:ext uri="{FF2B5EF4-FFF2-40B4-BE49-F238E27FC236}">
                <a16:creationId xmlns:a16="http://schemas.microsoft.com/office/drawing/2014/main" id="{C270342A-2C1B-33D6-72C2-00B31AC4792D}"/>
              </a:ext>
            </a:extLst>
          </p:cNvPr>
          <p:cNvGrpSpPr/>
          <p:nvPr/>
        </p:nvGrpSpPr>
        <p:grpSpPr>
          <a:xfrm>
            <a:off x="3065229" y="2023353"/>
            <a:ext cx="1206453" cy="2034361"/>
            <a:chOff x="6630562" y="1022660"/>
            <a:chExt cx="1170189" cy="2067522"/>
          </a:xfrm>
        </p:grpSpPr>
        <p:sp>
          <p:nvSpPr>
            <p:cNvPr id="20" name="Parallelogram 64">
              <a:extLst>
                <a:ext uri="{FF2B5EF4-FFF2-40B4-BE49-F238E27FC236}">
                  <a16:creationId xmlns:a16="http://schemas.microsoft.com/office/drawing/2014/main" id="{8EB7ED7B-CAE7-F961-984A-85FA32BAA121}"/>
                </a:ext>
              </a:extLst>
            </p:cNvPr>
            <p:cNvSpPr/>
            <p:nvPr/>
          </p:nvSpPr>
          <p:spPr bwMode="auto">
            <a:xfrm rot="18833929">
              <a:off x="6181896" y="1471326"/>
              <a:ext cx="2067522" cy="1170189"/>
            </a:xfrm>
            <a:prstGeom prst="parallelogram">
              <a:avLst>
                <a:gd name="adj" fmla="val 106161"/>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21" name="TextBox 65">
              <a:extLst>
                <a:ext uri="{FF2B5EF4-FFF2-40B4-BE49-F238E27FC236}">
                  <a16:creationId xmlns:a16="http://schemas.microsoft.com/office/drawing/2014/main" id="{D2DFDC8E-59A5-AA0E-AA99-D4CC404D53F2}"/>
                </a:ext>
              </a:extLst>
            </p:cNvPr>
            <p:cNvSpPr txBox="1"/>
            <p:nvPr/>
          </p:nvSpPr>
          <p:spPr>
            <a:xfrm>
              <a:off x="7026793" y="1829708"/>
              <a:ext cx="3777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FF0000"/>
                  </a:solidFill>
                  <a:latin typeface="Tahoma"/>
                </a:rPr>
                <a:t>5</a:t>
              </a:r>
              <a:endParaRPr kumimoji="0" lang="en-US" sz="2800" b="0" i="0" u="none" strike="noStrike" kern="1200" cap="none" spc="0" normalizeH="0" baseline="0" noProof="0" dirty="0">
                <a:ln>
                  <a:noFill/>
                </a:ln>
                <a:solidFill>
                  <a:srgbClr val="FF0000"/>
                </a:solidFill>
                <a:effectLst/>
                <a:uLnTx/>
                <a:uFillTx/>
                <a:latin typeface="Tahoma"/>
                <a:ea typeface="+mn-ea"/>
                <a:cs typeface="+mn-cs"/>
              </a:endParaRPr>
            </a:p>
          </p:txBody>
        </p:sp>
      </p:grpSp>
      <p:grpSp>
        <p:nvGrpSpPr>
          <p:cNvPr id="22" name="Group 50">
            <a:extLst>
              <a:ext uri="{FF2B5EF4-FFF2-40B4-BE49-F238E27FC236}">
                <a16:creationId xmlns:a16="http://schemas.microsoft.com/office/drawing/2014/main" id="{55953D1B-E66F-1E52-2F64-D131AE64CBED}"/>
              </a:ext>
            </a:extLst>
          </p:cNvPr>
          <p:cNvGrpSpPr>
            <a:grpSpLocks/>
          </p:cNvGrpSpPr>
          <p:nvPr/>
        </p:nvGrpSpPr>
        <p:grpSpPr bwMode="auto">
          <a:xfrm>
            <a:off x="1414946" y="1669990"/>
            <a:ext cx="2589483" cy="2571810"/>
            <a:chOff x="1810" y="1152"/>
            <a:chExt cx="2510" cy="1886"/>
          </a:xfrm>
          <a:noFill/>
        </p:grpSpPr>
        <p:sp>
          <p:nvSpPr>
            <p:cNvPr id="23" name="AutoShape 20">
              <a:extLst>
                <a:ext uri="{FF2B5EF4-FFF2-40B4-BE49-F238E27FC236}">
                  <a16:creationId xmlns:a16="http://schemas.microsoft.com/office/drawing/2014/main" id="{DA8F3E8F-EDEE-48AB-75C6-35489577F46E}"/>
                </a:ext>
              </a:extLst>
            </p:cNvPr>
            <p:cNvSpPr>
              <a:spLocks noChangeArrowheads="1"/>
            </p:cNvSpPr>
            <p:nvPr/>
          </p:nvSpPr>
          <p:spPr bwMode="auto">
            <a:xfrm>
              <a:off x="1824" y="1152"/>
              <a:ext cx="2496" cy="1872"/>
            </a:xfrm>
            <a:prstGeom prst="cube">
              <a:avLst>
                <a:gd name="adj" fmla="val 25000"/>
              </a:avLst>
            </a:prstGeom>
            <a:grpFill/>
            <a:ln w="38100">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kern="1200">
                  <a:solidFill>
                    <a:schemeClr val="tx1"/>
                  </a:solidFill>
                  <a:latin typeface="Times New Roman" pitchFamily="18" charset="0"/>
                  <a:ea typeface="+mn-ea"/>
                  <a:cs typeface="Times New Roman" pitchFamily="18" charset="0"/>
                </a:defRPr>
              </a:lvl5pPr>
              <a:lvl6pPr marL="2286000" algn="l" defTabSz="914400" rtl="0" eaLnBrk="1" latinLnBrk="0" hangingPunct="1">
                <a:defRPr kern="1200">
                  <a:solidFill>
                    <a:schemeClr val="tx1"/>
                  </a:solidFill>
                  <a:latin typeface="Times New Roman" pitchFamily="18" charset="0"/>
                  <a:ea typeface="+mn-ea"/>
                  <a:cs typeface="Times New Roman" pitchFamily="18" charset="0"/>
                </a:defRPr>
              </a:lvl6pPr>
              <a:lvl7pPr marL="2743200" algn="l" defTabSz="914400" rtl="0" eaLnBrk="1" latinLnBrk="0" hangingPunct="1">
                <a:defRPr kern="1200">
                  <a:solidFill>
                    <a:schemeClr val="tx1"/>
                  </a:solidFill>
                  <a:latin typeface="Times New Roman" pitchFamily="18" charset="0"/>
                  <a:ea typeface="+mn-ea"/>
                  <a:cs typeface="Times New Roman" pitchFamily="18" charset="0"/>
                </a:defRPr>
              </a:lvl7pPr>
              <a:lvl8pPr marL="3200400" algn="l" defTabSz="914400" rtl="0" eaLnBrk="1" latinLnBrk="0" hangingPunct="1">
                <a:defRPr kern="1200">
                  <a:solidFill>
                    <a:schemeClr val="tx1"/>
                  </a:solidFill>
                  <a:latin typeface="Times New Roman" pitchFamily="18" charset="0"/>
                  <a:ea typeface="+mn-ea"/>
                  <a:cs typeface="Times New Roman" pitchFamily="18" charset="0"/>
                </a:defRPr>
              </a:lvl8pPr>
              <a:lvl9pPr marL="3657600" algn="l" defTabSz="914400" rtl="0" eaLnBrk="1" latinLnBrk="0" hangingPunct="1">
                <a:defRPr kern="1200">
                  <a:solidFill>
                    <a:schemeClr val="tx1"/>
                  </a:solidFill>
                  <a:latin typeface="Times New Roman" pitchFamily="18" charset="0"/>
                  <a:ea typeface="+mn-ea"/>
                  <a:cs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24" name="Line 21">
              <a:extLst>
                <a:ext uri="{FF2B5EF4-FFF2-40B4-BE49-F238E27FC236}">
                  <a16:creationId xmlns:a16="http://schemas.microsoft.com/office/drawing/2014/main" id="{7CB5A944-5060-E6DF-AE87-4E5B5854B0C5}"/>
                </a:ext>
              </a:extLst>
            </p:cNvPr>
            <p:cNvSpPr>
              <a:spLocks noChangeShapeType="1"/>
            </p:cNvSpPr>
            <p:nvPr/>
          </p:nvSpPr>
          <p:spPr bwMode="auto">
            <a:xfrm flipH="1">
              <a:off x="2394" y="1172"/>
              <a:ext cx="8" cy="1392"/>
            </a:xfrm>
            <a:prstGeom prst="line">
              <a:avLst/>
            </a:prstGeom>
            <a:grpFill/>
            <a:ln w="38100">
              <a:solidFill>
                <a:sysClr val="windowText" lastClr="000000"/>
              </a:solidFill>
              <a:prstDash val="sys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fontAlgn="base">
                <a:spcBef>
                  <a:spcPct val="0"/>
                </a:spcBef>
                <a:spcAft>
                  <a:spcPct val="0"/>
                </a:spcAft>
                <a:defRPr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kern="1200">
                  <a:solidFill>
                    <a:schemeClr val="tx1"/>
                  </a:solidFill>
                  <a:latin typeface="Times New Roman" pitchFamily="18" charset="0"/>
                  <a:ea typeface="+mn-ea"/>
                  <a:cs typeface="Times New Roman" pitchFamily="18" charset="0"/>
                </a:defRPr>
              </a:lvl5pPr>
              <a:lvl6pPr marL="2286000" algn="l" defTabSz="914400" rtl="0" eaLnBrk="1" latinLnBrk="0" hangingPunct="1">
                <a:defRPr kern="1200">
                  <a:solidFill>
                    <a:schemeClr val="tx1"/>
                  </a:solidFill>
                  <a:latin typeface="Times New Roman" pitchFamily="18" charset="0"/>
                  <a:ea typeface="+mn-ea"/>
                  <a:cs typeface="Times New Roman" pitchFamily="18" charset="0"/>
                </a:defRPr>
              </a:lvl6pPr>
              <a:lvl7pPr marL="2743200" algn="l" defTabSz="914400" rtl="0" eaLnBrk="1" latinLnBrk="0" hangingPunct="1">
                <a:defRPr kern="1200">
                  <a:solidFill>
                    <a:schemeClr val="tx1"/>
                  </a:solidFill>
                  <a:latin typeface="Times New Roman" pitchFamily="18" charset="0"/>
                  <a:ea typeface="+mn-ea"/>
                  <a:cs typeface="Times New Roman" pitchFamily="18" charset="0"/>
                </a:defRPr>
              </a:lvl7pPr>
              <a:lvl8pPr marL="3200400" algn="l" defTabSz="914400" rtl="0" eaLnBrk="1" latinLnBrk="0" hangingPunct="1">
                <a:defRPr kern="1200">
                  <a:solidFill>
                    <a:schemeClr val="tx1"/>
                  </a:solidFill>
                  <a:latin typeface="Times New Roman" pitchFamily="18" charset="0"/>
                  <a:ea typeface="+mn-ea"/>
                  <a:cs typeface="Times New Roman" pitchFamily="18" charset="0"/>
                </a:defRPr>
              </a:lvl8pPr>
              <a:lvl9pPr marL="3657600" algn="l" defTabSz="914400" rtl="0" eaLnBrk="1" latinLnBrk="0" hangingPunct="1">
                <a:defRPr kern="1200">
                  <a:solidFill>
                    <a:schemeClr val="tx1"/>
                  </a:solidFill>
                  <a:latin typeface="Times New Roman" pitchFamily="18" charset="0"/>
                  <a:ea typeface="+mn-ea"/>
                  <a:cs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endParaRPr>
            </a:p>
          </p:txBody>
        </p:sp>
        <p:sp>
          <p:nvSpPr>
            <p:cNvPr id="25" name="Line 22">
              <a:extLst>
                <a:ext uri="{FF2B5EF4-FFF2-40B4-BE49-F238E27FC236}">
                  <a16:creationId xmlns:a16="http://schemas.microsoft.com/office/drawing/2014/main" id="{A0AAB482-121E-3E43-259F-D8A591F3CD8C}"/>
                </a:ext>
              </a:extLst>
            </p:cNvPr>
            <p:cNvSpPr>
              <a:spLocks noChangeShapeType="1"/>
            </p:cNvSpPr>
            <p:nvPr/>
          </p:nvSpPr>
          <p:spPr bwMode="auto">
            <a:xfrm flipV="1">
              <a:off x="2368" y="2558"/>
              <a:ext cx="1938" cy="6"/>
            </a:xfrm>
            <a:prstGeom prst="line">
              <a:avLst/>
            </a:prstGeom>
            <a:grpFill/>
            <a:ln w="38100">
              <a:solidFill>
                <a:sysClr val="windowText" lastClr="000000"/>
              </a:solidFill>
              <a:prstDash val="sys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fontAlgn="base">
                <a:spcBef>
                  <a:spcPct val="0"/>
                </a:spcBef>
                <a:spcAft>
                  <a:spcPct val="0"/>
                </a:spcAft>
                <a:defRPr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kern="1200">
                  <a:solidFill>
                    <a:schemeClr val="tx1"/>
                  </a:solidFill>
                  <a:latin typeface="Times New Roman" pitchFamily="18" charset="0"/>
                  <a:ea typeface="+mn-ea"/>
                  <a:cs typeface="Times New Roman" pitchFamily="18" charset="0"/>
                </a:defRPr>
              </a:lvl5pPr>
              <a:lvl6pPr marL="2286000" algn="l" defTabSz="914400" rtl="0" eaLnBrk="1" latinLnBrk="0" hangingPunct="1">
                <a:defRPr kern="1200">
                  <a:solidFill>
                    <a:schemeClr val="tx1"/>
                  </a:solidFill>
                  <a:latin typeface="Times New Roman" pitchFamily="18" charset="0"/>
                  <a:ea typeface="+mn-ea"/>
                  <a:cs typeface="Times New Roman" pitchFamily="18" charset="0"/>
                </a:defRPr>
              </a:lvl6pPr>
              <a:lvl7pPr marL="2743200" algn="l" defTabSz="914400" rtl="0" eaLnBrk="1" latinLnBrk="0" hangingPunct="1">
                <a:defRPr kern="1200">
                  <a:solidFill>
                    <a:schemeClr val="tx1"/>
                  </a:solidFill>
                  <a:latin typeface="Times New Roman" pitchFamily="18" charset="0"/>
                  <a:ea typeface="+mn-ea"/>
                  <a:cs typeface="Times New Roman" pitchFamily="18" charset="0"/>
                </a:defRPr>
              </a:lvl7pPr>
              <a:lvl8pPr marL="3200400" algn="l" defTabSz="914400" rtl="0" eaLnBrk="1" latinLnBrk="0" hangingPunct="1">
                <a:defRPr kern="1200">
                  <a:solidFill>
                    <a:schemeClr val="tx1"/>
                  </a:solidFill>
                  <a:latin typeface="Times New Roman" pitchFamily="18" charset="0"/>
                  <a:ea typeface="+mn-ea"/>
                  <a:cs typeface="Times New Roman" pitchFamily="18" charset="0"/>
                </a:defRPr>
              </a:lvl8pPr>
              <a:lvl9pPr marL="3657600" algn="l" defTabSz="914400" rtl="0" eaLnBrk="1" latinLnBrk="0" hangingPunct="1">
                <a:defRPr kern="1200">
                  <a:solidFill>
                    <a:schemeClr val="tx1"/>
                  </a:solidFill>
                  <a:latin typeface="Times New Roman" pitchFamily="18" charset="0"/>
                  <a:ea typeface="+mn-ea"/>
                  <a:cs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endParaRPr>
            </a:p>
          </p:txBody>
        </p:sp>
        <p:sp>
          <p:nvSpPr>
            <p:cNvPr id="26" name="Line 23">
              <a:extLst>
                <a:ext uri="{FF2B5EF4-FFF2-40B4-BE49-F238E27FC236}">
                  <a16:creationId xmlns:a16="http://schemas.microsoft.com/office/drawing/2014/main" id="{7CC3C4A9-7D67-90E3-89ED-70589C905823}"/>
                </a:ext>
              </a:extLst>
            </p:cNvPr>
            <p:cNvSpPr>
              <a:spLocks noChangeShapeType="1"/>
            </p:cNvSpPr>
            <p:nvPr/>
          </p:nvSpPr>
          <p:spPr bwMode="auto">
            <a:xfrm flipV="1">
              <a:off x="1810" y="2570"/>
              <a:ext cx="592" cy="468"/>
            </a:xfrm>
            <a:prstGeom prst="line">
              <a:avLst/>
            </a:prstGeom>
            <a:grpFill/>
            <a:ln w="38100">
              <a:solidFill>
                <a:sysClr val="windowText" lastClr="000000"/>
              </a:solidFill>
              <a:prstDash val="sys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fontAlgn="base">
                <a:spcBef>
                  <a:spcPct val="0"/>
                </a:spcBef>
                <a:spcAft>
                  <a:spcPct val="0"/>
                </a:spcAft>
                <a:defRPr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kern="1200">
                  <a:solidFill>
                    <a:schemeClr val="tx1"/>
                  </a:solidFill>
                  <a:latin typeface="Times New Roman" pitchFamily="18" charset="0"/>
                  <a:ea typeface="+mn-ea"/>
                  <a:cs typeface="Times New Roman" pitchFamily="18" charset="0"/>
                </a:defRPr>
              </a:lvl5pPr>
              <a:lvl6pPr marL="2286000" algn="l" defTabSz="914400" rtl="0" eaLnBrk="1" latinLnBrk="0" hangingPunct="1">
                <a:defRPr kern="1200">
                  <a:solidFill>
                    <a:schemeClr val="tx1"/>
                  </a:solidFill>
                  <a:latin typeface="Times New Roman" pitchFamily="18" charset="0"/>
                  <a:ea typeface="+mn-ea"/>
                  <a:cs typeface="Times New Roman" pitchFamily="18" charset="0"/>
                </a:defRPr>
              </a:lvl6pPr>
              <a:lvl7pPr marL="2743200" algn="l" defTabSz="914400" rtl="0" eaLnBrk="1" latinLnBrk="0" hangingPunct="1">
                <a:defRPr kern="1200">
                  <a:solidFill>
                    <a:schemeClr val="tx1"/>
                  </a:solidFill>
                  <a:latin typeface="Times New Roman" pitchFamily="18" charset="0"/>
                  <a:ea typeface="+mn-ea"/>
                  <a:cs typeface="Times New Roman" pitchFamily="18" charset="0"/>
                </a:defRPr>
              </a:lvl7pPr>
              <a:lvl8pPr marL="3200400" algn="l" defTabSz="914400" rtl="0" eaLnBrk="1" latinLnBrk="0" hangingPunct="1">
                <a:defRPr kern="1200">
                  <a:solidFill>
                    <a:schemeClr val="tx1"/>
                  </a:solidFill>
                  <a:latin typeface="Times New Roman" pitchFamily="18" charset="0"/>
                  <a:ea typeface="+mn-ea"/>
                  <a:cs typeface="Times New Roman" pitchFamily="18" charset="0"/>
                </a:defRPr>
              </a:lvl8pPr>
              <a:lvl9pPr marL="3657600" algn="l" defTabSz="914400" rtl="0" eaLnBrk="1" latinLnBrk="0" hangingPunct="1">
                <a:defRPr kern="1200">
                  <a:solidFill>
                    <a:schemeClr val="tx1"/>
                  </a:solidFill>
                  <a:latin typeface="Times New Roman" pitchFamily="18" charset="0"/>
                  <a:ea typeface="+mn-ea"/>
                  <a:cs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endParaRPr>
            </a:p>
          </p:txBody>
        </p:sp>
      </p:grpSp>
      <p:sp>
        <p:nvSpPr>
          <p:cNvPr id="27" name="Rectangle 19">
            <a:extLst>
              <a:ext uri="{FF2B5EF4-FFF2-40B4-BE49-F238E27FC236}">
                <a16:creationId xmlns:a16="http://schemas.microsoft.com/office/drawing/2014/main" id="{89E7E3A2-3149-DF9B-AA2F-0E3991666AF8}"/>
              </a:ext>
            </a:extLst>
          </p:cNvPr>
          <p:cNvSpPr>
            <a:spLocks noChangeArrowheads="1"/>
          </p:cNvSpPr>
          <p:nvPr/>
        </p:nvSpPr>
        <p:spPr bwMode="auto">
          <a:xfrm>
            <a:off x="8311861" y="2488681"/>
            <a:ext cx="1371600" cy="1232417"/>
          </a:xfrm>
          <a:prstGeom prst="rect">
            <a:avLst/>
          </a:prstGeom>
          <a:solidFill>
            <a:srgbClr val="FFC000"/>
          </a:solidFill>
          <a:ln w="19050">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8" name="Rectangle 20">
            <a:extLst>
              <a:ext uri="{FF2B5EF4-FFF2-40B4-BE49-F238E27FC236}">
                <a16:creationId xmlns:a16="http://schemas.microsoft.com/office/drawing/2014/main" id="{D1D72CD7-AC7E-FF0B-F2B2-1BA9D447B3A3}"/>
              </a:ext>
            </a:extLst>
          </p:cNvPr>
          <p:cNvSpPr>
            <a:spLocks noChangeArrowheads="1"/>
          </p:cNvSpPr>
          <p:nvPr/>
        </p:nvSpPr>
        <p:spPr bwMode="auto">
          <a:xfrm>
            <a:off x="9683324" y="2487916"/>
            <a:ext cx="1401253" cy="1232416"/>
          </a:xfrm>
          <a:prstGeom prst="rect">
            <a:avLst/>
          </a:prstGeom>
          <a:solidFill>
            <a:srgbClr val="FFC000"/>
          </a:solidFill>
          <a:ln w="19050">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9" name="Rectangle 21">
            <a:extLst>
              <a:ext uri="{FF2B5EF4-FFF2-40B4-BE49-F238E27FC236}">
                <a16:creationId xmlns:a16="http://schemas.microsoft.com/office/drawing/2014/main" id="{58884904-D734-F605-F660-E4CDB420B4BA}"/>
              </a:ext>
            </a:extLst>
          </p:cNvPr>
          <p:cNvSpPr>
            <a:spLocks noChangeArrowheads="1"/>
          </p:cNvSpPr>
          <p:nvPr/>
        </p:nvSpPr>
        <p:spPr bwMode="auto">
          <a:xfrm>
            <a:off x="6910608" y="1344916"/>
            <a:ext cx="1401253" cy="1143000"/>
          </a:xfrm>
          <a:prstGeom prst="rect">
            <a:avLst/>
          </a:prstGeom>
          <a:solidFill>
            <a:srgbClr val="00B050"/>
          </a:solidFill>
          <a:ln w="19050">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0" name="Rectangle 22">
            <a:extLst>
              <a:ext uri="{FF2B5EF4-FFF2-40B4-BE49-F238E27FC236}">
                <a16:creationId xmlns:a16="http://schemas.microsoft.com/office/drawing/2014/main" id="{FDBB0309-55B3-EC59-E730-8ABCCEA479A8}"/>
              </a:ext>
            </a:extLst>
          </p:cNvPr>
          <p:cNvSpPr>
            <a:spLocks noChangeArrowheads="1"/>
          </p:cNvSpPr>
          <p:nvPr/>
        </p:nvSpPr>
        <p:spPr bwMode="auto">
          <a:xfrm>
            <a:off x="6908413" y="3721098"/>
            <a:ext cx="1416148" cy="1232416"/>
          </a:xfrm>
          <a:prstGeom prst="rect">
            <a:avLst/>
          </a:prstGeom>
          <a:solidFill>
            <a:srgbClr val="00B050"/>
          </a:solidFill>
          <a:ln w="19050">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1" name="Rectangle 23">
            <a:extLst>
              <a:ext uri="{FF2B5EF4-FFF2-40B4-BE49-F238E27FC236}">
                <a16:creationId xmlns:a16="http://schemas.microsoft.com/office/drawing/2014/main" id="{1C22A78C-179B-3AEB-3288-EE126BEF617A}"/>
              </a:ext>
            </a:extLst>
          </p:cNvPr>
          <p:cNvSpPr>
            <a:spLocks noChangeArrowheads="1"/>
          </p:cNvSpPr>
          <p:nvPr/>
        </p:nvSpPr>
        <p:spPr bwMode="auto">
          <a:xfrm>
            <a:off x="5539008" y="2487916"/>
            <a:ext cx="1371600" cy="1233184"/>
          </a:xfrm>
          <a:prstGeom prst="rect">
            <a:avLst/>
          </a:prstGeom>
          <a:solidFill>
            <a:srgbClr val="FFC000"/>
          </a:solidFill>
          <a:ln w="19050">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2" name="Rectangle 24">
            <a:extLst>
              <a:ext uri="{FF2B5EF4-FFF2-40B4-BE49-F238E27FC236}">
                <a16:creationId xmlns:a16="http://schemas.microsoft.com/office/drawing/2014/main" id="{3B0693A1-2468-4526-9C0C-1B228022E8C2}"/>
              </a:ext>
            </a:extLst>
          </p:cNvPr>
          <p:cNvSpPr>
            <a:spLocks noChangeArrowheads="1"/>
          </p:cNvSpPr>
          <p:nvPr/>
        </p:nvSpPr>
        <p:spPr bwMode="auto">
          <a:xfrm>
            <a:off x="6910608" y="2487915"/>
            <a:ext cx="1401253" cy="1233183"/>
          </a:xfrm>
          <a:prstGeom prst="rect">
            <a:avLst/>
          </a:prstGeom>
          <a:solidFill>
            <a:srgbClr val="FFC000"/>
          </a:solidFill>
          <a:ln w="19050">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3" name="Rectangle: Rounded Corners 83">
            <a:extLst>
              <a:ext uri="{FF2B5EF4-FFF2-40B4-BE49-F238E27FC236}">
                <a16:creationId xmlns:a16="http://schemas.microsoft.com/office/drawing/2014/main" id="{8AB2B066-F1DF-9BE1-7BE5-8FED965AF3DA}"/>
              </a:ext>
            </a:extLst>
          </p:cNvPr>
          <p:cNvSpPr/>
          <p:nvPr/>
        </p:nvSpPr>
        <p:spPr>
          <a:xfrm>
            <a:off x="1211471" y="289523"/>
            <a:ext cx="10026674" cy="708972"/>
          </a:xfrm>
          <a:prstGeom prst="roundRect">
            <a:avLst/>
          </a:prstGeom>
          <a:solidFill>
            <a:schemeClr val="bg1">
              <a:alpha val="98000"/>
            </a:schemeClr>
          </a:solidFill>
          <a:ln w="12700">
            <a:solidFill>
              <a:srgbClr val="00206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FE668E">
                    <a:lumMod val="75000"/>
                  </a:srgbClr>
                </a:solidFill>
                <a:latin typeface="Arial"/>
              </a:rPr>
              <a:t>DIỆN TÍCH </a:t>
            </a:r>
            <a:r>
              <a:rPr lang="en-US" sz="2800" b="1" dirty="0">
                <a:solidFill>
                  <a:srgbClr val="00B050"/>
                </a:solidFill>
                <a:latin typeface="Arial"/>
              </a:rPr>
              <a:t>XUNG QUANH </a:t>
            </a:r>
            <a:r>
              <a:rPr lang="en-US" sz="2800" b="1" dirty="0">
                <a:solidFill>
                  <a:srgbClr val="FE668E">
                    <a:lumMod val="75000"/>
                  </a:srgbClr>
                </a:solidFill>
                <a:latin typeface="Arial"/>
              </a:rPr>
              <a:t>CỦA HÌNH LẬP PHƯƠNG</a:t>
            </a:r>
            <a:endParaRPr kumimoji="0" lang="en-US" sz="2800" b="1" i="0" u="none" strike="noStrike" kern="1200" cap="none" spc="0" normalizeH="0" baseline="0" noProof="0" dirty="0">
              <a:ln>
                <a:noFill/>
              </a:ln>
              <a:solidFill>
                <a:srgbClr val="FE668E">
                  <a:lumMod val="75000"/>
                </a:srgbClr>
              </a:solidFill>
              <a:effectLst/>
              <a:uLnTx/>
              <a:uFillTx/>
              <a:latin typeface="Arial"/>
              <a:ea typeface="+mn-ea"/>
              <a:cs typeface="+mn-cs"/>
            </a:endParaRPr>
          </a:p>
        </p:txBody>
      </p:sp>
      <p:sp>
        <p:nvSpPr>
          <p:cNvPr id="34" name="TextBox 86">
            <a:extLst>
              <a:ext uri="{FF2B5EF4-FFF2-40B4-BE49-F238E27FC236}">
                <a16:creationId xmlns:a16="http://schemas.microsoft.com/office/drawing/2014/main" id="{A3B3CBD3-4FB9-DBBA-EDB2-E4337FB323E4}"/>
              </a:ext>
            </a:extLst>
          </p:cNvPr>
          <p:cNvSpPr txBox="1"/>
          <p:nvPr/>
        </p:nvSpPr>
        <p:spPr>
          <a:xfrm>
            <a:off x="7406224" y="1682939"/>
            <a:ext cx="410019" cy="574122"/>
          </a:xfrm>
          <a:prstGeom prst="rect">
            <a:avLst/>
          </a:prstGeom>
          <a:noFill/>
        </p:spPr>
        <p:txBody>
          <a:bodyPr wrap="square" rtlCol="0">
            <a:spAutoFit/>
          </a:bodyPr>
          <a:lstStyle/>
          <a:p>
            <a:r>
              <a:rPr lang="en-US" sz="2800" b="1" dirty="0">
                <a:solidFill>
                  <a:srgbClr val="FF0000"/>
                </a:solidFill>
              </a:rPr>
              <a:t>1</a:t>
            </a:r>
          </a:p>
        </p:txBody>
      </p:sp>
      <p:sp>
        <p:nvSpPr>
          <p:cNvPr id="35" name="TextBox 87">
            <a:extLst>
              <a:ext uri="{FF2B5EF4-FFF2-40B4-BE49-F238E27FC236}">
                <a16:creationId xmlns:a16="http://schemas.microsoft.com/office/drawing/2014/main" id="{D9937D4E-FA87-0A28-7571-09258891F0D0}"/>
              </a:ext>
            </a:extLst>
          </p:cNvPr>
          <p:cNvSpPr txBox="1"/>
          <p:nvPr/>
        </p:nvSpPr>
        <p:spPr>
          <a:xfrm>
            <a:off x="7406224" y="4053214"/>
            <a:ext cx="410019" cy="523220"/>
          </a:xfrm>
          <a:prstGeom prst="rect">
            <a:avLst/>
          </a:prstGeom>
          <a:noFill/>
        </p:spPr>
        <p:txBody>
          <a:bodyPr wrap="square" rtlCol="0">
            <a:spAutoFit/>
          </a:bodyPr>
          <a:lstStyle/>
          <a:p>
            <a:r>
              <a:rPr lang="en-US" sz="2800" b="1" dirty="0">
                <a:solidFill>
                  <a:srgbClr val="FF0000"/>
                </a:solidFill>
              </a:rPr>
              <a:t>2</a:t>
            </a:r>
          </a:p>
        </p:txBody>
      </p:sp>
      <p:sp>
        <p:nvSpPr>
          <p:cNvPr id="36" name="TextBox 88">
            <a:extLst>
              <a:ext uri="{FF2B5EF4-FFF2-40B4-BE49-F238E27FC236}">
                <a16:creationId xmlns:a16="http://schemas.microsoft.com/office/drawing/2014/main" id="{2E719BBA-E2A8-9771-F618-3A559A31F89D}"/>
              </a:ext>
            </a:extLst>
          </p:cNvPr>
          <p:cNvSpPr txBox="1"/>
          <p:nvPr/>
        </p:nvSpPr>
        <p:spPr>
          <a:xfrm>
            <a:off x="5981993" y="2809065"/>
            <a:ext cx="410019" cy="523220"/>
          </a:xfrm>
          <a:prstGeom prst="rect">
            <a:avLst/>
          </a:prstGeom>
          <a:noFill/>
        </p:spPr>
        <p:txBody>
          <a:bodyPr wrap="square" rtlCol="0">
            <a:spAutoFit/>
          </a:bodyPr>
          <a:lstStyle/>
          <a:p>
            <a:r>
              <a:rPr lang="en-US" sz="2800" b="1" dirty="0">
                <a:solidFill>
                  <a:srgbClr val="FF0000"/>
                </a:solidFill>
              </a:rPr>
              <a:t>3</a:t>
            </a:r>
          </a:p>
        </p:txBody>
      </p:sp>
      <p:sp>
        <p:nvSpPr>
          <p:cNvPr id="37" name="TextBox 89">
            <a:extLst>
              <a:ext uri="{FF2B5EF4-FFF2-40B4-BE49-F238E27FC236}">
                <a16:creationId xmlns:a16="http://schemas.microsoft.com/office/drawing/2014/main" id="{965B19BD-43F9-4E9D-4D4A-00592CD84184}"/>
              </a:ext>
            </a:extLst>
          </p:cNvPr>
          <p:cNvSpPr txBox="1"/>
          <p:nvPr/>
        </p:nvSpPr>
        <p:spPr>
          <a:xfrm>
            <a:off x="7391330" y="2842514"/>
            <a:ext cx="410019" cy="523220"/>
          </a:xfrm>
          <a:prstGeom prst="rect">
            <a:avLst/>
          </a:prstGeom>
          <a:noFill/>
        </p:spPr>
        <p:txBody>
          <a:bodyPr wrap="square" rtlCol="0">
            <a:spAutoFit/>
          </a:bodyPr>
          <a:lstStyle/>
          <a:p>
            <a:r>
              <a:rPr lang="en-US" sz="2800" b="1" dirty="0">
                <a:solidFill>
                  <a:srgbClr val="FF0000"/>
                </a:solidFill>
              </a:rPr>
              <a:t>4</a:t>
            </a:r>
          </a:p>
        </p:txBody>
      </p:sp>
      <p:sp>
        <p:nvSpPr>
          <p:cNvPr id="38" name="TextBox 90">
            <a:extLst>
              <a:ext uri="{FF2B5EF4-FFF2-40B4-BE49-F238E27FC236}">
                <a16:creationId xmlns:a16="http://schemas.microsoft.com/office/drawing/2014/main" id="{044E29CC-DE8D-596A-7C0B-C190B04FE9A3}"/>
              </a:ext>
            </a:extLst>
          </p:cNvPr>
          <p:cNvSpPr txBox="1"/>
          <p:nvPr/>
        </p:nvSpPr>
        <p:spPr>
          <a:xfrm>
            <a:off x="8777232" y="2860447"/>
            <a:ext cx="410019" cy="523220"/>
          </a:xfrm>
          <a:prstGeom prst="rect">
            <a:avLst/>
          </a:prstGeom>
          <a:noFill/>
        </p:spPr>
        <p:txBody>
          <a:bodyPr wrap="square" rtlCol="0">
            <a:spAutoFit/>
          </a:bodyPr>
          <a:lstStyle/>
          <a:p>
            <a:r>
              <a:rPr lang="en-US" sz="2800" b="1" dirty="0">
                <a:solidFill>
                  <a:srgbClr val="FF0000"/>
                </a:solidFill>
              </a:rPr>
              <a:t>5</a:t>
            </a:r>
          </a:p>
        </p:txBody>
      </p:sp>
      <p:sp>
        <p:nvSpPr>
          <p:cNvPr id="39" name="TextBox 91">
            <a:extLst>
              <a:ext uri="{FF2B5EF4-FFF2-40B4-BE49-F238E27FC236}">
                <a16:creationId xmlns:a16="http://schemas.microsoft.com/office/drawing/2014/main" id="{925ACD5D-6105-38F3-6925-800332C56159}"/>
              </a:ext>
            </a:extLst>
          </p:cNvPr>
          <p:cNvSpPr txBox="1"/>
          <p:nvPr/>
        </p:nvSpPr>
        <p:spPr>
          <a:xfrm>
            <a:off x="10135995" y="2840228"/>
            <a:ext cx="410019" cy="523220"/>
          </a:xfrm>
          <a:prstGeom prst="rect">
            <a:avLst/>
          </a:prstGeom>
          <a:noFill/>
        </p:spPr>
        <p:txBody>
          <a:bodyPr wrap="square" rtlCol="0">
            <a:spAutoFit/>
          </a:bodyPr>
          <a:lstStyle/>
          <a:p>
            <a:r>
              <a:rPr lang="en-US" sz="2800" b="1" dirty="0">
                <a:solidFill>
                  <a:srgbClr val="FF0000"/>
                </a:solidFill>
              </a:rPr>
              <a:t>6</a:t>
            </a:r>
          </a:p>
        </p:txBody>
      </p:sp>
      <p:sp>
        <p:nvSpPr>
          <p:cNvPr id="40" name="Rectangle 21">
            <a:extLst>
              <a:ext uri="{FF2B5EF4-FFF2-40B4-BE49-F238E27FC236}">
                <a16:creationId xmlns:a16="http://schemas.microsoft.com/office/drawing/2014/main" id="{EDAE3993-265A-696C-42A0-E27ED5F62672}"/>
              </a:ext>
            </a:extLst>
          </p:cNvPr>
          <p:cNvSpPr>
            <a:spLocks noChangeArrowheads="1"/>
          </p:cNvSpPr>
          <p:nvPr/>
        </p:nvSpPr>
        <p:spPr bwMode="auto">
          <a:xfrm>
            <a:off x="6897819" y="1317819"/>
            <a:ext cx="1426742" cy="1143000"/>
          </a:xfrm>
          <a:prstGeom prst="rect">
            <a:avLst/>
          </a:prstGeom>
          <a:solidFill>
            <a:schemeClr val="tx2"/>
          </a:solidFill>
          <a:ln w="19050">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41" name="Rectangle 21">
            <a:extLst>
              <a:ext uri="{FF2B5EF4-FFF2-40B4-BE49-F238E27FC236}">
                <a16:creationId xmlns:a16="http://schemas.microsoft.com/office/drawing/2014/main" id="{17FC828D-FFE6-9E4A-7360-C749DD047BB8}"/>
              </a:ext>
            </a:extLst>
          </p:cNvPr>
          <p:cNvSpPr>
            <a:spLocks noChangeArrowheads="1"/>
          </p:cNvSpPr>
          <p:nvPr/>
        </p:nvSpPr>
        <p:spPr bwMode="auto">
          <a:xfrm>
            <a:off x="6910606" y="3760250"/>
            <a:ext cx="1413955" cy="1193264"/>
          </a:xfrm>
          <a:prstGeom prst="rect">
            <a:avLst/>
          </a:prstGeom>
          <a:solidFill>
            <a:schemeClr val="tx2"/>
          </a:solidFill>
          <a:ln w="19050">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pic>
        <p:nvPicPr>
          <p:cNvPr id="42" name="Picture 102">
            <a:extLst>
              <a:ext uri="{FF2B5EF4-FFF2-40B4-BE49-F238E27FC236}">
                <a16:creationId xmlns:a16="http://schemas.microsoft.com/office/drawing/2014/main" id="{1EC2FEB0-F7EF-B590-1AA9-789DF5A60987}"/>
              </a:ext>
            </a:extLst>
          </p:cNvPr>
          <p:cNvPicPr>
            <a:picLocks noChangeAspect="1"/>
          </p:cNvPicPr>
          <p:nvPr/>
        </p:nvPicPr>
        <p:blipFill>
          <a:blip r:embed="rId3"/>
          <a:stretch>
            <a:fillRect/>
          </a:stretch>
        </p:blipFill>
        <p:spPr>
          <a:xfrm>
            <a:off x="5524543" y="2471930"/>
            <a:ext cx="5560034" cy="1249788"/>
          </a:xfrm>
          <a:prstGeom prst="rect">
            <a:avLst/>
          </a:prstGeom>
          <a:ln w="57150">
            <a:solidFill>
              <a:srgbClr val="C00000"/>
            </a:solidFill>
          </a:ln>
        </p:spPr>
      </p:pic>
      <p:sp>
        <p:nvSpPr>
          <p:cNvPr id="43" name="Rectangle 39">
            <a:extLst>
              <a:ext uri="{FF2B5EF4-FFF2-40B4-BE49-F238E27FC236}">
                <a16:creationId xmlns:a16="http://schemas.microsoft.com/office/drawing/2014/main" id="{727B123B-9ADA-7F9A-D6B5-B6A1E1D91DB4}"/>
              </a:ext>
            </a:extLst>
          </p:cNvPr>
          <p:cNvSpPr/>
          <p:nvPr/>
        </p:nvSpPr>
        <p:spPr>
          <a:xfrm>
            <a:off x="261258" y="5062910"/>
            <a:ext cx="6094133" cy="762799"/>
          </a:xfrm>
          <a:custGeom>
            <a:avLst/>
            <a:gdLst>
              <a:gd name="connsiteX0" fmla="*/ 19875 w 6094133"/>
              <a:gd name="connsiteY0" fmla="*/ 40620 h 762799"/>
              <a:gd name="connsiteX1" fmla="*/ 255285 w 6094133"/>
              <a:gd name="connsiteY1" fmla="*/ 40620 h 762799"/>
              <a:gd name="connsiteX2" fmla="*/ 490695 w 6094133"/>
              <a:gd name="connsiteY2" fmla="*/ 40620 h 762799"/>
              <a:gd name="connsiteX3" fmla="*/ 847377 w 6094133"/>
              <a:gd name="connsiteY3" fmla="*/ 40620 h 762799"/>
              <a:gd name="connsiteX4" fmla="*/ 1325331 w 6094133"/>
              <a:gd name="connsiteY4" fmla="*/ 40620 h 762799"/>
              <a:gd name="connsiteX5" fmla="*/ 1803285 w 6094133"/>
              <a:gd name="connsiteY5" fmla="*/ 40620 h 762799"/>
              <a:gd name="connsiteX6" fmla="*/ 2159966 w 6094133"/>
              <a:gd name="connsiteY6" fmla="*/ 40620 h 762799"/>
              <a:gd name="connsiteX7" fmla="*/ 2456012 w 6094133"/>
              <a:gd name="connsiteY7" fmla="*/ 40620 h 762799"/>
              <a:gd name="connsiteX8" fmla="*/ 2873330 w 6094133"/>
              <a:gd name="connsiteY8" fmla="*/ 40620 h 762799"/>
              <a:gd name="connsiteX9" fmla="*/ 3169376 w 6094133"/>
              <a:gd name="connsiteY9" fmla="*/ 40620 h 762799"/>
              <a:gd name="connsiteX10" fmla="*/ 3404786 w 6094133"/>
              <a:gd name="connsiteY10" fmla="*/ 40620 h 762799"/>
              <a:gd name="connsiteX11" fmla="*/ 3822104 w 6094133"/>
              <a:gd name="connsiteY11" fmla="*/ 40620 h 762799"/>
              <a:gd name="connsiteX12" fmla="*/ 4300058 w 6094133"/>
              <a:gd name="connsiteY12" fmla="*/ 40620 h 762799"/>
              <a:gd name="connsiteX13" fmla="*/ 4596104 w 6094133"/>
              <a:gd name="connsiteY13" fmla="*/ 40620 h 762799"/>
              <a:gd name="connsiteX14" fmla="*/ 4831514 w 6094133"/>
              <a:gd name="connsiteY14" fmla="*/ 40620 h 762799"/>
              <a:gd name="connsiteX15" fmla="*/ 5248832 w 6094133"/>
              <a:gd name="connsiteY15" fmla="*/ 40620 h 762799"/>
              <a:gd name="connsiteX16" fmla="*/ 5666150 w 6094133"/>
              <a:gd name="connsiteY16" fmla="*/ 40620 h 762799"/>
              <a:gd name="connsiteX17" fmla="*/ 6083468 w 6094133"/>
              <a:gd name="connsiteY17" fmla="*/ 40620 h 762799"/>
              <a:gd name="connsiteX18" fmla="*/ 6083468 w 6094133"/>
              <a:gd name="connsiteY18" fmla="*/ 383908 h 762799"/>
              <a:gd name="connsiteX19" fmla="*/ 6083468 w 6094133"/>
              <a:gd name="connsiteY19" fmla="*/ 741208 h 762799"/>
              <a:gd name="connsiteX20" fmla="*/ 5726786 w 6094133"/>
              <a:gd name="connsiteY20" fmla="*/ 741208 h 762799"/>
              <a:gd name="connsiteX21" fmla="*/ 5309468 w 6094133"/>
              <a:gd name="connsiteY21" fmla="*/ 741208 h 762799"/>
              <a:gd name="connsiteX22" fmla="*/ 5074058 w 6094133"/>
              <a:gd name="connsiteY22" fmla="*/ 741208 h 762799"/>
              <a:gd name="connsiteX23" fmla="*/ 4778012 w 6094133"/>
              <a:gd name="connsiteY23" fmla="*/ 741208 h 762799"/>
              <a:gd name="connsiteX24" fmla="*/ 4421330 w 6094133"/>
              <a:gd name="connsiteY24" fmla="*/ 741208 h 762799"/>
              <a:gd name="connsiteX25" fmla="*/ 4004012 w 6094133"/>
              <a:gd name="connsiteY25" fmla="*/ 741208 h 762799"/>
              <a:gd name="connsiteX26" fmla="*/ 3707966 w 6094133"/>
              <a:gd name="connsiteY26" fmla="*/ 741208 h 762799"/>
              <a:gd name="connsiteX27" fmla="*/ 3533192 w 6094133"/>
              <a:gd name="connsiteY27" fmla="*/ 741208 h 762799"/>
              <a:gd name="connsiteX28" fmla="*/ 3176510 w 6094133"/>
              <a:gd name="connsiteY28" fmla="*/ 741208 h 762799"/>
              <a:gd name="connsiteX29" fmla="*/ 2880464 w 6094133"/>
              <a:gd name="connsiteY29" fmla="*/ 741208 h 762799"/>
              <a:gd name="connsiteX30" fmla="*/ 2705689 w 6094133"/>
              <a:gd name="connsiteY30" fmla="*/ 741208 h 762799"/>
              <a:gd name="connsiteX31" fmla="*/ 2530915 w 6094133"/>
              <a:gd name="connsiteY31" fmla="*/ 741208 h 762799"/>
              <a:gd name="connsiteX32" fmla="*/ 2113598 w 6094133"/>
              <a:gd name="connsiteY32" fmla="*/ 741208 h 762799"/>
              <a:gd name="connsiteX33" fmla="*/ 1817552 w 6094133"/>
              <a:gd name="connsiteY33" fmla="*/ 741208 h 762799"/>
              <a:gd name="connsiteX34" fmla="*/ 1460870 w 6094133"/>
              <a:gd name="connsiteY34" fmla="*/ 741208 h 762799"/>
              <a:gd name="connsiteX35" fmla="*/ 1043552 w 6094133"/>
              <a:gd name="connsiteY35" fmla="*/ 741208 h 762799"/>
              <a:gd name="connsiteX36" fmla="*/ 747506 w 6094133"/>
              <a:gd name="connsiteY36" fmla="*/ 741208 h 762799"/>
              <a:gd name="connsiteX37" fmla="*/ 19875 w 6094133"/>
              <a:gd name="connsiteY37" fmla="*/ 741208 h 762799"/>
              <a:gd name="connsiteX38" fmla="*/ 19875 w 6094133"/>
              <a:gd name="connsiteY38" fmla="*/ 397920 h 762799"/>
              <a:gd name="connsiteX39" fmla="*/ 19875 w 6094133"/>
              <a:gd name="connsiteY39" fmla="*/ 40620 h 762799"/>
              <a:gd name="connsiteX0" fmla="*/ 114801 w 6094133"/>
              <a:gd name="connsiteY0" fmla="*/ 541 h 762799"/>
              <a:gd name="connsiteX1" fmla="*/ 315921 w 6094133"/>
              <a:gd name="connsiteY1" fmla="*/ 40620 h 762799"/>
              <a:gd name="connsiteX2" fmla="*/ 490695 w 6094133"/>
              <a:gd name="connsiteY2" fmla="*/ 40620 h 762799"/>
              <a:gd name="connsiteX3" fmla="*/ 847377 w 6094133"/>
              <a:gd name="connsiteY3" fmla="*/ 40620 h 762799"/>
              <a:gd name="connsiteX4" fmla="*/ 1264695 w 6094133"/>
              <a:gd name="connsiteY4" fmla="*/ 40620 h 762799"/>
              <a:gd name="connsiteX5" fmla="*/ 1500105 w 6094133"/>
              <a:gd name="connsiteY5" fmla="*/ 40620 h 762799"/>
              <a:gd name="connsiteX6" fmla="*/ 1674879 w 6094133"/>
              <a:gd name="connsiteY6" fmla="*/ 40620 h 762799"/>
              <a:gd name="connsiteX7" fmla="*/ 2031561 w 6094133"/>
              <a:gd name="connsiteY7" fmla="*/ 40620 h 762799"/>
              <a:gd name="connsiteX8" fmla="*/ 2206335 w 6094133"/>
              <a:gd name="connsiteY8" fmla="*/ 40620 h 762799"/>
              <a:gd name="connsiteX9" fmla="*/ 2441745 w 6094133"/>
              <a:gd name="connsiteY9" fmla="*/ 40620 h 762799"/>
              <a:gd name="connsiteX10" fmla="*/ 2798427 w 6094133"/>
              <a:gd name="connsiteY10" fmla="*/ 40620 h 762799"/>
              <a:gd name="connsiteX11" fmla="*/ 3155109 w 6094133"/>
              <a:gd name="connsiteY11" fmla="*/ 40620 h 762799"/>
              <a:gd name="connsiteX12" fmla="*/ 3390519 w 6094133"/>
              <a:gd name="connsiteY12" fmla="*/ 40620 h 762799"/>
              <a:gd name="connsiteX13" fmla="*/ 3807837 w 6094133"/>
              <a:gd name="connsiteY13" fmla="*/ 40620 h 762799"/>
              <a:gd name="connsiteX14" fmla="*/ 4285791 w 6094133"/>
              <a:gd name="connsiteY14" fmla="*/ 40620 h 762799"/>
              <a:gd name="connsiteX15" fmla="*/ 4642473 w 6094133"/>
              <a:gd name="connsiteY15" fmla="*/ 40620 h 762799"/>
              <a:gd name="connsiteX16" fmla="*/ 4938518 w 6094133"/>
              <a:gd name="connsiteY16" fmla="*/ 40620 h 762799"/>
              <a:gd name="connsiteX17" fmla="*/ 5295200 w 6094133"/>
              <a:gd name="connsiteY17" fmla="*/ 40620 h 762799"/>
              <a:gd name="connsiteX18" fmla="*/ 5469975 w 6094133"/>
              <a:gd name="connsiteY18" fmla="*/ 40620 h 762799"/>
              <a:gd name="connsiteX19" fmla="*/ 6083468 w 6094133"/>
              <a:gd name="connsiteY19" fmla="*/ 40620 h 762799"/>
              <a:gd name="connsiteX20" fmla="*/ 6083468 w 6094133"/>
              <a:gd name="connsiteY20" fmla="*/ 404925 h 762799"/>
              <a:gd name="connsiteX21" fmla="*/ 6083468 w 6094133"/>
              <a:gd name="connsiteY21" fmla="*/ 741208 h 762799"/>
              <a:gd name="connsiteX22" fmla="*/ 5908693 w 6094133"/>
              <a:gd name="connsiteY22" fmla="*/ 741208 h 762799"/>
              <a:gd name="connsiteX23" fmla="*/ 5430739 w 6094133"/>
              <a:gd name="connsiteY23" fmla="*/ 741208 h 762799"/>
              <a:gd name="connsiteX24" fmla="*/ 5195330 w 6094133"/>
              <a:gd name="connsiteY24" fmla="*/ 741208 h 762799"/>
              <a:gd name="connsiteX25" fmla="*/ 4959920 w 6094133"/>
              <a:gd name="connsiteY25" fmla="*/ 741208 h 762799"/>
              <a:gd name="connsiteX26" fmla="*/ 4603238 w 6094133"/>
              <a:gd name="connsiteY26" fmla="*/ 741208 h 762799"/>
              <a:gd name="connsiteX27" fmla="*/ 4185919 w 6094133"/>
              <a:gd name="connsiteY27" fmla="*/ 741208 h 762799"/>
              <a:gd name="connsiteX28" fmla="*/ 4011145 w 6094133"/>
              <a:gd name="connsiteY28" fmla="*/ 741208 h 762799"/>
              <a:gd name="connsiteX29" fmla="*/ 3533192 w 6094133"/>
              <a:gd name="connsiteY29" fmla="*/ 741208 h 762799"/>
              <a:gd name="connsiteX30" fmla="*/ 3297782 w 6094133"/>
              <a:gd name="connsiteY30" fmla="*/ 741208 h 762799"/>
              <a:gd name="connsiteX31" fmla="*/ 3001736 w 6094133"/>
              <a:gd name="connsiteY31" fmla="*/ 741208 h 762799"/>
              <a:gd name="connsiteX32" fmla="*/ 2705689 w 6094133"/>
              <a:gd name="connsiteY32" fmla="*/ 741208 h 762799"/>
              <a:gd name="connsiteX33" fmla="*/ 2409644 w 6094133"/>
              <a:gd name="connsiteY33" fmla="*/ 741208 h 762799"/>
              <a:gd name="connsiteX34" fmla="*/ 2234870 w 6094133"/>
              <a:gd name="connsiteY34" fmla="*/ 741208 h 762799"/>
              <a:gd name="connsiteX35" fmla="*/ 1999460 w 6094133"/>
              <a:gd name="connsiteY35" fmla="*/ 741208 h 762799"/>
              <a:gd name="connsiteX36" fmla="*/ 1642777 w 6094133"/>
              <a:gd name="connsiteY36" fmla="*/ 741208 h 762799"/>
              <a:gd name="connsiteX37" fmla="*/ 1407367 w 6094133"/>
              <a:gd name="connsiteY37" fmla="*/ 741208 h 762799"/>
              <a:gd name="connsiteX38" fmla="*/ 1050685 w 6094133"/>
              <a:gd name="connsiteY38" fmla="*/ 741208 h 762799"/>
              <a:gd name="connsiteX39" fmla="*/ 754640 w 6094133"/>
              <a:gd name="connsiteY39" fmla="*/ 741208 h 762799"/>
              <a:gd name="connsiteX40" fmla="*/ 579866 w 6094133"/>
              <a:gd name="connsiteY40" fmla="*/ 741208 h 762799"/>
              <a:gd name="connsiteX41" fmla="*/ 19875 w 6094133"/>
              <a:gd name="connsiteY41" fmla="*/ 741208 h 762799"/>
              <a:gd name="connsiteX42" fmla="*/ 19875 w 6094133"/>
              <a:gd name="connsiteY42" fmla="*/ 376902 h 762799"/>
              <a:gd name="connsiteX43" fmla="*/ 114801 w 6094133"/>
              <a:gd name="connsiteY43" fmla="*/ 541 h 762799"/>
              <a:gd name="connsiteX0" fmla="*/ 19875 w 6094133"/>
              <a:gd name="connsiteY0" fmla="*/ 40620 h 762799"/>
              <a:gd name="connsiteX1" fmla="*/ 255285 w 6094133"/>
              <a:gd name="connsiteY1" fmla="*/ 40620 h 762799"/>
              <a:gd name="connsiteX2" fmla="*/ 490695 w 6094133"/>
              <a:gd name="connsiteY2" fmla="*/ 40620 h 762799"/>
              <a:gd name="connsiteX3" fmla="*/ 847377 w 6094133"/>
              <a:gd name="connsiteY3" fmla="*/ 40620 h 762799"/>
              <a:gd name="connsiteX4" fmla="*/ 1325331 w 6094133"/>
              <a:gd name="connsiteY4" fmla="*/ 40620 h 762799"/>
              <a:gd name="connsiteX5" fmla="*/ 1803285 w 6094133"/>
              <a:gd name="connsiteY5" fmla="*/ 40620 h 762799"/>
              <a:gd name="connsiteX6" fmla="*/ 2159966 w 6094133"/>
              <a:gd name="connsiteY6" fmla="*/ 40620 h 762799"/>
              <a:gd name="connsiteX7" fmla="*/ 2456012 w 6094133"/>
              <a:gd name="connsiteY7" fmla="*/ 40620 h 762799"/>
              <a:gd name="connsiteX8" fmla="*/ 2873330 w 6094133"/>
              <a:gd name="connsiteY8" fmla="*/ 40620 h 762799"/>
              <a:gd name="connsiteX9" fmla="*/ 3169376 w 6094133"/>
              <a:gd name="connsiteY9" fmla="*/ 40620 h 762799"/>
              <a:gd name="connsiteX10" fmla="*/ 3404786 w 6094133"/>
              <a:gd name="connsiteY10" fmla="*/ 40620 h 762799"/>
              <a:gd name="connsiteX11" fmla="*/ 3822104 w 6094133"/>
              <a:gd name="connsiteY11" fmla="*/ 40620 h 762799"/>
              <a:gd name="connsiteX12" fmla="*/ 4300058 w 6094133"/>
              <a:gd name="connsiteY12" fmla="*/ 40620 h 762799"/>
              <a:gd name="connsiteX13" fmla="*/ 4596104 w 6094133"/>
              <a:gd name="connsiteY13" fmla="*/ 40620 h 762799"/>
              <a:gd name="connsiteX14" fmla="*/ 4831514 w 6094133"/>
              <a:gd name="connsiteY14" fmla="*/ 40620 h 762799"/>
              <a:gd name="connsiteX15" fmla="*/ 5248832 w 6094133"/>
              <a:gd name="connsiteY15" fmla="*/ 40620 h 762799"/>
              <a:gd name="connsiteX16" fmla="*/ 5666150 w 6094133"/>
              <a:gd name="connsiteY16" fmla="*/ 40620 h 762799"/>
              <a:gd name="connsiteX17" fmla="*/ 6083468 w 6094133"/>
              <a:gd name="connsiteY17" fmla="*/ 40620 h 762799"/>
              <a:gd name="connsiteX18" fmla="*/ 6083468 w 6094133"/>
              <a:gd name="connsiteY18" fmla="*/ 383908 h 762799"/>
              <a:gd name="connsiteX19" fmla="*/ 6083468 w 6094133"/>
              <a:gd name="connsiteY19" fmla="*/ 741208 h 762799"/>
              <a:gd name="connsiteX20" fmla="*/ 5726786 w 6094133"/>
              <a:gd name="connsiteY20" fmla="*/ 741208 h 762799"/>
              <a:gd name="connsiteX21" fmla="*/ 5309468 w 6094133"/>
              <a:gd name="connsiteY21" fmla="*/ 741208 h 762799"/>
              <a:gd name="connsiteX22" fmla="*/ 5074058 w 6094133"/>
              <a:gd name="connsiteY22" fmla="*/ 741208 h 762799"/>
              <a:gd name="connsiteX23" fmla="*/ 4778012 w 6094133"/>
              <a:gd name="connsiteY23" fmla="*/ 741208 h 762799"/>
              <a:gd name="connsiteX24" fmla="*/ 4421330 w 6094133"/>
              <a:gd name="connsiteY24" fmla="*/ 741208 h 762799"/>
              <a:gd name="connsiteX25" fmla="*/ 4004012 w 6094133"/>
              <a:gd name="connsiteY25" fmla="*/ 741208 h 762799"/>
              <a:gd name="connsiteX26" fmla="*/ 3707966 w 6094133"/>
              <a:gd name="connsiteY26" fmla="*/ 741208 h 762799"/>
              <a:gd name="connsiteX27" fmla="*/ 3533192 w 6094133"/>
              <a:gd name="connsiteY27" fmla="*/ 741208 h 762799"/>
              <a:gd name="connsiteX28" fmla="*/ 3176510 w 6094133"/>
              <a:gd name="connsiteY28" fmla="*/ 741208 h 762799"/>
              <a:gd name="connsiteX29" fmla="*/ 2880464 w 6094133"/>
              <a:gd name="connsiteY29" fmla="*/ 741208 h 762799"/>
              <a:gd name="connsiteX30" fmla="*/ 2705689 w 6094133"/>
              <a:gd name="connsiteY30" fmla="*/ 741208 h 762799"/>
              <a:gd name="connsiteX31" fmla="*/ 2530915 w 6094133"/>
              <a:gd name="connsiteY31" fmla="*/ 741208 h 762799"/>
              <a:gd name="connsiteX32" fmla="*/ 2113598 w 6094133"/>
              <a:gd name="connsiteY32" fmla="*/ 741208 h 762799"/>
              <a:gd name="connsiteX33" fmla="*/ 1817552 w 6094133"/>
              <a:gd name="connsiteY33" fmla="*/ 741208 h 762799"/>
              <a:gd name="connsiteX34" fmla="*/ 1460870 w 6094133"/>
              <a:gd name="connsiteY34" fmla="*/ 741208 h 762799"/>
              <a:gd name="connsiteX35" fmla="*/ 1043552 w 6094133"/>
              <a:gd name="connsiteY35" fmla="*/ 741208 h 762799"/>
              <a:gd name="connsiteX36" fmla="*/ 747506 w 6094133"/>
              <a:gd name="connsiteY36" fmla="*/ 741208 h 762799"/>
              <a:gd name="connsiteX37" fmla="*/ 19875 w 6094133"/>
              <a:gd name="connsiteY37" fmla="*/ 741208 h 762799"/>
              <a:gd name="connsiteX38" fmla="*/ 19875 w 6094133"/>
              <a:gd name="connsiteY38" fmla="*/ 397920 h 762799"/>
              <a:gd name="connsiteX39" fmla="*/ 19875 w 6094133"/>
              <a:gd name="connsiteY39" fmla="*/ 40620 h 762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094133" h="762799" fill="none" extrusionOk="0">
                <a:moveTo>
                  <a:pt x="19875" y="40620"/>
                </a:moveTo>
                <a:cubicBezTo>
                  <a:pt x="88882" y="37376"/>
                  <a:pt x="190480" y="53735"/>
                  <a:pt x="255285" y="40620"/>
                </a:cubicBezTo>
                <a:cubicBezTo>
                  <a:pt x="281715" y="15089"/>
                  <a:pt x="443912" y="60660"/>
                  <a:pt x="490695" y="40620"/>
                </a:cubicBezTo>
                <a:cubicBezTo>
                  <a:pt x="507712" y="-23252"/>
                  <a:pt x="702091" y="68251"/>
                  <a:pt x="847377" y="40620"/>
                </a:cubicBezTo>
                <a:cubicBezTo>
                  <a:pt x="985598" y="-16865"/>
                  <a:pt x="1129065" y="88344"/>
                  <a:pt x="1325331" y="40620"/>
                </a:cubicBezTo>
                <a:cubicBezTo>
                  <a:pt x="1498122" y="-27612"/>
                  <a:pt x="1707267" y="121568"/>
                  <a:pt x="1803285" y="40620"/>
                </a:cubicBezTo>
                <a:cubicBezTo>
                  <a:pt x="1902554" y="11343"/>
                  <a:pt x="2104865" y="47621"/>
                  <a:pt x="2159966" y="40620"/>
                </a:cubicBezTo>
                <a:cubicBezTo>
                  <a:pt x="2225398" y="19901"/>
                  <a:pt x="2393829" y="76110"/>
                  <a:pt x="2456012" y="40620"/>
                </a:cubicBezTo>
                <a:cubicBezTo>
                  <a:pt x="2531061" y="57578"/>
                  <a:pt x="2682786" y="57131"/>
                  <a:pt x="2873330" y="40620"/>
                </a:cubicBezTo>
                <a:cubicBezTo>
                  <a:pt x="3057414" y="41394"/>
                  <a:pt x="3057780" y="49492"/>
                  <a:pt x="3169376" y="40620"/>
                </a:cubicBezTo>
                <a:cubicBezTo>
                  <a:pt x="3294092" y="35742"/>
                  <a:pt x="3380700" y="84686"/>
                  <a:pt x="3404786" y="40620"/>
                </a:cubicBezTo>
                <a:cubicBezTo>
                  <a:pt x="3497717" y="-10321"/>
                  <a:pt x="3670391" y="59998"/>
                  <a:pt x="3822104" y="40620"/>
                </a:cubicBezTo>
                <a:cubicBezTo>
                  <a:pt x="3952856" y="42279"/>
                  <a:pt x="4195039" y="68970"/>
                  <a:pt x="4300058" y="40620"/>
                </a:cubicBezTo>
                <a:cubicBezTo>
                  <a:pt x="4496272" y="20980"/>
                  <a:pt x="4530603" y="106655"/>
                  <a:pt x="4596104" y="40620"/>
                </a:cubicBezTo>
                <a:cubicBezTo>
                  <a:pt x="4673124" y="2548"/>
                  <a:pt x="4697720" y="56666"/>
                  <a:pt x="4831514" y="40620"/>
                </a:cubicBezTo>
                <a:cubicBezTo>
                  <a:pt x="4897353" y="-7841"/>
                  <a:pt x="5064543" y="138756"/>
                  <a:pt x="5248832" y="40620"/>
                </a:cubicBezTo>
                <a:cubicBezTo>
                  <a:pt x="5426091" y="7262"/>
                  <a:pt x="5484746" y="67046"/>
                  <a:pt x="5666150" y="40620"/>
                </a:cubicBezTo>
                <a:cubicBezTo>
                  <a:pt x="5875512" y="-21650"/>
                  <a:pt x="5974034" y="14480"/>
                  <a:pt x="6083468" y="40620"/>
                </a:cubicBezTo>
                <a:cubicBezTo>
                  <a:pt x="6140511" y="59811"/>
                  <a:pt x="6113989" y="232362"/>
                  <a:pt x="6083468" y="383908"/>
                </a:cubicBezTo>
                <a:cubicBezTo>
                  <a:pt x="6101051" y="534823"/>
                  <a:pt x="6051332" y="604470"/>
                  <a:pt x="6083468" y="741208"/>
                </a:cubicBezTo>
                <a:cubicBezTo>
                  <a:pt x="5972838" y="783776"/>
                  <a:pt x="5831248" y="679180"/>
                  <a:pt x="5726786" y="741208"/>
                </a:cubicBezTo>
                <a:cubicBezTo>
                  <a:pt x="5635920" y="770170"/>
                  <a:pt x="5391838" y="715771"/>
                  <a:pt x="5309468" y="741208"/>
                </a:cubicBezTo>
                <a:cubicBezTo>
                  <a:pt x="5223990" y="753710"/>
                  <a:pt x="5209776" y="695470"/>
                  <a:pt x="5074058" y="741208"/>
                </a:cubicBezTo>
                <a:cubicBezTo>
                  <a:pt x="4977766" y="788386"/>
                  <a:pt x="4909963" y="737907"/>
                  <a:pt x="4778012" y="741208"/>
                </a:cubicBezTo>
                <a:cubicBezTo>
                  <a:pt x="4637914" y="773065"/>
                  <a:pt x="4594435" y="681022"/>
                  <a:pt x="4421330" y="741208"/>
                </a:cubicBezTo>
                <a:cubicBezTo>
                  <a:pt x="4284877" y="798943"/>
                  <a:pt x="4135347" y="719471"/>
                  <a:pt x="4004012" y="741208"/>
                </a:cubicBezTo>
                <a:cubicBezTo>
                  <a:pt x="3884578" y="743548"/>
                  <a:pt x="3843846" y="736545"/>
                  <a:pt x="3707966" y="741208"/>
                </a:cubicBezTo>
                <a:cubicBezTo>
                  <a:pt x="3550010" y="741542"/>
                  <a:pt x="3607538" y="710128"/>
                  <a:pt x="3533192" y="741208"/>
                </a:cubicBezTo>
                <a:cubicBezTo>
                  <a:pt x="3440438" y="775722"/>
                  <a:pt x="3306696" y="675836"/>
                  <a:pt x="3176510" y="741208"/>
                </a:cubicBezTo>
                <a:cubicBezTo>
                  <a:pt x="3056209" y="770743"/>
                  <a:pt x="2963194" y="678319"/>
                  <a:pt x="2880464" y="741208"/>
                </a:cubicBezTo>
                <a:cubicBezTo>
                  <a:pt x="2822903" y="784990"/>
                  <a:pt x="2743104" y="743928"/>
                  <a:pt x="2705689" y="741208"/>
                </a:cubicBezTo>
                <a:cubicBezTo>
                  <a:pt x="2645919" y="744836"/>
                  <a:pt x="2624317" y="721959"/>
                  <a:pt x="2530915" y="741208"/>
                </a:cubicBezTo>
                <a:cubicBezTo>
                  <a:pt x="2389652" y="765440"/>
                  <a:pt x="2332222" y="760032"/>
                  <a:pt x="2113598" y="741208"/>
                </a:cubicBezTo>
                <a:cubicBezTo>
                  <a:pt x="1920882" y="771482"/>
                  <a:pt x="1948354" y="738424"/>
                  <a:pt x="1817552" y="741208"/>
                </a:cubicBezTo>
                <a:cubicBezTo>
                  <a:pt x="1684320" y="738247"/>
                  <a:pt x="1638000" y="710017"/>
                  <a:pt x="1460870" y="741208"/>
                </a:cubicBezTo>
                <a:cubicBezTo>
                  <a:pt x="1265937" y="729659"/>
                  <a:pt x="1115454" y="707261"/>
                  <a:pt x="1043552" y="741208"/>
                </a:cubicBezTo>
                <a:cubicBezTo>
                  <a:pt x="916132" y="783843"/>
                  <a:pt x="826715" y="723641"/>
                  <a:pt x="747506" y="741208"/>
                </a:cubicBezTo>
                <a:cubicBezTo>
                  <a:pt x="639947" y="706326"/>
                  <a:pt x="239075" y="717940"/>
                  <a:pt x="19875" y="741208"/>
                </a:cubicBezTo>
                <a:cubicBezTo>
                  <a:pt x="5291" y="601292"/>
                  <a:pt x="23575" y="516508"/>
                  <a:pt x="19875" y="397920"/>
                </a:cubicBezTo>
                <a:cubicBezTo>
                  <a:pt x="6138" y="250916"/>
                  <a:pt x="35208" y="226949"/>
                  <a:pt x="19875" y="40620"/>
                </a:cubicBezTo>
                <a:close/>
              </a:path>
              <a:path w="6094133" h="762799" stroke="0" extrusionOk="0">
                <a:moveTo>
                  <a:pt x="114801" y="541"/>
                </a:moveTo>
                <a:cubicBezTo>
                  <a:pt x="207788" y="-25822"/>
                  <a:pt x="240342" y="41794"/>
                  <a:pt x="315921" y="40620"/>
                </a:cubicBezTo>
                <a:cubicBezTo>
                  <a:pt x="384394" y="38912"/>
                  <a:pt x="404863" y="58244"/>
                  <a:pt x="490695" y="40620"/>
                </a:cubicBezTo>
                <a:cubicBezTo>
                  <a:pt x="571592" y="41589"/>
                  <a:pt x="674798" y="50067"/>
                  <a:pt x="847377" y="40620"/>
                </a:cubicBezTo>
                <a:cubicBezTo>
                  <a:pt x="944775" y="-23629"/>
                  <a:pt x="1065855" y="122969"/>
                  <a:pt x="1264695" y="40620"/>
                </a:cubicBezTo>
                <a:cubicBezTo>
                  <a:pt x="1400568" y="-5705"/>
                  <a:pt x="1442010" y="52302"/>
                  <a:pt x="1500105" y="40620"/>
                </a:cubicBezTo>
                <a:cubicBezTo>
                  <a:pt x="1547837" y="39956"/>
                  <a:pt x="1620159" y="61712"/>
                  <a:pt x="1674879" y="40620"/>
                </a:cubicBezTo>
                <a:cubicBezTo>
                  <a:pt x="1742662" y="7919"/>
                  <a:pt x="1927624" y="76006"/>
                  <a:pt x="2031561" y="40620"/>
                </a:cubicBezTo>
                <a:cubicBezTo>
                  <a:pt x="2101437" y="-18739"/>
                  <a:pt x="2142164" y="64988"/>
                  <a:pt x="2206335" y="40620"/>
                </a:cubicBezTo>
                <a:cubicBezTo>
                  <a:pt x="2251998" y="59248"/>
                  <a:pt x="2359248" y="20805"/>
                  <a:pt x="2441745" y="40620"/>
                </a:cubicBezTo>
                <a:cubicBezTo>
                  <a:pt x="2532558" y="50301"/>
                  <a:pt x="2714908" y="36107"/>
                  <a:pt x="2798427" y="40620"/>
                </a:cubicBezTo>
                <a:cubicBezTo>
                  <a:pt x="2847400" y="36705"/>
                  <a:pt x="2981681" y="36207"/>
                  <a:pt x="3155109" y="40620"/>
                </a:cubicBezTo>
                <a:cubicBezTo>
                  <a:pt x="3316148" y="19404"/>
                  <a:pt x="3266882" y="54036"/>
                  <a:pt x="3390519" y="40620"/>
                </a:cubicBezTo>
                <a:cubicBezTo>
                  <a:pt x="3533266" y="-15576"/>
                  <a:pt x="3627866" y="94049"/>
                  <a:pt x="3807837" y="40620"/>
                </a:cubicBezTo>
                <a:cubicBezTo>
                  <a:pt x="3947824" y="-23543"/>
                  <a:pt x="4039386" y="43042"/>
                  <a:pt x="4285791" y="40620"/>
                </a:cubicBezTo>
                <a:cubicBezTo>
                  <a:pt x="4517776" y="52268"/>
                  <a:pt x="4558873" y="89803"/>
                  <a:pt x="4642473" y="40620"/>
                </a:cubicBezTo>
                <a:cubicBezTo>
                  <a:pt x="4729017" y="27794"/>
                  <a:pt x="4870164" y="44296"/>
                  <a:pt x="4938518" y="40620"/>
                </a:cubicBezTo>
                <a:cubicBezTo>
                  <a:pt x="4975305" y="19648"/>
                  <a:pt x="5081935" y="32003"/>
                  <a:pt x="5295200" y="40620"/>
                </a:cubicBezTo>
                <a:cubicBezTo>
                  <a:pt x="5451926" y="29727"/>
                  <a:pt x="5411495" y="37980"/>
                  <a:pt x="5469975" y="40620"/>
                </a:cubicBezTo>
                <a:cubicBezTo>
                  <a:pt x="5412844" y="73842"/>
                  <a:pt x="5818020" y="38464"/>
                  <a:pt x="6083468" y="40620"/>
                </a:cubicBezTo>
                <a:cubicBezTo>
                  <a:pt x="6099385" y="230271"/>
                  <a:pt x="6025330" y="303804"/>
                  <a:pt x="6083468" y="404925"/>
                </a:cubicBezTo>
                <a:cubicBezTo>
                  <a:pt x="6180820" y="478932"/>
                  <a:pt x="6123063" y="647075"/>
                  <a:pt x="6083468" y="741208"/>
                </a:cubicBezTo>
                <a:cubicBezTo>
                  <a:pt x="6017222" y="741554"/>
                  <a:pt x="6006926" y="703871"/>
                  <a:pt x="5908693" y="741208"/>
                </a:cubicBezTo>
                <a:cubicBezTo>
                  <a:pt x="5826088" y="754086"/>
                  <a:pt x="5578648" y="700268"/>
                  <a:pt x="5430739" y="741208"/>
                </a:cubicBezTo>
                <a:cubicBezTo>
                  <a:pt x="5325066" y="801798"/>
                  <a:pt x="5261435" y="717118"/>
                  <a:pt x="5195330" y="741208"/>
                </a:cubicBezTo>
                <a:cubicBezTo>
                  <a:pt x="5101008" y="781865"/>
                  <a:pt x="4997094" y="725638"/>
                  <a:pt x="4959920" y="741208"/>
                </a:cubicBezTo>
                <a:cubicBezTo>
                  <a:pt x="4910791" y="726946"/>
                  <a:pt x="4692183" y="734172"/>
                  <a:pt x="4603238" y="741208"/>
                </a:cubicBezTo>
                <a:cubicBezTo>
                  <a:pt x="4416285" y="762048"/>
                  <a:pt x="4322752" y="669195"/>
                  <a:pt x="4185919" y="741208"/>
                </a:cubicBezTo>
                <a:cubicBezTo>
                  <a:pt x="4098651" y="782385"/>
                  <a:pt x="4057730" y="704303"/>
                  <a:pt x="4011145" y="741208"/>
                </a:cubicBezTo>
                <a:cubicBezTo>
                  <a:pt x="3951984" y="778116"/>
                  <a:pt x="3734211" y="700123"/>
                  <a:pt x="3533192" y="741208"/>
                </a:cubicBezTo>
                <a:cubicBezTo>
                  <a:pt x="3365396" y="762617"/>
                  <a:pt x="3374157" y="720907"/>
                  <a:pt x="3297782" y="741208"/>
                </a:cubicBezTo>
                <a:cubicBezTo>
                  <a:pt x="3241774" y="741079"/>
                  <a:pt x="3099018" y="745400"/>
                  <a:pt x="3001736" y="741208"/>
                </a:cubicBezTo>
                <a:cubicBezTo>
                  <a:pt x="2946213" y="740253"/>
                  <a:pt x="2775914" y="739094"/>
                  <a:pt x="2705689" y="741208"/>
                </a:cubicBezTo>
                <a:cubicBezTo>
                  <a:pt x="2634772" y="767116"/>
                  <a:pt x="2497414" y="732183"/>
                  <a:pt x="2409644" y="741208"/>
                </a:cubicBezTo>
                <a:cubicBezTo>
                  <a:pt x="2346907" y="765113"/>
                  <a:pt x="2276002" y="736277"/>
                  <a:pt x="2234870" y="741208"/>
                </a:cubicBezTo>
                <a:cubicBezTo>
                  <a:pt x="2148046" y="754733"/>
                  <a:pt x="2108966" y="730776"/>
                  <a:pt x="1999460" y="741208"/>
                </a:cubicBezTo>
                <a:cubicBezTo>
                  <a:pt x="1876250" y="718610"/>
                  <a:pt x="1736709" y="683752"/>
                  <a:pt x="1642777" y="741208"/>
                </a:cubicBezTo>
                <a:cubicBezTo>
                  <a:pt x="1494559" y="797203"/>
                  <a:pt x="1503039" y="729824"/>
                  <a:pt x="1407367" y="741208"/>
                </a:cubicBezTo>
                <a:cubicBezTo>
                  <a:pt x="1323263" y="766621"/>
                  <a:pt x="1091025" y="705694"/>
                  <a:pt x="1050685" y="741208"/>
                </a:cubicBezTo>
                <a:cubicBezTo>
                  <a:pt x="950232" y="767675"/>
                  <a:pt x="839962" y="722042"/>
                  <a:pt x="754640" y="741208"/>
                </a:cubicBezTo>
                <a:cubicBezTo>
                  <a:pt x="629124" y="760966"/>
                  <a:pt x="602619" y="727178"/>
                  <a:pt x="579866" y="741208"/>
                </a:cubicBezTo>
                <a:cubicBezTo>
                  <a:pt x="536803" y="742783"/>
                  <a:pt x="133251" y="716858"/>
                  <a:pt x="19875" y="741208"/>
                </a:cubicBezTo>
                <a:cubicBezTo>
                  <a:pt x="-57458" y="594271"/>
                  <a:pt x="-25062" y="469677"/>
                  <a:pt x="19875" y="376902"/>
                </a:cubicBezTo>
                <a:cubicBezTo>
                  <a:pt x="-45594" y="262345"/>
                  <a:pt x="209067" y="168833"/>
                  <a:pt x="114801" y="541"/>
                </a:cubicBezTo>
                <a:close/>
              </a:path>
              <a:path w="6094133" h="762799" fill="none" stroke="0" extrusionOk="0">
                <a:moveTo>
                  <a:pt x="19875" y="40620"/>
                </a:moveTo>
                <a:cubicBezTo>
                  <a:pt x="94119" y="17851"/>
                  <a:pt x="197844" y="70349"/>
                  <a:pt x="255285" y="40620"/>
                </a:cubicBezTo>
                <a:cubicBezTo>
                  <a:pt x="323563" y="12119"/>
                  <a:pt x="431800" y="66355"/>
                  <a:pt x="490695" y="40620"/>
                </a:cubicBezTo>
                <a:cubicBezTo>
                  <a:pt x="506688" y="-7596"/>
                  <a:pt x="765505" y="83746"/>
                  <a:pt x="847377" y="40620"/>
                </a:cubicBezTo>
                <a:cubicBezTo>
                  <a:pt x="958892" y="-37386"/>
                  <a:pt x="1185905" y="59584"/>
                  <a:pt x="1325331" y="40620"/>
                </a:cubicBezTo>
                <a:cubicBezTo>
                  <a:pt x="1451842" y="14991"/>
                  <a:pt x="1719390" y="124240"/>
                  <a:pt x="1803285" y="40620"/>
                </a:cubicBezTo>
                <a:cubicBezTo>
                  <a:pt x="1896056" y="-10392"/>
                  <a:pt x="2083875" y="84595"/>
                  <a:pt x="2159966" y="40620"/>
                </a:cubicBezTo>
                <a:cubicBezTo>
                  <a:pt x="2219904" y="-16862"/>
                  <a:pt x="2378433" y="65055"/>
                  <a:pt x="2456012" y="40620"/>
                </a:cubicBezTo>
                <a:cubicBezTo>
                  <a:pt x="2562348" y="33557"/>
                  <a:pt x="2726662" y="65789"/>
                  <a:pt x="2873330" y="40620"/>
                </a:cubicBezTo>
                <a:cubicBezTo>
                  <a:pt x="3050340" y="39548"/>
                  <a:pt x="3056970" y="55066"/>
                  <a:pt x="3169376" y="40620"/>
                </a:cubicBezTo>
                <a:cubicBezTo>
                  <a:pt x="3276956" y="35539"/>
                  <a:pt x="3346903" y="74257"/>
                  <a:pt x="3404786" y="40620"/>
                </a:cubicBezTo>
                <a:cubicBezTo>
                  <a:pt x="3452625" y="-27680"/>
                  <a:pt x="3671749" y="80357"/>
                  <a:pt x="3822104" y="40620"/>
                </a:cubicBezTo>
                <a:cubicBezTo>
                  <a:pt x="3984819" y="3144"/>
                  <a:pt x="4150521" y="52308"/>
                  <a:pt x="4300058" y="40620"/>
                </a:cubicBezTo>
                <a:cubicBezTo>
                  <a:pt x="4480741" y="23659"/>
                  <a:pt x="4490611" y="69579"/>
                  <a:pt x="4596104" y="40620"/>
                </a:cubicBezTo>
                <a:cubicBezTo>
                  <a:pt x="4706782" y="-4466"/>
                  <a:pt x="4715549" y="64692"/>
                  <a:pt x="4831514" y="40620"/>
                </a:cubicBezTo>
                <a:cubicBezTo>
                  <a:pt x="4930035" y="-12236"/>
                  <a:pt x="5112695" y="101492"/>
                  <a:pt x="5248832" y="40620"/>
                </a:cubicBezTo>
                <a:cubicBezTo>
                  <a:pt x="5360768" y="3759"/>
                  <a:pt x="5472125" y="66211"/>
                  <a:pt x="5666150" y="40620"/>
                </a:cubicBezTo>
                <a:cubicBezTo>
                  <a:pt x="5871998" y="-14770"/>
                  <a:pt x="5969908" y="32800"/>
                  <a:pt x="6083468" y="40620"/>
                </a:cubicBezTo>
                <a:cubicBezTo>
                  <a:pt x="6113418" y="92011"/>
                  <a:pt x="6043001" y="240549"/>
                  <a:pt x="6083468" y="383908"/>
                </a:cubicBezTo>
                <a:cubicBezTo>
                  <a:pt x="6089123" y="514318"/>
                  <a:pt x="6096234" y="605388"/>
                  <a:pt x="6083468" y="741208"/>
                </a:cubicBezTo>
                <a:cubicBezTo>
                  <a:pt x="5992203" y="770465"/>
                  <a:pt x="5807652" y="715492"/>
                  <a:pt x="5726786" y="741208"/>
                </a:cubicBezTo>
                <a:cubicBezTo>
                  <a:pt x="5677799" y="775635"/>
                  <a:pt x="5377214" y="687706"/>
                  <a:pt x="5309468" y="741208"/>
                </a:cubicBezTo>
                <a:cubicBezTo>
                  <a:pt x="5229592" y="793205"/>
                  <a:pt x="5140025" y="700252"/>
                  <a:pt x="5074058" y="741208"/>
                </a:cubicBezTo>
                <a:cubicBezTo>
                  <a:pt x="4978758" y="774960"/>
                  <a:pt x="4889094" y="714467"/>
                  <a:pt x="4778012" y="741208"/>
                </a:cubicBezTo>
                <a:cubicBezTo>
                  <a:pt x="4659215" y="742355"/>
                  <a:pt x="4584481" y="708373"/>
                  <a:pt x="4421330" y="741208"/>
                </a:cubicBezTo>
                <a:cubicBezTo>
                  <a:pt x="4294943" y="806587"/>
                  <a:pt x="4103315" y="729004"/>
                  <a:pt x="4004012" y="741208"/>
                </a:cubicBezTo>
                <a:cubicBezTo>
                  <a:pt x="3879842" y="756781"/>
                  <a:pt x="3832693" y="744848"/>
                  <a:pt x="3707966" y="741208"/>
                </a:cubicBezTo>
                <a:cubicBezTo>
                  <a:pt x="3560891" y="759280"/>
                  <a:pt x="3597688" y="694668"/>
                  <a:pt x="3533192" y="741208"/>
                </a:cubicBezTo>
                <a:cubicBezTo>
                  <a:pt x="3490235" y="778054"/>
                  <a:pt x="3281145" y="733667"/>
                  <a:pt x="3176510" y="741208"/>
                </a:cubicBezTo>
                <a:cubicBezTo>
                  <a:pt x="3072415" y="749392"/>
                  <a:pt x="2950823" y="699692"/>
                  <a:pt x="2880464" y="741208"/>
                </a:cubicBezTo>
                <a:cubicBezTo>
                  <a:pt x="2815905" y="786695"/>
                  <a:pt x="2749358" y="731694"/>
                  <a:pt x="2705689" y="741208"/>
                </a:cubicBezTo>
                <a:cubicBezTo>
                  <a:pt x="2673531" y="751488"/>
                  <a:pt x="2625934" y="721683"/>
                  <a:pt x="2530915" y="741208"/>
                </a:cubicBezTo>
                <a:cubicBezTo>
                  <a:pt x="2489714" y="759107"/>
                  <a:pt x="2290830" y="699437"/>
                  <a:pt x="2113598" y="741208"/>
                </a:cubicBezTo>
                <a:cubicBezTo>
                  <a:pt x="1909338" y="780265"/>
                  <a:pt x="1932036" y="727128"/>
                  <a:pt x="1817552" y="741208"/>
                </a:cubicBezTo>
                <a:cubicBezTo>
                  <a:pt x="1719664" y="728656"/>
                  <a:pt x="1643012" y="723492"/>
                  <a:pt x="1460870" y="741208"/>
                </a:cubicBezTo>
                <a:cubicBezTo>
                  <a:pt x="1294315" y="769485"/>
                  <a:pt x="1152744" y="739233"/>
                  <a:pt x="1043552" y="741208"/>
                </a:cubicBezTo>
                <a:cubicBezTo>
                  <a:pt x="920122" y="768808"/>
                  <a:pt x="793162" y="748066"/>
                  <a:pt x="747506" y="741208"/>
                </a:cubicBezTo>
                <a:cubicBezTo>
                  <a:pt x="707682" y="693688"/>
                  <a:pt x="224445" y="739461"/>
                  <a:pt x="19875" y="741208"/>
                </a:cubicBezTo>
                <a:cubicBezTo>
                  <a:pt x="12950" y="577427"/>
                  <a:pt x="29705" y="540730"/>
                  <a:pt x="19875" y="397920"/>
                </a:cubicBezTo>
                <a:cubicBezTo>
                  <a:pt x="1774" y="263528"/>
                  <a:pt x="30367" y="224196"/>
                  <a:pt x="19875" y="40620"/>
                </a:cubicBezTo>
                <a:close/>
              </a:path>
              <a:path w="6094133" h="762799" fill="none" stroke="0" extrusionOk="0">
                <a:moveTo>
                  <a:pt x="19875" y="40620"/>
                </a:moveTo>
                <a:cubicBezTo>
                  <a:pt x="95607" y="27349"/>
                  <a:pt x="191969" y="70881"/>
                  <a:pt x="255285" y="40620"/>
                </a:cubicBezTo>
                <a:cubicBezTo>
                  <a:pt x="288824" y="13559"/>
                  <a:pt x="437803" y="63950"/>
                  <a:pt x="490695" y="40620"/>
                </a:cubicBezTo>
                <a:cubicBezTo>
                  <a:pt x="519795" y="-4813"/>
                  <a:pt x="741007" y="76275"/>
                  <a:pt x="847377" y="40620"/>
                </a:cubicBezTo>
                <a:cubicBezTo>
                  <a:pt x="962775" y="-11872"/>
                  <a:pt x="1122269" y="97913"/>
                  <a:pt x="1325331" y="40620"/>
                </a:cubicBezTo>
                <a:cubicBezTo>
                  <a:pt x="1465793" y="-20930"/>
                  <a:pt x="1696733" y="110903"/>
                  <a:pt x="1803285" y="40620"/>
                </a:cubicBezTo>
                <a:cubicBezTo>
                  <a:pt x="1896419" y="-9319"/>
                  <a:pt x="2087645" y="46233"/>
                  <a:pt x="2159966" y="40620"/>
                </a:cubicBezTo>
                <a:cubicBezTo>
                  <a:pt x="2229944" y="8216"/>
                  <a:pt x="2392847" y="71441"/>
                  <a:pt x="2456012" y="40620"/>
                </a:cubicBezTo>
                <a:cubicBezTo>
                  <a:pt x="2531119" y="28520"/>
                  <a:pt x="2720093" y="71968"/>
                  <a:pt x="2873330" y="40620"/>
                </a:cubicBezTo>
                <a:cubicBezTo>
                  <a:pt x="3055271" y="38840"/>
                  <a:pt x="3057818" y="50973"/>
                  <a:pt x="3169376" y="40620"/>
                </a:cubicBezTo>
                <a:cubicBezTo>
                  <a:pt x="3283279" y="34716"/>
                  <a:pt x="3381184" y="70804"/>
                  <a:pt x="3404786" y="40620"/>
                </a:cubicBezTo>
                <a:cubicBezTo>
                  <a:pt x="3478455" y="-7342"/>
                  <a:pt x="3663399" y="68320"/>
                  <a:pt x="3822104" y="40620"/>
                </a:cubicBezTo>
                <a:cubicBezTo>
                  <a:pt x="3974610" y="38029"/>
                  <a:pt x="4204095" y="92020"/>
                  <a:pt x="4300058" y="40620"/>
                </a:cubicBezTo>
                <a:cubicBezTo>
                  <a:pt x="4484035" y="18719"/>
                  <a:pt x="4504211" y="74321"/>
                  <a:pt x="4596104" y="40620"/>
                </a:cubicBezTo>
                <a:cubicBezTo>
                  <a:pt x="4698665" y="4277"/>
                  <a:pt x="4710373" y="61570"/>
                  <a:pt x="4831514" y="40620"/>
                </a:cubicBezTo>
                <a:cubicBezTo>
                  <a:pt x="4887562" y="-26580"/>
                  <a:pt x="5118626" y="147701"/>
                  <a:pt x="5248832" y="40620"/>
                </a:cubicBezTo>
                <a:cubicBezTo>
                  <a:pt x="5394423" y="20216"/>
                  <a:pt x="5470181" y="72503"/>
                  <a:pt x="5666150" y="40620"/>
                </a:cubicBezTo>
                <a:cubicBezTo>
                  <a:pt x="5870281" y="-37159"/>
                  <a:pt x="5968838" y="12838"/>
                  <a:pt x="6083468" y="40620"/>
                </a:cubicBezTo>
                <a:cubicBezTo>
                  <a:pt x="6147179" y="66050"/>
                  <a:pt x="6063979" y="223961"/>
                  <a:pt x="6083468" y="383908"/>
                </a:cubicBezTo>
                <a:cubicBezTo>
                  <a:pt x="6081718" y="518659"/>
                  <a:pt x="6078146" y="594195"/>
                  <a:pt x="6083468" y="741208"/>
                </a:cubicBezTo>
                <a:cubicBezTo>
                  <a:pt x="5973272" y="764739"/>
                  <a:pt x="5816761" y="718819"/>
                  <a:pt x="5726786" y="741208"/>
                </a:cubicBezTo>
                <a:cubicBezTo>
                  <a:pt x="5666780" y="772281"/>
                  <a:pt x="5382255" y="694982"/>
                  <a:pt x="5309468" y="741208"/>
                </a:cubicBezTo>
                <a:cubicBezTo>
                  <a:pt x="5219403" y="784411"/>
                  <a:pt x="5192753" y="698357"/>
                  <a:pt x="5074058" y="741208"/>
                </a:cubicBezTo>
                <a:cubicBezTo>
                  <a:pt x="4976257" y="782118"/>
                  <a:pt x="4889187" y="735768"/>
                  <a:pt x="4778012" y="741208"/>
                </a:cubicBezTo>
                <a:cubicBezTo>
                  <a:pt x="4657987" y="749773"/>
                  <a:pt x="4601465" y="700985"/>
                  <a:pt x="4421330" y="741208"/>
                </a:cubicBezTo>
                <a:cubicBezTo>
                  <a:pt x="4284550" y="793419"/>
                  <a:pt x="4092754" y="712181"/>
                  <a:pt x="4004012" y="741208"/>
                </a:cubicBezTo>
                <a:cubicBezTo>
                  <a:pt x="3881565" y="752819"/>
                  <a:pt x="3850385" y="739281"/>
                  <a:pt x="3707966" y="741208"/>
                </a:cubicBezTo>
                <a:cubicBezTo>
                  <a:pt x="3551128" y="746652"/>
                  <a:pt x="3601772" y="701915"/>
                  <a:pt x="3533192" y="741208"/>
                </a:cubicBezTo>
                <a:cubicBezTo>
                  <a:pt x="3455925" y="763300"/>
                  <a:pt x="3310164" y="706837"/>
                  <a:pt x="3176510" y="741208"/>
                </a:cubicBezTo>
                <a:cubicBezTo>
                  <a:pt x="3064876" y="766513"/>
                  <a:pt x="2961789" y="701635"/>
                  <a:pt x="2880464" y="741208"/>
                </a:cubicBezTo>
                <a:cubicBezTo>
                  <a:pt x="2818450" y="782686"/>
                  <a:pt x="2753282" y="745580"/>
                  <a:pt x="2705689" y="741208"/>
                </a:cubicBezTo>
                <a:cubicBezTo>
                  <a:pt x="2652660" y="747353"/>
                  <a:pt x="2623783" y="718546"/>
                  <a:pt x="2530915" y="741208"/>
                </a:cubicBezTo>
                <a:cubicBezTo>
                  <a:pt x="2403119" y="755612"/>
                  <a:pt x="2321197" y="735017"/>
                  <a:pt x="2113598" y="741208"/>
                </a:cubicBezTo>
                <a:cubicBezTo>
                  <a:pt x="1918624" y="774765"/>
                  <a:pt x="1944557" y="727181"/>
                  <a:pt x="1817552" y="741208"/>
                </a:cubicBezTo>
                <a:cubicBezTo>
                  <a:pt x="1688030" y="738203"/>
                  <a:pt x="1647340" y="720659"/>
                  <a:pt x="1460870" y="741208"/>
                </a:cubicBezTo>
                <a:cubicBezTo>
                  <a:pt x="1288656" y="769359"/>
                  <a:pt x="1144532" y="709267"/>
                  <a:pt x="1043552" y="741208"/>
                </a:cubicBezTo>
                <a:cubicBezTo>
                  <a:pt x="932093" y="780771"/>
                  <a:pt x="813513" y="741601"/>
                  <a:pt x="747506" y="741208"/>
                </a:cubicBezTo>
                <a:cubicBezTo>
                  <a:pt x="659089" y="714588"/>
                  <a:pt x="241918" y="712565"/>
                  <a:pt x="19875" y="741208"/>
                </a:cubicBezTo>
                <a:cubicBezTo>
                  <a:pt x="10866" y="593932"/>
                  <a:pt x="21950" y="527775"/>
                  <a:pt x="19875" y="397920"/>
                </a:cubicBezTo>
                <a:cubicBezTo>
                  <a:pt x="5234" y="260451"/>
                  <a:pt x="27952" y="232385"/>
                  <a:pt x="19875" y="40620"/>
                </a:cubicBezTo>
                <a:close/>
              </a:path>
            </a:pathLst>
          </a:custGeom>
          <a:solidFill>
            <a:schemeClr val="bg1"/>
          </a:solidFill>
          <a:ln w="38100" cap="flat" cmpd="sng" algn="ctr">
            <a:noFill/>
            <a:prstDash val="solid"/>
            <a:miter lim="800000"/>
            <a:extLst>
              <a:ext uri="{C807C97D-BFC1-408E-A445-0C87EB9F89A2}">
                <ask:lineSketchStyleProps xmlns:ask="http://schemas.microsoft.com/office/drawing/2018/sketchyshapes" sd="3623122876">
                  <a:custGeom>
                    <a:avLst/>
                    <a:gdLst>
                      <a:gd name="connsiteX0" fmla="*/ 19875 w 6094133"/>
                      <a:gd name="connsiteY0" fmla="*/ 66553 h 1249788"/>
                      <a:gd name="connsiteX1" fmla="*/ 255285 w 6094133"/>
                      <a:gd name="connsiteY1" fmla="*/ 66553 h 1249788"/>
                      <a:gd name="connsiteX2" fmla="*/ 490695 w 6094133"/>
                      <a:gd name="connsiteY2" fmla="*/ 66553 h 1249788"/>
                      <a:gd name="connsiteX3" fmla="*/ 847377 w 6094133"/>
                      <a:gd name="connsiteY3" fmla="*/ 66553 h 1249788"/>
                      <a:gd name="connsiteX4" fmla="*/ 1325331 w 6094133"/>
                      <a:gd name="connsiteY4" fmla="*/ 66553 h 1249788"/>
                      <a:gd name="connsiteX5" fmla="*/ 1803285 w 6094133"/>
                      <a:gd name="connsiteY5" fmla="*/ 66553 h 1249788"/>
                      <a:gd name="connsiteX6" fmla="*/ 2159966 w 6094133"/>
                      <a:gd name="connsiteY6" fmla="*/ 66553 h 1249788"/>
                      <a:gd name="connsiteX7" fmla="*/ 2456012 w 6094133"/>
                      <a:gd name="connsiteY7" fmla="*/ 66553 h 1249788"/>
                      <a:gd name="connsiteX8" fmla="*/ 2873330 w 6094133"/>
                      <a:gd name="connsiteY8" fmla="*/ 66553 h 1249788"/>
                      <a:gd name="connsiteX9" fmla="*/ 3169376 w 6094133"/>
                      <a:gd name="connsiteY9" fmla="*/ 66553 h 1249788"/>
                      <a:gd name="connsiteX10" fmla="*/ 3404786 w 6094133"/>
                      <a:gd name="connsiteY10" fmla="*/ 66553 h 1249788"/>
                      <a:gd name="connsiteX11" fmla="*/ 3822104 w 6094133"/>
                      <a:gd name="connsiteY11" fmla="*/ 66553 h 1249788"/>
                      <a:gd name="connsiteX12" fmla="*/ 4300058 w 6094133"/>
                      <a:gd name="connsiteY12" fmla="*/ 66553 h 1249788"/>
                      <a:gd name="connsiteX13" fmla="*/ 4596104 w 6094133"/>
                      <a:gd name="connsiteY13" fmla="*/ 66553 h 1249788"/>
                      <a:gd name="connsiteX14" fmla="*/ 4831514 w 6094133"/>
                      <a:gd name="connsiteY14" fmla="*/ 66553 h 1249788"/>
                      <a:gd name="connsiteX15" fmla="*/ 5248832 w 6094133"/>
                      <a:gd name="connsiteY15" fmla="*/ 66553 h 1249788"/>
                      <a:gd name="connsiteX16" fmla="*/ 5666150 w 6094133"/>
                      <a:gd name="connsiteY16" fmla="*/ 66553 h 1249788"/>
                      <a:gd name="connsiteX17" fmla="*/ 6083468 w 6094133"/>
                      <a:gd name="connsiteY17" fmla="*/ 66553 h 1249788"/>
                      <a:gd name="connsiteX18" fmla="*/ 6083468 w 6094133"/>
                      <a:gd name="connsiteY18" fmla="*/ 629004 h 1249788"/>
                      <a:gd name="connsiteX19" fmla="*/ 6083468 w 6094133"/>
                      <a:gd name="connsiteY19" fmla="*/ 1214413 h 1249788"/>
                      <a:gd name="connsiteX20" fmla="*/ 5726786 w 6094133"/>
                      <a:gd name="connsiteY20" fmla="*/ 1214413 h 1249788"/>
                      <a:gd name="connsiteX21" fmla="*/ 5309468 w 6094133"/>
                      <a:gd name="connsiteY21" fmla="*/ 1214413 h 1249788"/>
                      <a:gd name="connsiteX22" fmla="*/ 5074058 w 6094133"/>
                      <a:gd name="connsiteY22" fmla="*/ 1214413 h 1249788"/>
                      <a:gd name="connsiteX23" fmla="*/ 4778012 w 6094133"/>
                      <a:gd name="connsiteY23" fmla="*/ 1214413 h 1249788"/>
                      <a:gd name="connsiteX24" fmla="*/ 4421330 w 6094133"/>
                      <a:gd name="connsiteY24" fmla="*/ 1214413 h 1249788"/>
                      <a:gd name="connsiteX25" fmla="*/ 4004012 w 6094133"/>
                      <a:gd name="connsiteY25" fmla="*/ 1214413 h 1249788"/>
                      <a:gd name="connsiteX26" fmla="*/ 3707966 w 6094133"/>
                      <a:gd name="connsiteY26" fmla="*/ 1214413 h 1249788"/>
                      <a:gd name="connsiteX27" fmla="*/ 3533192 w 6094133"/>
                      <a:gd name="connsiteY27" fmla="*/ 1214413 h 1249788"/>
                      <a:gd name="connsiteX28" fmla="*/ 3176510 w 6094133"/>
                      <a:gd name="connsiteY28" fmla="*/ 1214413 h 1249788"/>
                      <a:gd name="connsiteX29" fmla="*/ 2880464 w 6094133"/>
                      <a:gd name="connsiteY29" fmla="*/ 1214413 h 1249788"/>
                      <a:gd name="connsiteX30" fmla="*/ 2705689 w 6094133"/>
                      <a:gd name="connsiteY30" fmla="*/ 1214413 h 1249788"/>
                      <a:gd name="connsiteX31" fmla="*/ 2530915 w 6094133"/>
                      <a:gd name="connsiteY31" fmla="*/ 1214413 h 1249788"/>
                      <a:gd name="connsiteX32" fmla="*/ 2113598 w 6094133"/>
                      <a:gd name="connsiteY32" fmla="*/ 1214413 h 1249788"/>
                      <a:gd name="connsiteX33" fmla="*/ 1817552 w 6094133"/>
                      <a:gd name="connsiteY33" fmla="*/ 1214413 h 1249788"/>
                      <a:gd name="connsiteX34" fmla="*/ 1460870 w 6094133"/>
                      <a:gd name="connsiteY34" fmla="*/ 1214413 h 1249788"/>
                      <a:gd name="connsiteX35" fmla="*/ 1043552 w 6094133"/>
                      <a:gd name="connsiteY35" fmla="*/ 1214413 h 1249788"/>
                      <a:gd name="connsiteX36" fmla="*/ 747506 w 6094133"/>
                      <a:gd name="connsiteY36" fmla="*/ 1214413 h 1249788"/>
                      <a:gd name="connsiteX37" fmla="*/ 19875 w 6094133"/>
                      <a:gd name="connsiteY37" fmla="*/ 1214413 h 1249788"/>
                      <a:gd name="connsiteX38" fmla="*/ 19875 w 6094133"/>
                      <a:gd name="connsiteY38" fmla="*/ 651962 h 1249788"/>
                      <a:gd name="connsiteX39" fmla="*/ 19875 w 6094133"/>
                      <a:gd name="connsiteY39" fmla="*/ 66553 h 1249788"/>
                      <a:gd name="connsiteX0" fmla="*/ 114801 w 6094133"/>
                      <a:gd name="connsiteY0" fmla="*/ 888 h 1249788"/>
                      <a:gd name="connsiteX1" fmla="*/ 315921 w 6094133"/>
                      <a:gd name="connsiteY1" fmla="*/ 66553 h 1249788"/>
                      <a:gd name="connsiteX2" fmla="*/ 490695 w 6094133"/>
                      <a:gd name="connsiteY2" fmla="*/ 66553 h 1249788"/>
                      <a:gd name="connsiteX3" fmla="*/ 847377 w 6094133"/>
                      <a:gd name="connsiteY3" fmla="*/ 66553 h 1249788"/>
                      <a:gd name="connsiteX4" fmla="*/ 1264695 w 6094133"/>
                      <a:gd name="connsiteY4" fmla="*/ 66553 h 1249788"/>
                      <a:gd name="connsiteX5" fmla="*/ 1500105 w 6094133"/>
                      <a:gd name="connsiteY5" fmla="*/ 66553 h 1249788"/>
                      <a:gd name="connsiteX6" fmla="*/ 1674879 w 6094133"/>
                      <a:gd name="connsiteY6" fmla="*/ 66553 h 1249788"/>
                      <a:gd name="connsiteX7" fmla="*/ 2031561 w 6094133"/>
                      <a:gd name="connsiteY7" fmla="*/ 66553 h 1249788"/>
                      <a:gd name="connsiteX8" fmla="*/ 2206335 w 6094133"/>
                      <a:gd name="connsiteY8" fmla="*/ 66553 h 1249788"/>
                      <a:gd name="connsiteX9" fmla="*/ 2441745 w 6094133"/>
                      <a:gd name="connsiteY9" fmla="*/ 66553 h 1249788"/>
                      <a:gd name="connsiteX10" fmla="*/ 2798427 w 6094133"/>
                      <a:gd name="connsiteY10" fmla="*/ 66553 h 1249788"/>
                      <a:gd name="connsiteX11" fmla="*/ 3155109 w 6094133"/>
                      <a:gd name="connsiteY11" fmla="*/ 66553 h 1249788"/>
                      <a:gd name="connsiteX12" fmla="*/ 3390519 w 6094133"/>
                      <a:gd name="connsiteY12" fmla="*/ 66553 h 1249788"/>
                      <a:gd name="connsiteX13" fmla="*/ 3807837 w 6094133"/>
                      <a:gd name="connsiteY13" fmla="*/ 66553 h 1249788"/>
                      <a:gd name="connsiteX14" fmla="*/ 4285791 w 6094133"/>
                      <a:gd name="connsiteY14" fmla="*/ 66553 h 1249788"/>
                      <a:gd name="connsiteX15" fmla="*/ 4642473 w 6094133"/>
                      <a:gd name="connsiteY15" fmla="*/ 66553 h 1249788"/>
                      <a:gd name="connsiteX16" fmla="*/ 4938518 w 6094133"/>
                      <a:gd name="connsiteY16" fmla="*/ 66553 h 1249788"/>
                      <a:gd name="connsiteX17" fmla="*/ 5295200 w 6094133"/>
                      <a:gd name="connsiteY17" fmla="*/ 66553 h 1249788"/>
                      <a:gd name="connsiteX18" fmla="*/ 5469975 w 6094133"/>
                      <a:gd name="connsiteY18" fmla="*/ 66553 h 1249788"/>
                      <a:gd name="connsiteX19" fmla="*/ 6083468 w 6094133"/>
                      <a:gd name="connsiteY19" fmla="*/ 66553 h 1249788"/>
                      <a:gd name="connsiteX20" fmla="*/ 6083468 w 6094133"/>
                      <a:gd name="connsiteY20" fmla="*/ 663439 h 1249788"/>
                      <a:gd name="connsiteX21" fmla="*/ 6083468 w 6094133"/>
                      <a:gd name="connsiteY21" fmla="*/ 1214413 h 1249788"/>
                      <a:gd name="connsiteX22" fmla="*/ 5908693 w 6094133"/>
                      <a:gd name="connsiteY22" fmla="*/ 1214413 h 1249788"/>
                      <a:gd name="connsiteX23" fmla="*/ 5430739 w 6094133"/>
                      <a:gd name="connsiteY23" fmla="*/ 1214413 h 1249788"/>
                      <a:gd name="connsiteX24" fmla="*/ 5195330 w 6094133"/>
                      <a:gd name="connsiteY24" fmla="*/ 1214413 h 1249788"/>
                      <a:gd name="connsiteX25" fmla="*/ 4959920 w 6094133"/>
                      <a:gd name="connsiteY25" fmla="*/ 1214413 h 1249788"/>
                      <a:gd name="connsiteX26" fmla="*/ 4603238 w 6094133"/>
                      <a:gd name="connsiteY26" fmla="*/ 1214413 h 1249788"/>
                      <a:gd name="connsiteX27" fmla="*/ 4185919 w 6094133"/>
                      <a:gd name="connsiteY27" fmla="*/ 1214413 h 1249788"/>
                      <a:gd name="connsiteX28" fmla="*/ 4011145 w 6094133"/>
                      <a:gd name="connsiteY28" fmla="*/ 1214413 h 1249788"/>
                      <a:gd name="connsiteX29" fmla="*/ 3533192 w 6094133"/>
                      <a:gd name="connsiteY29" fmla="*/ 1214413 h 1249788"/>
                      <a:gd name="connsiteX30" fmla="*/ 3297782 w 6094133"/>
                      <a:gd name="connsiteY30" fmla="*/ 1214413 h 1249788"/>
                      <a:gd name="connsiteX31" fmla="*/ 3001736 w 6094133"/>
                      <a:gd name="connsiteY31" fmla="*/ 1214413 h 1249788"/>
                      <a:gd name="connsiteX32" fmla="*/ 2705689 w 6094133"/>
                      <a:gd name="connsiteY32" fmla="*/ 1214413 h 1249788"/>
                      <a:gd name="connsiteX33" fmla="*/ 2409644 w 6094133"/>
                      <a:gd name="connsiteY33" fmla="*/ 1214413 h 1249788"/>
                      <a:gd name="connsiteX34" fmla="*/ 2234870 w 6094133"/>
                      <a:gd name="connsiteY34" fmla="*/ 1214413 h 1249788"/>
                      <a:gd name="connsiteX35" fmla="*/ 1999460 w 6094133"/>
                      <a:gd name="connsiteY35" fmla="*/ 1214413 h 1249788"/>
                      <a:gd name="connsiteX36" fmla="*/ 1642777 w 6094133"/>
                      <a:gd name="connsiteY36" fmla="*/ 1214413 h 1249788"/>
                      <a:gd name="connsiteX37" fmla="*/ 1407367 w 6094133"/>
                      <a:gd name="connsiteY37" fmla="*/ 1214413 h 1249788"/>
                      <a:gd name="connsiteX38" fmla="*/ 1050685 w 6094133"/>
                      <a:gd name="connsiteY38" fmla="*/ 1214413 h 1249788"/>
                      <a:gd name="connsiteX39" fmla="*/ 754640 w 6094133"/>
                      <a:gd name="connsiteY39" fmla="*/ 1214413 h 1249788"/>
                      <a:gd name="connsiteX40" fmla="*/ 579866 w 6094133"/>
                      <a:gd name="connsiteY40" fmla="*/ 1214413 h 1249788"/>
                      <a:gd name="connsiteX41" fmla="*/ 19875 w 6094133"/>
                      <a:gd name="connsiteY41" fmla="*/ 1214413 h 1249788"/>
                      <a:gd name="connsiteX42" fmla="*/ 19875 w 6094133"/>
                      <a:gd name="connsiteY42" fmla="*/ 617526 h 1249788"/>
                      <a:gd name="connsiteX43" fmla="*/ 114801 w 6094133"/>
                      <a:gd name="connsiteY43" fmla="*/ 888 h 124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094133" h="1249788" fill="none" extrusionOk="0">
                        <a:moveTo>
                          <a:pt x="19875" y="66553"/>
                        </a:moveTo>
                        <a:cubicBezTo>
                          <a:pt x="84698" y="44393"/>
                          <a:pt x="200227" y="105648"/>
                          <a:pt x="255285" y="66553"/>
                        </a:cubicBezTo>
                        <a:cubicBezTo>
                          <a:pt x="283175" y="24374"/>
                          <a:pt x="431247" y="107534"/>
                          <a:pt x="490695" y="66553"/>
                        </a:cubicBezTo>
                        <a:cubicBezTo>
                          <a:pt x="534852" y="-4253"/>
                          <a:pt x="719098" y="132726"/>
                          <a:pt x="847377" y="66553"/>
                        </a:cubicBezTo>
                        <a:cubicBezTo>
                          <a:pt x="964422" y="-11627"/>
                          <a:pt x="1164689" y="132505"/>
                          <a:pt x="1325331" y="66553"/>
                        </a:cubicBezTo>
                        <a:cubicBezTo>
                          <a:pt x="1481889" y="-16763"/>
                          <a:pt x="1706577" y="152138"/>
                          <a:pt x="1803285" y="66553"/>
                        </a:cubicBezTo>
                        <a:cubicBezTo>
                          <a:pt x="1900421" y="-12332"/>
                          <a:pt x="2096115" y="103547"/>
                          <a:pt x="2159966" y="66553"/>
                        </a:cubicBezTo>
                        <a:cubicBezTo>
                          <a:pt x="2229243" y="20518"/>
                          <a:pt x="2393932" y="121249"/>
                          <a:pt x="2456012" y="66553"/>
                        </a:cubicBezTo>
                        <a:cubicBezTo>
                          <a:pt x="2523608" y="51604"/>
                          <a:pt x="2689431" y="75166"/>
                          <a:pt x="2873330" y="66553"/>
                        </a:cubicBezTo>
                        <a:cubicBezTo>
                          <a:pt x="3055717" y="63272"/>
                          <a:pt x="3057689" y="81800"/>
                          <a:pt x="3169376" y="66553"/>
                        </a:cubicBezTo>
                        <a:cubicBezTo>
                          <a:pt x="3287111" y="50808"/>
                          <a:pt x="3370433" y="131552"/>
                          <a:pt x="3404786" y="66553"/>
                        </a:cubicBezTo>
                        <a:cubicBezTo>
                          <a:pt x="3489184" y="-8378"/>
                          <a:pt x="3686900" y="93694"/>
                          <a:pt x="3822104" y="66553"/>
                        </a:cubicBezTo>
                        <a:cubicBezTo>
                          <a:pt x="3952124" y="58156"/>
                          <a:pt x="4192621" y="112948"/>
                          <a:pt x="4300058" y="66553"/>
                        </a:cubicBezTo>
                        <a:cubicBezTo>
                          <a:pt x="4482385" y="28746"/>
                          <a:pt x="4515316" y="145532"/>
                          <a:pt x="4596104" y="66553"/>
                        </a:cubicBezTo>
                        <a:cubicBezTo>
                          <a:pt x="4684499" y="3242"/>
                          <a:pt x="4715564" y="108774"/>
                          <a:pt x="4831514" y="66553"/>
                        </a:cubicBezTo>
                        <a:cubicBezTo>
                          <a:pt x="4905795" y="-2890"/>
                          <a:pt x="5077597" y="193276"/>
                          <a:pt x="5248832" y="66553"/>
                        </a:cubicBezTo>
                        <a:cubicBezTo>
                          <a:pt x="5399770" y="-18959"/>
                          <a:pt x="5481437" y="125056"/>
                          <a:pt x="5666150" y="66553"/>
                        </a:cubicBezTo>
                        <a:cubicBezTo>
                          <a:pt x="5866600" y="-19511"/>
                          <a:pt x="5978950" y="65293"/>
                          <a:pt x="6083468" y="66553"/>
                        </a:cubicBezTo>
                        <a:cubicBezTo>
                          <a:pt x="6128790" y="151144"/>
                          <a:pt x="6092271" y="400286"/>
                          <a:pt x="6083468" y="629004"/>
                        </a:cubicBezTo>
                        <a:cubicBezTo>
                          <a:pt x="6099790" y="866016"/>
                          <a:pt x="6063093" y="972678"/>
                          <a:pt x="6083468" y="1214413"/>
                        </a:cubicBezTo>
                        <a:cubicBezTo>
                          <a:pt x="5968800" y="1275791"/>
                          <a:pt x="5817108" y="1147127"/>
                          <a:pt x="5726786" y="1214413"/>
                        </a:cubicBezTo>
                        <a:cubicBezTo>
                          <a:pt x="5643062" y="1263672"/>
                          <a:pt x="5396613" y="1140999"/>
                          <a:pt x="5309468" y="1214413"/>
                        </a:cubicBezTo>
                        <a:cubicBezTo>
                          <a:pt x="5222549" y="1266782"/>
                          <a:pt x="5199727" y="1148665"/>
                          <a:pt x="5074058" y="1214413"/>
                        </a:cubicBezTo>
                        <a:cubicBezTo>
                          <a:pt x="4977603" y="1286876"/>
                          <a:pt x="4901494" y="1194525"/>
                          <a:pt x="4778012" y="1214413"/>
                        </a:cubicBezTo>
                        <a:cubicBezTo>
                          <a:pt x="4655081" y="1240522"/>
                          <a:pt x="4574579" y="1135395"/>
                          <a:pt x="4421330" y="1214413"/>
                        </a:cubicBezTo>
                        <a:cubicBezTo>
                          <a:pt x="4284210" y="1291417"/>
                          <a:pt x="4123998" y="1190836"/>
                          <a:pt x="4004012" y="1214413"/>
                        </a:cubicBezTo>
                        <a:cubicBezTo>
                          <a:pt x="3887678" y="1230329"/>
                          <a:pt x="3851202" y="1209725"/>
                          <a:pt x="3707966" y="1214413"/>
                        </a:cubicBezTo>
                        <a:cubicBezTo>
                          <a:pt x="3554746" y="1216763"/>
                          <a:pt x="3605789" y="1167075"/>
                          <a:pt x="3533192" y="1214413"/>
                        </a:cubicBezTo>
                        <a:cubicBezTo>
                          <a:pt x="3444300" y="1267550"/>
                          <a:pt x="3297239" y="1159659"/>
                          <a:pt x="3176510" y="1214413"/>
                        </a:cubicBezTo>
                        <a:cubicBezTo>
                          <a:pt x="3059563" y="1250897"/>
                          <a:pt x="2958989" y="1126286"/>
                          <a:pt x="2880464" y="1214413"/>
                        </a:cubicBezTo>
                        <a:cubicBezTo>
                          <a:pt x="2816391" y="1282426"/>
                          <a:pt x="2745556" y="1214767"/>
                          <a:pt x="2705689" y="1214413"/>
                        </a:cubicBezTo>
                        <a:cubicBezTo>
                          <a:pt x="2649000" y="1221226"/>
                          <a:pt x="2623098" y="1179942"/>
                          <a:pt x="2530915" y="1214413"/>
                        </a:cubicBezTo>
                        <a:cubicBezTo>
                          <a:pt x="2402001" y="1254767"/>
                          <a:pt x="2327161" y="1216422"/>
                          <a:pt x="2113598" y="1214413"/>
                        </a:cubicBezTo>
                        <a:cubicBezTo>
                          <a:pt x="1915405" y="1257112"/>
                          <a:pt x="1943183" y="1209320"/>
                          <a:pt x="1817552" y="1214413"/>
                        </a:cubicBezTo>
                        <a:cubicBezTo>
                          <a:pt x="1686807" y="1211816"/>
                          <a:pt x="1634395" y="1184926"/>
                          <a:pt x="1460870" y="1214413"/>
                        </a:cubicBezTo>
                        <a:cubicBezTo>
                          <a:pt x="1281368" y="1223582"/>
                          <a:pt x="1140039" y="1176443"/>
                          <a:pt x="1043552" y="1214413"/>
                        </a:cubicBezTo>
                        <a:cubicBezTo>
                          <a:pt x="920926" y="1248664"/>
                          <a:pt x="823972" y="1188620"/>
                          <a:pt x="747506" y="1214413"/>
                        </a:cubicBezTo>
                        <a:cubicBezTo>
                          <a:pt x="676319" y="1227464"/>
                          <a:pt x="265568" y="1174972"/>
                          <a:pt x="19875" y="1214413"/>
                        </a:cubicBezTo>
                        <a:cubicBezTo>
                          <a:pt x="4665" y="970700"/>
                          <a:pt x="28515" y="860644"/>
                          <a:pt x="19875" y="651962"/>
                        </a:cubicBezTo>
                        <a:cubicBezTo>
                          <a:pt x="3669" y="418161"/>
                          <a:pt x="35144" y="365455"/>
                          <a:pt x="19875" y="66553"/>
                        </a:cubicBezTo>
                        <a:close/>
                      </a:path>
                      <a:path w="6094133" h="1249788" stroke="0" extrusionOk="0">
                        <a:moveTo>
                          <a:pt x="114801" y="888"/>
                        </a:moveTo>
                        <a:cubicBezTo>
                          <a:pt x="204262" y="-16334"/>
                          <a:pt x="246768" y="60522"/>
                          <a:pt x="315921" y="66553"/>
                        </a:cubicBezTo>
                        <a:cubicBezTo>
                          <a:pt x="380306" y="74669"/>
                          <a:pt x="405507" y="87149"/>
                          <a:pt x="490695" y="66553"/>
                        </a:cubicBezTo>
                        <a:cubicBezTo>
                          <a:pt x="572847" y="60375"/>
                          <a:pt x="704772" y="119094"/>
                          <a:pt x="847377" y="66553"/>
                        </a:cubicBezTo>
                        <a:cubicBezTo>
                          <a:pt x="975756" y="2661"/>
                          <a:pt x="1105448" y="166719"/>
                          <a:pt x="1264695" y="66553"/>
                        </a:cubicBezTo>
                        <a:cubicBezTo>
                          <a:pt x="1399100" y="-11095"/>
                          <a:pt x="1446329" y="87312"/>
                          <a:pt x="1500105" y="66553"/>
                        </a:cubicBezTo>
                        <a:cubicBezTo>
                          <a:pt x="1548147" y="62087"/>
                          <a:pt x="1613903" y="95070"/>
                          <a:pt x="1674879" y="66553"/>
                        </a:cubicBezTo>
                        <a:cubicBezTo>
                          <a:pt x="1742704" y="22193"/>
                          <a:pt x="1950871" y="137554"/>
                          <a:pt x="2031561" y="66553"/>
                        </a:cubicBezTo>
                        <a:cubicBezTo>
                          <a:pt x="2107498" y="-7345"/>
                          <a:pt x="2143684" y="78014"/>
                          <a:pt x="2206335" y="66553"/>
                        </a:cubicBezTo>
                        <a:cubicBezTo>
                          <a:pt x="2261565" y="72788"/>
                          <a:pt x="2354252" y="65020"/>
                          <a:pt x="2441745" y="66553"/>
                        </a:cubicBezTo>
                        <a:cubicBezTo>
                          <a:pt x="2532036" y="71516"/>
                          <a:pt x="2710545" y="65239"/>
                          <a:pt x="2798427" y="66553"/>
                        </a:cubicBezTo>
                        <a:cubicBezTo>
                          <a:pt x="2860088" y="59056"/>
                          <a:pt x="2992301" y="107040"/>
                          <a:pt x="3155109" y="66553"/>
                        </a:cubicBezTo>
                        <a:cubicBezTo>
                          <a:pt x="3313675" y="18266"/>
                          <a:pt x="3271939" y="93311"/>
                          <a:pt x="3390519" y="66553"/>
                        </a:cubicBezTo>
                        <a:cubicBezTo>
                          <a:pt x="3499828" y="14274"/>
                          <a:pt x="3661875" y="118576"/>
                          <a:pt x="3807837" y="66553"/>
                        </a:cubicBezTo>
                        <a:cubicBezTo>
                          <a:pt x="3941030" y="6617"/>
                          <a:pt x="4058136" y="81914"/>
                          <a:pt x="4285791" y="66553"/>
                        </a:cubicBezTo>
                        <a:cubicBezTo>
                          <a:pt x="4511763" y="70056"/>
                          <a:pt x="4556293" y="133998"/>
                          <a:pt x="4642473" y="66553"/>
                        </a:cubicBezTo>
                        <a:cubicBezTo>
                          <a:pt x="4729850" y="9097"/>
                          <a:pt x="4866224" y="101951"/>
                          <a:pt x="4938518" y="66553"/>
                        </a:cubicBezTo>
                        <a:cubicBezTo>
                          <a:pt x="5003161" y="29046"/>
                          <a:pt x="5105438" y="62381"/>
                          <a:pt x="5295200" y="66553"/>
                        </a:cubicBezTo>
                        <a:cubicBezTo>
                          <a:pt x="5456153" y="57969"/>
                          <a:pt x="5404848" y="73489"/>
                          <a:pt x="5469975" y="66553"/>
                        </a:cubicBezTo>
                        <a:cubicBezTo>
                          <a:pt x="5485554" y="75488"/>
                          <a:pt x="5818395" y="95622"/>
                          <a:pt x="6083468" y="66553"/>
                        </a:cubicBezTo>
                        <a:cubicBezTo>
                          <a:pt x="6090011" y="363831"/>
                          <a:pt x="6039579" y="522178"/>
                          <a:pt x="6083468" y="663439"/>
                        </a:cubicBezTo>
                        <a:cubicBezTo>
                          <a:pt x="6151766" y="789439"/>
                          <a:pt x="6104045" y="1056879"/>
                          <a:pt x="6083468" y="1214413"/>
                        </a:cubicBezTo>
                        <a:cubicBezTo>
                          <a:pt x="6029535" y="1214606"/>
                          <a:pt x="5999399" y="1168835"/>
                          <a:pt x="5908693" y="1214413"/>
                        </a:cubicBezTo>
                        <a:cubicBezTo>
                          <a:pt x="5824266" y="1249095"/>
                          <a:pt x="5575720" y="1136954"/>
                          <a:pt x="5430739" y="1214413"/>
                        </a:cubicBezTo>
                        <a:cubicBezTo>
                          <a:pt x="5312792" y="1312602"/>
                          <a:pt x="5265419" y="1174513"/>
                          <a:pt x="5195330" y="1214413"/>
                        </a:cubicBezTo>
                        <a:cubicBezTo>
                          <a:pt x="5101839" y="1271597"/>
                          <a:pt x="5008287" y="1177505"/>
                          <a:pt x="4959920" y="1214413"/>
                        </a:cubicBezTo>
                        <a:cubicBezTo>
                          <a:pt x="4909383" y="1244352"/>
                          <a:pt x="4725340" y="1195666"/>
                          <a:pt x="4603238" y="1214413"/>
                        </a:cubicBezTo>
                        <a:cubicBezTo>
                          <a:pt x="4430561" y="1240968"/>
                          <a:pt x="4303536" y="1115481"/>
                          <a:pt x="4185919" y="1214413"/>
                        </a:cubicBezTo>
                        <a:cubicBezTo>
                          <a:pt x="4092203" y="1294754"/>
                          <a:pt x="4062222" y="1177434"/>
                          <a:pt x="4011145" y="1214413"/>
                        </a:cubicBezTo>
                        <a:cubicBezTo>
                          <a:pt x="3954949" y="1240988"/>
                          <a:pt x="3716407" y="1159884"/>
                          <a:pt x="3533192" y="1214413"/>
                        </a:cubicBezTo>
                        <a:cubicBezTo>
                          <a:pt x="3370381" y="1251806"/>
                          <a:pt x="3371895" y="1196987"/>
                          <a:pt x="3297782" y="1214413"/>
                        </a:cubicBezTo>
                        <a:cubicBezTo>
                          <a:pt x="3235270" y="1217200"/>
                          <a:pt x="3095144" y="1218440"/>
                          <a:pt x="3001736" y="1214413"/>
                        </a:cubicBezTo>
                        <a:cubicBezTo>
                          <a:pt x="2926388" y="1214186"/>
                          <a:pt x="2774199" y="1201768"/>
                          <a:pt x="2705689" y="1214413"/>
                        </a:cubicBezTo>
                        <a:cubicBezTo>
                          <a:pt x="2636161" y="1241776"/>
                          <a:pt x="2489158" y="1177065"/>
                          <a:pt x="2409644" y="1214413"/>
                        </a:cubicBezTo>
                        <a:cubicBezTo>
                          <a:pt x="2338519" y="1257878"/>
                          <a:pt x="2289985" y="1208152"/>
                          <a:pt x="2234870" y="1214413"/>
                        </a:cubicBezTo>
                        <a:cubicBezTo>
                          <a:pt x="2155239" y="1228121"/>
                          <a:pt x="2109121" y="1200443"/>
                          <a:pt x="1999460" y="1214413"/>
                        </a:cubicBezTo>
                        <a:cubicBezTo>
                          <a:pt x="1879822" y="1195135"/>
                          <a:pt x="1767903" y="1138637"/>
                          <a:pt x="1642777" y="1214413"/>
                        </a:cubicBezTo>
                        <a:cubicBezTo>
                          <a:pt x="1493800" y="1287097"/>
                          <a:pt x="1491304" y="1197191"/>
                          <a:pt x="1407367" y="1214413"/>
                        </a:cubicBezTo>
                        <a:cubicBezTo>
                          <a:pt x="1332595" y="1239196"/>
                          <a:pt x="1111697" y="1145597"/>
                          <a:pt x="1050685" y="1214413"/>
                        </a:cubicBezTo>
                        <a:cubicBezTo>
                          <a:pt x="964624" y="1278225"/>
                          <a:pt x="845103" y="1182247"/>
                          <a:pt x="754640" y="1214413"/>
                        </a:cubicBezTo>
                        <a:cubicBezTo>
                          <a:pt x="630692" y="1248658"/>
                          <a:pt x="612774" y="1187506"/>
                          <a:pt x="579866" y="1214413"/>
                        </a:cubicBezTo>
                        <a:cubicBezTo>
                          <a:pt x="538854" y="1232058"/>
                          <a:pt x="140829" y="1157962"/>
                          <a:pt x="19875" y="1214413"/>
                        </a:cubicBezTo>
                        <a:cubicBezTo>
                          <a:pt x="-46477" y="993014"/>
                          <a:pt x="-11729" y="798703"/>
                          <a:pt x="19875" y="617526"/>
                        </a:cubicBezTo>
                        <a:cubicBezTo>
                          <a:pt x="-2421" y="420371"/>
                          <a:pt x="178065" y="268810"/>
                          <a:pt x="114801" y="888"/>
                        </a:cubicBezTo>
                        <a:close/>
                      </a:path>
                      <a:path w="6094133" h="1249788" fill="none" stroke="0" extrusionOk="0">
                        <a:moveTo>
                          <a:pt x="19875" y="66553"/>
                        </a:moveTo>
                        <a:cubicBezTo>
                          <a:pt x="97353" y="36724"/>
                          <a:pt x="201223" y="115477"/>
                          <a:pt x="255285" y="66553"/>
                        </a:cubicBezTo>
                        <a:cubicBezTo>
                          <a:pt x="321553" y="17303"/>
                          <a:pt x="428786" y="110310"/>
                          <a:pt x="490695" y="66553"/>
                        </a:cubicBezTo>
                        <a:cubicBezTo>
                          <a:pt x="525257" y="13398"/>
                          <a:pt x="762818" y="136990"/>
                          <a:pt x="847377" y="66553"/>
                        </a:cubicBezTo>
                        <a:cubicBezTo>
                          <a:pt x="947291" y="-51368"/>
                          <a:pt x="1175558" y="132985"/>
                          <a:pt x="1325331" y="66553"/>
                        </a:cubicBezTo>
                        <a:cubicBezTo>
                          <a:pt x="1431977" y="-13212"/>
                          <a:pt x="1693043" y="173105"/>
                          <a:pt x="1803285" y="66553"/>
                        </a:cubicBezTo>
                        <a:cubicBezTo>
                          <a:pt x="1875080" y="-26544"/>
                          <a:pt x="2076382" y="101466"/>
                          <a:pt x="2159966" y="66553"/>
                        </a:cubicBezTo>
                        <a:cubicBezTo>
                          <a:pt x="2236863" y="-7413"/>
                          <a:pt x="2386813" y="84965"/>
                          <a:pt x="2456012" y="66553"/>
                        </a:cubicBezTo>
                        <a:cubicBezTo>
                          <a:pt x="2565586" y="10147"/>
                          <a:pt x="2710635" y="87241"/>
                          <a:pt x="2873330" y="66553"/>
                        </a:cubicBezTo>
                        <a:cubicBezTo>
                          <a:pt x="3050412" y="64152"/>
                          <a:pt x="3057265" y="89236"/>
                          <a:pt x="3169376" y="66553"/>
                        </a:cubicBezTo>
                        <a:cubicBezTo>
                          <a:pt x="3278934" y="50158"/>
                          <a:pt x="3353431" y="120547"/>
                          <a:pt x="3404786" y="66553"/>
                        </a:cubicBezTo>
                        <a:cubicBezTo>
                          <a:pt x="3439017" y="5903"/>
                          <a:pt x="3671053" y="103351"/>
                          <a:pt x="3822104" y="66553"/>
                        </a:cubicBezTo>
                        <a:cubicBezTo>
                          <a:pt x="3995020" y="45664"/>
                          <a:pt x="4158073" y="128540"/>
                          <a:pt x="4300058" y="66553"/>
                        </a:cubicBezTo>
                        <a:cubicBezTo>
                          <a:pt x="4476304" y="39423"/>
                          <a:pt x="4494041" y="119589"/>
                          <a:pt x="4596104" y="66553"/>
                        </a:cubicBezTo>
                        <a:cubicBezTo>
                          <a:pt x="4705506" y="5465"/>
                          <a:pt x="4721445" y="108147"/>
                          <a:pt x="4831514" y="66553"/>
                        </a:cubicBezTo>
                        <a:cubicBezTo>
                          <a:pt x="4912692" y="-10039"/>
                          <a:pt x="5110476" y="161148"/>
                          <a:pt x="5248832" y="66553"/>
                        </a:cubicBezTo>
                        <a:cubicBezTo>
                          <a:pt x="5390018" y="13386"/>
                          <a:pt x="5460431" y="136946"/>
                          <a:pt x="5666150" y="66553"/>
                        </a:cubicBezTo>
                        <a:cubicBezTo>
                          <a:pt x="5859093" y="-23884"/>
                          <a:pt x="5972214" y="57255"/>
                          <a:pt x="6083468" y="66553"/>
                        </a:cubicBezTo>
                        <a:cubicBezTo>
                          <a:pt x="6140408" y="162341"/>
                          <a:pt x="6036418" y="386913"/>
                          <a:pt x="6083468" y="629004"/>
                        </a:cubicBezTo>
                        <a:cubicBezTo>
                          <a:pt x="6087300" y="841458"/>
                          <a:pt x="6089089" y="963755"/>
                          <a:pt x="6083468" y="1214413"/>
                        </a:cubicBezTo>
                        <a:cubicBezTo>
                          <a:pt x="5970174" y="1248766"/>
                          <a:pt x="5805292" y="1174040"/>
                          <a:pt x="5726786" y="1214413"/>
                        </a:cubicBezTo>
                        <a:cubicBezTo>
                          <a:pt x="5680094" y="1265809"/>
                          <a:pt x="5372464" y="1130705"/>
                          <a:pt x="5309468" y="1214413"/>
                        </a:cubicBezTo>
                        <a:cubicBezTo>
                          <a:pt x="5213981" y="1318549"/>
                          <a:pt x="5142277" y="1152784"/>
                          <a:pt x="5074058" y="1214413"/>
                        </a:cubicBezTo>
                        <a:cubicBezTo>
                          <a:pt x="4965733" y="1238324"/>
                          <a:pt x="4884248" y="1198488"/>
                          <a:pt x="4778012" y="1214413"/>
                        </a:cubicBezTo>
                        <a:cubicBezTo>
                          <a:pt x="4668558" y="1210953"/>
                          <a:pt x="4587895" y="1153462"/>
                          <a:pt x="4421330" y="1214413"/>
                        </a:cubicBezTo>
                        <a:cubicBezTo>
                          <a:pt x="4284466" y="1294980"/>
                          <a:pt x="4107773" y="1189263"/>
                          <a:pt x="4004012" y="1214413"/>
                        </a:cubicBezTo>
                        <a:cubicBezTo>
                          <a:pt x="3882025" y="1236790"/>
                          <a:pt x="3844040" y="1219958"/>
                          <a:pt x="3707966" y="1214413"/>
                        </a:cubicBezTo>
                        <a:cubicBezTo>
                          <a:pt x="3561132" y="1221105"/>
                          <a:pt x="3595955" y="1157768"/>
                          <a:pt x="3533192" y="1214413"/>
                        </a:cubicBezTo>
                        <a:cubicBezTo>
                          <a:pt x="3490312" y="1233803"/>
                          <a:pt x="3305846" y="1186503"/>
                          <a:pt x="3176510" y="1214413"/>
                        </a:cubicBezTo>
                        <a:cubicBezTo>
                          <a:pt x="3085610" y="1253381"/>
                          <a:pt x="2951989" y="1163227"/>
                          <a:pt x="2880464" y="1214413"/>
                        </a:cubicBezTo>
                        <a:cubicBezTo>
                          <a:pt x="2814783" y="1280831"/>
                          <a:pt x="2761895" y="1210412"/>
                          <a:pt x="2705689" y="1214413"/>
                        </a:cubicBezTo>
                        <a:cubicBezTo>
                          <a:pt x="2663167" y="1225804"/>
                          <a:pt x="2624938" y="1156713"/>
                          <a:pt x="2530915" y="1214413"/>
                        </a:cubicBezTo>
                        <a:cubicBezTo>
                          <a:pt x="2446953" y="1225911"/>
                          <a:pt x="2295738" y="1150218"/>
                          <a:pt x="2113598" y="1214413"/>
                        </a:cubicBezTo>
                        <a:cubicBezTo>
                          <a:pt x="1917728" y="1267556"/>
                          <a:pt x="1933882" y="1203852"/>
                          <a:pt x="1817552" y="1214413"/>
                        </a:cubicBezTo>
                        <a:cubicBezTo>
                          <a:pt x="1710188" y="1210429"/>
                          <a:pt x="1643059" y="1193147"/>
                          <a:pt x="1460870" y="1214413"/>
                        </a:cubicBezTo>
                        <a:cubicBezTo>
                          <a:pt x="1293625" y="1243974"/>
                          <a:pt x="1172924" y="1171017"/>
                          <a:pt x="1043552" y="1214413"/>
                        </a:cubicBezTo>
                        <a:cubicBezTo>
                          <a:pt x="927524" y="1250035"/>
                          <a:pt x="805521" y="1208056"/>
                          <a:pt x="747506" y="1214413"/>
                        </a:cubicBezTo>
                        <a:cubicBezTo>
                          <a:pt x="659569" y="1189688"/>
                          <a:pt x="255534" y="1168404"/>
                          <a:pt x="19875" y="1214413"/>
                        </a:cubicBezTo>
                        <a:cubicBezTo>
                          <a:pt x="9400" y="952150"/>
                          <a:pt x="26597" y="884829"/>
                          <a:pt x="19875" y="651962"/>
                        </a:cubicBezTo>
                        <a:cubicBezTo>
                          <a:pt x="1864" y="428994"/>
                          <a:pt x="29974" y="353126"/>
                          <a:pt x="19875" y="66553"/>
                        </a:cubicBezTo>
                        <a:close/>
                      </a:path>
                    </a:pathLst>
                  </a:custGeom>
                  <ask:type>
                    <ask:lineSketchScribble/>
                  </ask:type>
                </ask:lineSketchStyleProps>
              </a:ext>
            </a:extLst>
          </a:ln>
          <a:effectLst/>
        </p:spPr>
        <p:txBody>
          <a:bodyPr rtlCol="0" anchor="ctr"/>
          <a:lstStyle/>
          <a:p>
            <a:pPr marL="0" marR="0" lvl="0" indent="0" algn="ctr" defTabSz="914400" eaLnBrk="1" fontAlgn="base" latinLnBrk="0" hangingPunct="1">
              <a:lnSpc>
                <a:spcPct val="100000"/>
              </a:lnSpc>
              <a:spcBef>
                <a:spcPct val="20000"/>
              </a:spcBef>
              <a:spcAft>
                <a:spcPct val="0"/>
              </a:spcAft>
              <a:buClrTx/>
              <a:buSzTx/>
              <a:buFontTx/>
              <a:buNone/>
              <a:tabLst/>
              <a:defRPr/>
            </a:pPr>
            <a:r>
              <a:rPr kumimoji="0" lang="en-US" sz="2800" b="1" i="1" u="none" strike="noStrike" kern="0" cap="none" spc="0" normalizeH="0" baseline="0" noProof="0" dirty="0" err="1">
                <a:ln>
                  <a:noFill/>
                </a:ln>
                <a:solidFill>
                  <a:srgbClr val="C00000"/>
                </a:solidFill>
                <a:effectLst/>
                <a:uLnTx/>
                <a:uFillTx/>
                <a:latin typeface="Calibri" panose="020F0502020204030204"/>
                <a:ea typeface="+mn-ea"/>
                <a:cs typeface="Arial" panose="020B0604020202020204" pitchFamily="34" charset="0"/>
              </a:rPr>
              <a:t>Diện</a:t>
            </a:r>
            <a:r>
              <a:rPr kumimoji="0" lang="en-US" sz="2800" b="1" i="1"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C00000"/>
                </a:solidFill>
                <a:effectLst/>
                <a:uLnTx/>
                <a:uFillTx/>
                <a:latin typeface="Calibri" panose="020F0502020204030204"/>
                <a:ea typeface="+mn-ea"/>
                <a:cs typeface="Arial" panose="020B0604020202020204" pitchFamily="34" charset="0"/>
              </a:rPr>
              <a:t>tích</a:t>
            </a:r>
            <a:r>
              <a:rPr kumimoji="0" lang="en-US" sz="2800" b="1" i="1"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C00000"/>
                </a:solidFill>
                <a:effectLst/>
                <a:uLnTx/>
                <a:uFillTx/>
                <a:latin typeface="Calibri" panose="020F0502020204030204"/>
                <a:ea typeface="+mn-ea"/>
                <a:cs typeface="Arial" panose="020B0604020202020204" pitchFamily="34" charset="0"/>
              </a:rPr>
              <a:t>xung</a:t>
            </a:r>
            <a:r>
              <a:rPr kumimoji="0" lang="en-US" sz="2800" b="1" i="1"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C00000"/>
                </a:solidFill>
                <a:effectLst/>
                <a:uLnTx/>
                <a:uFillTx/>
                <a:latin typeface="Calibri" panose="020F0502020204030204"/>
                <a:ea typeface="+mn-ea"/>
                <a:cs typeface="Arial" panose="020B0604020202020204" pitchFamily="34" charset="0"/>
              </a:rPr>
              <a:t>quanh</a:t>
            </a:r>
            <a:r>
              <a:rPr kumimoji="0" lang="en-US" sz="2800" b="1" i="1"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của</a:t>
            </a:r>
            <a:r>
              <a:rPr lang="en-US" sz="2800" b="1" kern="0" noProof="0" dirty="0">
                <a:solidFill>
                  <a:prstClr val="black"/>
                </a:solidFill>
                <a:latin typeface="Calibri" panose="020F0502020204030204"/>
                <a:cs typeface="Arial" panose="020B0604020202020204" pitchFamily="34" charset="0"/>
              </a:rPr>
              <a:t> </a:t>
            </a:r>
            <a:r>
              <a:rPr lang="en-US" sz="2800" b="1" kern="0" noProof="0" dirty="0" err="1">
                <a:solidFill>
                  <a:prstClr val="black"/>
                </a:solidFill>
                <a:latin typeface="Calibri" panose="020F0502020204030204"/>
                <a:cs typeface="Arial" panose="020B0604020202020204" pitchFamily="34" charset="0"/>
              </a:rPr>
              <a:t>hình</a:t>
            </a:r>
            <a:r>
              <a:rPr lang="en-US" sz="2800" b="1" kern="0" noProof="0" dirty="0">
                <a:solidFill>
                  <a:prstClr val="black"/>
                </a:solidFill>
                <a:latin typeface="Calibri" panose="020F0502020204030204"/>
                <a:cs typeface="Arial" panose="020B0604020202020204" pitchFamily="34" charset="0"/>
              </a:rPr>
              <a:t> </a:t>
            </a:r>
            <a:r>
              <a:rPr lang="en-US" sz="2800" b="1" kern="0" noProof="0" dirty="0" err="1">
                <a:solidFill>
                  <a:prstClr val="black"/>
                </a:solidFill>
                <a:latin typeface="Calibri" panose="020F0502020204030204"/>
                <a:cs typeface="Arial" panose="020B0604020202020204" pitchFamily="34" charset="0"/>
              </a:rPr>
              <a:t>lập</a:t>
            </a:r>
            <a:r>
              <a:rPr lang="en-US" sz="2800" b="1" kern="0" noProof="0" dirty="0">
                <a:solidFill>
                  <a:prstClr val="black"/>
                </a:solidFill>
                <a:latin typeface="Calibri" panose="020F0502020204030204"/>
                <a:cs typeface="Arial" panose="020B0604020202020204" pitchFamily="34" charset="0"/>
              </a:rPr>
              <a:t> </a:t>
            </a:r>
            <a:r>
              <a:rPr lang="en-US" sz="2800" b="1" kern="0" noProof="0" dirty="0" err="1">
                <a:solidFill>
                  <a:prstClr val="black"/>
                </a:solidFill>
                <a:latin typeface="Calibri" panose="020F0502020204030204"/>
                <a:cs typeface="Arial" panose="020B0604020202020204" pitchFamily="34" charset="0"/>
              </a:rPr>
              <a:t>phương</a:t>
            </a:r>
            <a:r>
              <a:rPr lang="en-US" sz="2800" b="1" kern="0" dirty="0">
                <a:solidFill>
                  <a:prstClr val="black"/>
                </a:solidFill>
                <a:latin typeface="Calibri" panose="020F0502020204030204"/>
                <a:cs typeface="Arial" panose="020B0604020202020204" pitchFamily="34" charset="0"/>
              </a:rPr>
              <a:t> </a:t>
            </a:r>
            <a:r>
              <a:rPr lang="en-US" sz="2800" b="1" kern="0" dirty="0" err="1">
                <a:solidFill>
                  <a:prstClr val="black"/>
                </a:solidFill>
                <a:latin typeface="Calibri" panose="020F0502020204030204"/>
                <a:cs typeface="Arial" panose="020B0604020202020204" pitchFamily="34" charset="0"/>
              </a:rPr>
              <a:t>bằng</a:t>
            </a:r>
            <a:r>
              <a:rPr lang="en-US" sz="2800" b="1" kern="0" dirty="0">
                <a:solidFill>
                  <a:prstClr val="black"/>
                </a:solidFill>
                <a:latin typeface="Calibri" panose="020F0502020204030204"/>
                <a:cs typeface="Arial" panose="020B0604020202020204" pitchFamily="34" charset="0"/>
              </a:rPr>
              <a:t> </a:t>
            </a:r>
            <a:r>
              <a:rPr lang="en-US" sz="2800" b="1" i="1" kern="0" dirty="0" err="1">
                <a:solidFill>
                  <a:srgbClr val="00B050"/>
                </a:solidFill>
                <a:latin typeface="Calibri" panose="020F0502020204030204"/>
                <a:cs typeface="Arial" panose="020B0604020202020204" pitchFamily="34" charset="0"/>
              </a:rPr>
              <a:t>diện</a:t>
            </a:r>
            <a:r>
              <a:rPr lang="en-US" sz="2800" b="1" i="1" kern="0" dirty="0">
                <a:solidFill>
                  <a:srgbClr val="00B050"/>
                </a:solidFill>
                <a:latin typeface="Calibri" panose="020F0502020204030204"/>
                <a:cs typeface="Arial" panose="020B0604020202020204" pitchFamily="34" charset="0"/>
              </a:rPr>
              <a:t> </a:t>
            </a:r>
            <a:r>
              <a:rPr lang="en-US" sz="2800" b="1" i="1" kern="0" dirty="0" err="1">
                <a:solidFill>
                  <a:srgbClr val="00B050"/>
                </a:solidFill>
                <a:latin typeface="Calibri" panose="020F0502020204030204"/>
                <a:cs typeface="Arial" panose="020B0604020202020204" pitchFamily="34" charset="0"/>
              </a:rPr>
              <a:t>tích</a:t>
            </a:r>
            <a:r>
              <a:rPr lang="en-US" sz="2800" b="1" i="1" kern="0" dirty="0">
                <a:solidFill>
                  <a:srgbClr val="00B050"/>
                </a:solidFill>
                <a:latin typeface="Calibri" panose="020F0502020204030204"/>
                <a:cs typeface="Arial" panose="020B0604020202020204" pitchFamily="34" charset="0"/>
              </a:rPr>
              <a:t> </a:t>
            </a:r>
            <a:r>
              <a:rPr lang="en-US" sz="2800" b="1" i="1" kern="0" dirty="0" err="1">
                <a:solidFill>
                  <a:srgbClr val="00B050"/>
                </a:solidFill>
                <a:latin typeface="Calibri" panose="020F0502020204030204"/>
                <a:cs typeface="Arial" panose="020B0604020202020204" pitchFamily="34" charset="0"/>
              </a:rPr>
              <a:t>một</a:t>
            </a:r>
            <a:r>
              <a:rPr lang="en-US" sz="2800" b="1" i="1" kern="0" dirty="0">
                <a:solidFill>
                  <a:srgbClr val="00B050"/>
                </a:solidFill>
                <a:latin typeface="Calibri" panose="020F0502020204030204"/>
                <a:cs typeface="Arial" panose="020B0604020202020204" pitchFamily="34" charset="0"/>
              </a:rPr>
              <a:t> </a:t>
            </a:r>
            <a:r>
              <a:rPr lang="en-US" sz="2800" b="1" i="1" kern="0" dirty="0" err="1">
                <a:solidFill>
                  <a:srgbClr val="00B050"/>
                </a:solidFill>
                <a:latin typeface="Calibri" panose="020F0502020204030204"/>
                <a:cs typeface="Arial" panose="020B0604020202020204" pitchFamily="34" charset="0"/>
              </a:rPr>
              <a:t>mặt</a:t>
            </a:r>
            <a:r>
              <a:rPr lang="en-US" sz="2800" b="1" i="1" kern="0" dirty="0">
                <a:solidFill>
                  <a:srgbClr val="00B050"/>
                </a:solidFill>
                <a:latin typeface="Calibri" panose="020F0502020204030204"/>
                <a:cs typeface="Arial" panose="020B0604020202020204" pitchFamily="34" charset="0"/>
              </a:rPr>
              <a:t> </a:t>
            </a:r>
            <a:r>
              <a:rPr lang="en-US" sz="2800" b="1" i="1" kern="0" dirty="0" err="1">
                <a:solidFill>
                  <a:schemeClr val="tx1">
                    <a:lumMod val="50000"/>
                  </a:schemeClr>
                </a:solidFill>
                <a:latin typeface="Calibri" panose="020F0502020204030204"/>
                <a:cs typeface="Arial" panose="020B0604020202020204" pitchFamily="34" charset="0"/>
              </a:rPr>
              <a:t>nhân</a:t>
            </a:r>
            <a:r>
              <a:rPr lang="en-US" sz="2800" b="1" i="1" kern="0" dirty="0">
                <a:solidFill>
                  <a:schemeClr val="tx1">
                    <a:lumMod val="50000"/>
                  </a:schemeClr>
                </a:solidFill>
                <a:latin typeface="Calibri" panose="020F0502020204030204"/>
                <a:cs typeface="Arial" panose="020B0604020202020204" pitchFamily="34" charset="0"/>
              </a:rPr>
              <a:t> 4</a:t>
            </a:r>
            <a:endParaRPr kumimoji="0" lang="en-US" sz="2800" b="1" i="1" u="none" strike="noStrike" kern="0" cap="none" spc="0" normalizeH="0" baseline="0" noProof="0" dirty="0">
              <a:ln>
                <a:noFill/>
              </a:ln>
              <a:solidFill>
                <a:schemeClr val="tx1">
                  <a:lumMod val="50000"/>
                </a:schemeClr>
              </a:solidFill>
              <a:effectLst/>
              <a:uLnTx/>
              <a:uFillTx/>
              <a:latin typeface="Calibri" panose="020F0502020204030204"/>
              <a:cs typeface="Arial" panose="020B0604020202020204" pitchFamily="34" charset="0"/>
            </a:endParaRPr>
          </a:p>
        </p:txBody>
      </p:sp>
      <p:sp>
        <p:nvSpPr>
          <p:cNvPr id="44" name="Rectangle 39">
            <a:extLst>
              <a:ext uri="{FF2B5EF4-FFF2-40B4-BE49-F238E27FC236}">
                <a16:creationId xmlns:a16="http://schemas.microsoft.com/office/drawing/2014/main" id="{5944A51E-AED8-32B0-715B-9494C48969B7}"/>
              </a:ext>
            </a:extLst>
          </p:cNvPr>
          <p:cNvSpPr/>
          <p:nvPr/>
        </p:nvSpPr>
        <p:spPr>
          <a:xfrm>
            <a:off x="6484567" y="5029713"/>
            <a:ext cx="5252022" cy="708972"/>
          </a:xfrm>
          <a:custGeom>
            <a:avLst/>
            <a:gdLst>
              <a:gd name="connsiteX0" fmla="*/ 17128 w 5252022"/>
              <a:gd name="connsiteY0" fmla="*/ 37753 h 708972"/>
              <a:gd name="connsiteX1" fmla="*/ 220009 w 5252022"/>
              <a:gd name="connsiteY1" fmla="*/ 37753 h 708972"/>
              <a:gd name="connsiteX2" fmla="*/ 422889 w 5252022"/>
              <a:gd name="connsiteY2" fmla="*/ 37753 h 708972"/>
              <a:gd name="connsiteX3" fmla="*/ 730283 w 5252022"/>
              <a:gd name="connsiteY3" fmla="*/ 37753 h 708972"/>
              <a:gd name="connsiteX4" fmla="*/ 1142191 w 5252022"/>
              <a:gd name="connsiteY4" fmla="*/ 37753 h 708972"/>
              <a:gd name="connsiteX5" fmla="*/ 1554100 w 5252022"/>
              <a:gd name="connsiteY5" fmla="*/ 37753 h 708972"/>
              <a:gd name="connsiteX6" fmla="*/ 1861494 w 5252022"/>
              <a:gd name="connsiteY6" fmla="*/ 37753 h 708972"/>
              <a:gd name="connsiteX7" fmla="*/ 2116631 w 5252022"/>
              <a:gd name="connsiteY7" fmla="*/ 37753 h 708972"/>
              <a:gd name="connsiteX8" fmla="*/ 2476282 w 5252022"/>
              <a:gd name="connsiteY8" fmla="*/ 37753 h 708972"/>
              <a:gd name="connsiteX9" fmla="*/ 2731419 w 5252022"/>
              <a:gd name="connsiteY9" fmla="*/ 37753 h 708972"/>
              <a:gd name="connsiteX10" fmla="*/ 2934299 w 5252022"/>
              <a:gd name="connsiteY10" fmla="*/ 37753 h 708972"/>
              <a:gd name="connsiteX11" fmla="*/ 3293951 w 5252022"/>
              <a:gd name="connsiteY11" fmla="*/ 37753 h 708972"/>
              <a:gd name="connsiteX12" fmla="*/ 3705859 w 5252022"/>
              <a:gd name="connsiteY12" fmla="*/ 37753 h 708972"/>
              <a:gd name="connsiteX13" fmla="*/ 3960996 w 5252022"/>
              <a:gd name="connsiteY13" fmla="*/ 37753 h 708972"/>
              <a:gd name="connsiteX14" fmla="*/ 4163876 w 5252022"/>
              <a:gd name="connsiteY14" fmla="*/ 37753 h 708972"/>
              <a:gd name="connsiteX15" fmla="*/ 4523528 w 5252022"/>
              <a:gd name="connsiteY15" fmla="*/ 37753 h 708972"/>
              <a:gd name="connsiteX16" fmla="*/ 4883179 w 5252022"/>
              <a:gd name="connsiteY16" fmla="*/ 37753 h 708972"/>
              <a:gd name="connsiteX17" fmla="*/ 5242830 w 5252022"/>
              <a:gd name="connsiteY17" fmla="*/ 37753 h 708972"/>
              <a:gd name="connsiteX18" fmla="*/ 5242830 w 5252022"/>
              <a:gd name="connsiteY18" fmla="*/ 356817 h 708972"/>
              <a:gd name="connsiteX19" fmla="*/ 5242830 w 5252022"/>
              <a:gd name="connsiteY19" fmla="*/ 688904 h 708972"/>
              <a:gd name="connsiteX20" fmla="*/ 4935436 w 5252022"/>
              <a:gd name="connsiteY20" fmla="*/ 688904 h 708972"/>
              <a:gd name="connsiteX21" fmla="*/ 4575785 w 5252022"/>
              <a:gd name="connsiteY21" fmla="*/ 688904 h 708972"/>
              <a:gd name="connsiteX22" fmla="*/ 4372905 w 5252022"/>
              <a:gd name="connsiteY22" fmla="*/ 688904 h 708972"/>
              <a:gd name="connsiteX23" fmla="*/ 4117767 w 5252022"/>
              <a:gd name="connsiteY23" fmla="*/ 688904 h 708972"/>
              <a:gd name="connsiteX24" fmla="*/ 3810373 w 5252022"/>
              <a:gd name="connsiteY24" fmla="*/ 688904 h 708972"/>
              <a:gd name="connsiteX25" fmla="*/ 3450722 w 5252022"/>
              <a:gd name="connsiteY25" fmla="*/ 688904 h 708972"/>
              <a:gd name="connsiteX26" fmla="*/ 3195585 w 5252022"/>
              <a:gd name="connsiteY26" fmla="*/ 688904 h 708972"/>
              <a:gd name="connsiteX27" fmla="*/ 3044962 w 5252022"/>
              <a:gd name="connsiteY27" fmla="*/ 688904 h 708972"/>
              <a:gd name="connsiteX28" fmla="*/ 2737567 w 5252022"/>
              <a:gd name="connsiteY28" fmla="*/ 688904 h 708972"/>
              <a:gd name="connsiteX29" fmla="*/ 2482430 w 5252022"/>
              <a:gd name="connsiteY29" fmla="*/ 688904 h 708972"/>
              <a:gd name="connsiteX30" fmla="*/ 2331807 w 5252022"/>
              <a:gd name="connsiteY30" fmla="*/ 688904 h 708972"/>
              <a:gd name="connsiteX31" fmla="*/ 2181183 w 5252022"/>
              <a:gd name="connsiteY31" fmla="*/ 688904 h 708972"/>
              <a:gd name="connsiteX32" fmla="*/ 1821533 w 5252022"/>
              <a:gd name="connsiteY32" fmla="*/ 688904 h 708972"/>
              <a:gd name="connsiteX33" fmla="*/ 1566395 w 5252022"/>
              <a:gd name="connsiteY33" fmla="*/ 688904 h 708972"/>
              <a:gd name="connsiteX34" fmla="*/ 1259001 w 5252022"/>
              <a:gd name="connsiteY34" fmla="*/ 688904 h 708972"/>
              <a:gd name="connsiteX35" fmla="*/ 899350 w 5252022"/>
              <a:gd name="connsiteY35" fmla="*/ 688904 h 708972"/>
              <a:gd name="connsiteX36" fmla="*/ 644213 w 5252022"/>
              <a:gd name="connsiteY36" fmla="*/ 688904 h 708972"/>
              <a:gd name="connsiteX37" fmla="*/ 17128 w 5252022"/>
              <a:gd name="connsiteY37" fmla="*/ 688904 h 708972"/>
              <a:gd name="connsiteX38" fmla="*/ 17128 w 5252022"/>
              <a:gd name="connsiteY38" fmla="*/ 369840 h 708972"/>
              <a:gd name="connsiteX39" fmla="*/ 17128 w 5252022"/>
              <a:gd name="connsiteY39" fmla="*/ 37753 h 708972"/>
              <a:gd name="connsiteX0" fmla="*/ 98937 w 5252022"/>
              <a:gd name="connsiteY0" fmla="*/ 503 h 708972"/>
              <a:gd name="connsiteX1" fmla="*/ 272266 w 5252022"/>
              <a:gd name="connsiteY1" fmla="*/ 37753 h 708972"/>
              <a:gd name="connsiteX2" fmla="*/ 422889 w 5252022"/>
              <a:gd name="connsiteY2" fmla="*/ 37753 h 708972"/>
              <a:gd name="connsiteX3" fmla="*/ 730283 w 5252022"/>
              <a:gd name="connsiteY3" fmla="*/ 37753 h 708972"/>
              <a:gd name="connsiteX4" fmla="*/ 1089934 w 5252022"/>
              <a:gd name="connsiteY4" fmla="*/ 37753 h 708972"/>
              <a:gd name="connsiteX5" fmla="*/ 1292814 w 5252022"/>
              <a:gd name="connsiteY5" fmla="*/ 37753 h 708972"/>
              <a:gd name="connsiteX6" fmla="*/ 1443438 w 5252022"/>
              <a:gd name="connsiteY6" fmla="*/ 37753 h 708972"/>
              <a:gd name="connsiteX7" fmla="*/ 1750832 w 5252022"/>
              <a:gd name="connsiteY7" fmla="*/ 37753 h 708972"/>
              <a:gd name="connsiteX8" fmla="*/ 1901455 w 5252022"/>
              <a:gd name="connsiteY8" fmla="*/ 37753 h 708972"/>
              <a:gd name="connsiteX9" fmla="*/ 2104335 w 5252022"/>
              <a:gd name="connsiteY9" fmla="*/ 37753 h 708972"/>
              <a:gd name="connsiteX10" fmla="*/ 2411729 w 5252022"/>
              <a:gd name="connsiteY10" fmla="*/ 37753 h 708972"/>
              <a:gd name="connsiteX11" fmla="*/ 2719124 w 5252022"/>
              <a:gd name="connsiteY11" fmla="*/ 37753 h 708972"/>
              <a:gd name="connsiteX12" fmla="*/ 2922004 w 5252022"/>
              <a:gd name="connsiteY12" fmla="*/ 37753 h 708972"/>
              <a:gd name="connsiteX13" fmla="*/ 3281655 w 5252022"/>
              <a:gd name="connsiteY13" fmla="*/ 37753 h 708972"/>
              <a:gd name="connsiteX14" fmla="*/ 3693563 w 5252022"/>
              <a:gd name="connsiteY14" fmla="*/ 37753 h 708972"/>
              <a:gd name="connsiteX15" fmla="*/ 4000958 w 5252022"/>
              <a:gd name="connsiteY15" fmla="*/ 37753 h 708972"/>
              <a:gd name="connsiteX16" fmla="*/ 4256095 w 5252022"/>
              <a:gd name="connsiteY16" fmla="*/ 37753 h 708972"/>
              <a:gd name="connsiteX17" fmla="*/ 4563489 w 5252022"/>
              <a:gd name="connsiteY17" fmla="*/ 37753 h 708972"/>
              <a:gd name="connsiteX18" fmla="*/ 4714112 w 5252022"/>
              <a:gd name="connsiteY18" fmla="*/ 37753 h 708972"/>
              <a:gd name="connsiteX19" fmla="*/ 5242830 w 5252022"/>
              <a:gd name="connsiteY19" fmla="*/ 37753 h 708972"/>
              <a:gd name="connsiteX20" fmla="*/ 5242830 w 5252022"/>
              <a:gd name="connsiteY20" fmla="*/ 376351 h 708972"/>
              <a:gd name="connsiteX21" fmla="*/ 5242830 w 5252022"/>
              <a:gd name="connsiteY21" fmla="*/ 688904 h 708972"/>
              <a:gd name="connsiteX22" fmla="*/ 5092207 w 5252022"/>
              <a:gd name="connsiteY22" fmla="*/ 688904 h 708972"/>
              <a:gd name="connsiteX23" fmla="*/ 4680299 w 5252022"/>
              <a:gd name="connsiteY23" fmla="*/ 688904 h 708972"/>
              <a:gd name="connsiteX24" fmla="*/ 4477419 w 5252022"/>
              <a:gd name="connsiteY24" fmla="*/ 688904 h 708972"/>
              <a:gd name="connsiteX25" fmla="*/ 4274539 w 5252022"/>
              <a:gd name="connsiteY25" fmla="*/ 688904 h 708972"/>
              <a:gd name="connsiteX26" fmla="*/ 3967144 w 5252022"/>
              <a:gd name="connsiteY26" fmla="*/ 688904 h 708972"/>
              <a:gd name="connsiteX27" fmla="*/ 3607493 w 5252022"/>
              <a:gd name="connsiteY27" fmla="*/ 688904 h 708972"/>
              <a:gd name="connsiteX28" fmla="*/ 3456870 w 5252022"/>
              <a:gd name="connsiteY28" fmla="*/ 688904 h 708972"/>
              <a:gd name="connsiteX29" fmla="*/ 3044962 w 5252022"/>
              <a:gd name="connsiteY29" fmla="*/ 688904 h 708972"/>
              <a:gd name="connsiteX30" fmla="*/ 2842081 w 5252022"/>
              <a:gd name="connsiteY30" fmla="*/ 688904 h 708972"/>
              <a:gd name="connsiteX31" fmla="*/ 2586944 w 5252022"/>
              <a:gd name="connsiteY31" fmla="*/ 688904 h 708972"/>
              <a:gd name="connsiteX32" fmla="*/ 2331807 w 5252022"/>
              <a:gd name="connsiteY32" fmla="*/ 688904 h 708972"/>
              <a:gd name="connsiteX33" fmla="*/ 2076670 w 5252022"/>
              <a:gd name="connsiteY33" fmla="*/ 688904 h 708972"/>
              <a:gd name="connsiteX34" fmla="*/ 1926047 w 5252022"/>
              <a:gd name="connsiteY34" fmla="*/ 688904 h 708972"/>
              <a:gd name="connsiteX35" fmla="*/ 1723166 w 5252022"/>
              <a:gd name="connsiteY35" fmla="*/ 688904 h 708972"/>
              <a:gd name="connsiteX36" fmla="*/ 1415772 w 5252022"/>
              <a:gd name="connsiteY36" fmla="*/ 688904 h 708972"/>
              <a:gd name="connsiteX37" fmla="*/ 1212892 w 5252022"/>
              <a:gd name="connsiteY37" fmla="*/ 688904 h 708972"/>
              <a:gd name="connsiteX38" fmla="*/ 905497 w 5252022"/>
              <a:gd name="connsiteY38" fmla="*/ 688904 h 708972"/>
              <a:gd name="connsiteX39" fmla="*/ 650361 w 5252022"/>
              <a:gd name="connsiteY39" fmla="*/ 688904 h 708972"/>
              <a:gd name="connsiteX40" fmla="*/ 499737 w 5252022"/>
              <a:gd name="connsiteY40" fmla="*/ 688904 h 708972"/>
              <a:gd name="connsiteX41" fmla="*/ 17128 w 5252022"/>
              <a:gd name="connsiteY41" fmla="*/ 688904 h 708972"/>
              <a:gd name="connsiteX42" fmla="*/ 17128 w 5252022"/>
              <a:gd name="connsiteY42" fmla="*/ 350306 h 708972"/>
              <a:gd name="connsiteX43" fmla="*/ 98937 w 5252022"/>
              <a:gd name="connsiteY43" fmla="*/ 503 h 708972"/>
              <a:gd name="connsiteX0" fmla="*/ 17128 w 5252022"/>
              <a:gd name="connsiteY0" fmla="*/ 37753 h 708972"/>
              <a:gd name="connsiteX1" fmla="*/ 220009 w 5252022"/>
              <a:gd name="connsiteY1" fmla="*/ 37753 h 708972"/>
              <a:gd name="connsiteX2" fmla="*/ 422889 w 5252022"/>
              <a:gd name="connsiteY2" fmla="*/ 37753 h 708972"/>
              <a:gd name="connsiteX3" fmla="*/ 730283 w 5252022"/>
              <a:gd name="connsiteY3" fmla="*/ 37753 h 708972"/>
              <a:gd name="connsiteX4" fmla="*/ 1142191 w 5252022"/>
              <a:gd name="connsiteY4" fmla="*/ 37753 h 708972"/>
              <a:gd name="connsiteX5" fmla="*/ 1554100 w 5252022"/>
              <a:gd name="connsiteY5" fmla="*/ 37753 h 708972"/>
              <a:gd name="connsiteX6" fmla="*/ 1861494 w 5252022"/>
              <a:gd name="connsiteY6" fmla="*/ 37753 h 708972"/>
              <a:gd name="connsiteX7" fmla="*/ 2116631 w 5252022"/>
              <a:gd name="connsiteY7" fmla="*/ 37753 h 708972"/>
              <a:gd name="connsiteX8" fmla="*/ 2476282 w 5252022"/>
              <a:gd name="connsiteY8" fmla="*/ 37753 h 708972"/>
              <a:gd name="connsiteX9" fmla="*/ 2731419 w 5252022"/>
              <a:gd name="connsiteY9" fmla="*/ 37753 h 708972"/>
              <a:gd name="connsiteX10" fmla="*/ 2934299 w 5252022"/>
              <a:gd name="connsiteY10" fmla="*/ 37753 h 708972"/>
              <a:gd name="connsiteX11" fmla="*/ 3293951 w 5252022"/>
              <a:gd name="connsiteY11" fmla="*/ 37753 h 708972"/>
              <a:gd name="connsiteX12" fmla="*/ 3705859 w 5252022"/>
              <a:gd name="connsiteY12" fmla="*/ 37753 h 708972"/>
              <a:gd name="connsiteX13" fmla="*/ 3960996 w 5252022"/>
              <a:gd name="connsiteY13" fmla="*/ 37753 h 708972"/>
              <a:gd name="connsiteX14" fmla="*/ 4163876 w 5252022"/>
              <a:gd name="connsiteY14" fmla="*/ 37753 h 708972"/>
              <a:gd name="connsiteX15" fmla="*/ 4523528 w 5252022"/>
              <a:gd name="connsiteY15" fmla="*/ 37753 h 708972"/>
              <a:gd name="connsiteX16" fmla="*/ 4883179 w 5252022"/>
              <a:gd name="connsiteY16" fmla="*/ 37753 h 708972"/>
              <a:gd name="connsiteX17" fmla="*/ 5242830 w 5252022"/>
              <a:gd name="connsiteY17" fmla="*/ 37753 h 708972"/>
              <a:gd name="connsiteX18" fmla="*/ 5242830 w 5252022"/>
              <a:gd name="connsiteY18" fmla="*/ 356817 h 708972"/>
              <a:gd name="connsiteX19" fmla="*/ 5242830 w 5252022"/>
              <a:gd name="connsiteY19" fmla="*/ 688904 h 708972"/>
              <a:gd name="connsiteX20" fmla="*/ 4935436 w 5252022"/>
              <a:gd name="connsiteY20" fmla="*/ 688904 h 708972"/>
              <a:gd name="connsiteX21" fmla="*/ 4575785 w 5252022"/>
              <a:gd name="connsiteY21" fmla="*/ 688904 h 708972"/>
              <a:gd name="connsiteX22" fmla="*/ 4372905 w 5252022"/>
              <a:gd name="connsiteY22" fmla="*/ 688904 h 708972"/>
              <a:gd name="connsiteX23" fmla="*/ 4117767 w 5252022"/>
              <a:gd name="connsiteY23" fmla="*/ 688904 h 708972"/>
              <a:gd name="connsiteX24" fmla="*/ 3810373 w 5252022"/>
              <a:gd name="connsiteY24" fmla="*/ 688904 h 708972"/>
              <a:gd name="connsiteX25" fmla="*/ 3450722 w 5252022"/>
              <a:gd name="connsiteY25" fmla="*/ 688904 h 708972"/>
              <a:gd name="connsiteX26" fmla="*/ 3195585 w 5252022"/>
              <a:gd name="connsiteY26" fmla="*/ 688904 h 708972"/>
              <a:gd name="connsiteX27" fmla="*/ 3044962 w 5252022"/>
              <a:gd name="connsiteY27" fmla="*/ 688904 h 708972"/>
              <a:gd name="connsiteX28" fmla="*/ 2737567 w 5252022"/>
              <a:gd name="connsiteY28" fmla="*/ 688904 h 708972"/>
              <a:gd name="connsiteX29" fmla="*/ 2482430 w 5252022"/>
              <a:gd name="connsiteY29" fmla="*/ 688904 h 708972"/>
              <a:gd name="connsiteX30" fmla="*/ 2331807 w 5252022"/>
              <a:gd name="connsiteY30" fmla="*/ 688904 h 708972"/>
              <a:gd name="connsiteX31" fmla="*/ 2181183 w 5252022"/>
              <a:gd name="connsiteY31" fmla="*/ 688904 h 708972"/>
              <a:gd name="connsiteX32" fmla="*/ 1821533 w 5252022"/>
              <a:gd name="connsiteY32" fmla="*/ 688904 h 708972"/>
              <a:gd name="connsiteX33" fmla="*/ 1566395 w 5252022"/>
              <a:gd name="connsiteY33" fmla="*/ 688904 h 708972"/>
              <a:gd name="connsiteX34" fmla="*/ 1259001 w 5252022"/>
              <a:gd name="connsiteY34" fmla="*/ 688904 h 708972"/>
              <a:gd name="connsiteX35" fmla="*/ 899350 w 5252022"/>
              <a:gd name="connsiteY35" fmla="*/ 688904 h 708972"/>
              <a:gd name="connsiteX36" fmla="*/ 644213 w 5252022"/>
              <a:gd name="connsiteY36" fmla="*/ 688904 h 708972"/>
              <a:gd name="connsiteX37" fmla="*/ 17128 w 5252022"/>
              <a:gd name="connsiteY37" fmla="*/ 688904 h 708972"/>
              <a:gd name="connsiteX38" fmla="*/ 17128 w 5252022"/>
              <a:gd name="connsiteY38" fmla="*/ 369840 h 708972"/>
              <a:gd name="connsiteX39" fmla="*/ 17128 w 5252022"/>
              <a:gd name="connsiteY39" fmla="*/ 37753 h 708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252022" h="708972" fill="none" extrusionOk="0">
                <a:moveTo>
                  <a:pt x="17128" y="37753"/>
                </a:moveTo>
                <a:cubicBezTo>
                  <a:pt x="77513" y="37316"/>
                  <a:pt x="168708" y="57082"/>
                  <a:pt x="220009" y="37753"/>
                </a:cubicBezTo>
                <a:cubicBezTo>
                  <a:pt x="232966" y="15307"/>
                  <a:pt x="382422" y="57822"/>
                  <a:pt x="422889" y="37753"/>
                </a:cubicBezTo>
                <a:cubicBezTo>
                  <a:pt x="440966" y="-15771"/>
                  <a:pt x="611562" y="68344"/>
                  <a:pt x="730283" y="37753"/>
                </a:cubicBezTo>
                <a:cubicBezTo>
                  <a:pt x="857090" y="-17503"/>
                  <a:pt x="963695" y="82268"/>
                  <a:pt x="1142191" y="37753"/>
                </a:cubicBezTo>
                <a:cubicBezTo>
                  <a:pt x="1278451" y="-15735"/>
                  <a:pt x="1471341" y="107976"/>
                  <a:pt x="1554100" y="37753"/>
                </a:cubicBezTo>
                <a:cubicBezTo>
                  <a:pt x="1638232" y="-3671"/>
                  <a:pt x="1809033" y="53693"/>
                  <a:pt x="1861494" y="37753"/>
                </a:cubicBezTo>
                <a:cubicBezTo>
                  <a:pt x="1916127" y="20283"/>
                  <a:pt x="2063054" y="70816"/>
                  <a:pt x="2116631" y="37753"/>
                </a:cubicBezTo>
                <a:cubicBezTo>
                  <a:pt x="2187962" y="70551"/>
                  <a:pt x="2296513" y="75615"/>
                  <a:pt x="2476282" y="37753"/>
                </a:cubicBezTo>
                <a:cubicBezTo>
                  <a:pt x="2636301" y="38780"/>
                  <a:pt x="2635591" y="45251"/>
                  <a:pt x="2731419" y="37753"/>
                </a:cubicBezTo>
                <a:cubicBezTo>
                  <a:pt x="2850711" y="38584"/>
                  <a:pt x="2896428" y="72360"/>
                  <a:pt x="2934299" y="37753"/>
                </a:cubicBezTo>
                <a:cubicBezTo>
                  <a:pt x="3037136" y="-21247"/>
                  <a:pt x="3109718" y="62606"/>
                  <a:pt x="3293951" y="37753"/>
                </a:cubicBezTo>
                <a:cubicBezTo>
                  <a:pt x="3410145" y="65211"/>
                  <a:pt x="3618334" y="64284"/>
                  <a:pt x="3705859" y="37753"/>
                </a:cubicBezTo>
                <a:cubicBezTo>
                  <a:pt x="3873692" y="18556"/>
                  <a:pt x="3893011" y="83661"/>
                  <a:pt x="3960996" y="37753"/>
                </a:cubicBezTo>
                <a:cubicBezTo>
                  <a:pt x="4022306" y="2340"/>
                  <a:pt x="4052958" y="54697"/>
                  <a:pt x="4163876" y="37753"/>
                </a:cubicBezTo>
                <a:cubicBezTo>
                  <a:pt x="4214825" y="-7648"/>
                  <a:pt x="4354536" y="142041"/>
                  <a:pt x="4523528" y="37753"/>
                </a:cubicBezTo>
                <a:cubicBezTo>
                  <a:pt x="4680146" y="3077"/>
                  <a:pt x="4727671" y="57490"/>
                  <a:pt x="4883179" y="37753"/>
                </a:cubicBezTo>
                <a:cubicBezTo>
                  <a:pt x="5064207" y="-22088"/>
                  <a:pt x="5153366" y="35699"/>
                  <a:pt x="5242830" y="37753"/>
                </a:cubicBezTo>
                <a:cubicBezTo>
                  <a:pt x="5273626" y="100879"/>
                  <a:pt x="5246925" y="228307"/>
                  <a:pt x="5242830" y="356817"/>
                </a:cubicBezTo>
                <a:cubicBezTo>
                  <a:pt x="5261611" y="509897"/>
                  <a:pt x="5215405" y="560219"/>
                  <a:pt x="5242830" y="688904"/>
                </a:cubicBezTo>
                <a:cubicBezTo>
                  <a:pt x="5162673" y="744883"/>
                  <a:pt x="5019970" y="643161"/>
                  <a:pt x="4935436" y="688904"/>
                </a:cubicBezTo>
                <a:cubicBezTo>
                  <a:pt x="4838263" y="713595"/>
                  <a:pt x="4647108" y="657761"/>
                  <a:pt x="4575785" y="688904"/>
                </a:cubicBezTo>
                <a:cubicBezTo>
                  <a:pt x="4502361" y="702333"/>
                  <a:pt x="4471208" y="654688"/>
                  <a:pt x="4372905" y="688904"/>
                </a:cubicBezTo>
                <a:cubicBezTo>
                  <a:pt x="4289379" y="726826"/>
                  <a:pt x="4234353" y="686341"/>
                  <a:pt x="4117767" y="688904"/>
                </a:cubicBezTo>
                <a:cubicBezTo>
                  <a:pt x="3985279" y="724654"/>
                  <a:pt x="3951197" y="636874"/>
                  <a:pt x="3810373" y="688904"/>
                </a:cubicBezTo>
                <a:cubicBezTo>
                  <a:pt x="3695537" y="777715"/>
                  <a:pt x="3600193" y="651454"/>
                  <a:pt x="3450722" y="688904"/>
                </a:cubicBezTo>
                <a:cubicBezTo>
                  <a:pt x="3348336" y="694464"/>
                  <a:pt x="3315030" y="685392"/>
                  <a:pt x="3195585" y="688904"/>
                </a:cubicBezTo>
                <a:cubicBezTo>
                  <a:pt x="3051695" y="688132"/>
                  <a:pt x="3110175" y="658955"/>
                  <a:pt x="3044962" y="688904"/>
                </a:cubicBezTo>
                <a:cubicBezTo>
                  <a:pt x="2964700" y="722914"/>
                  <a:pt x="2848133" y="638262"/>
                  <a:pt x="2737567" y="688904"/>
                </a:cubicBezTo>
                <a:cubicBezTo>
                  <a:pt x="2627220" y="729154"/>
                  <a:pt x="2553742" y="628674"/>
                  <a:pt x="2482430" y="688904"/>
                </a:cubicBezTo>
                <a:cubicBezTo>
                  <a:pt x="2432492" y="729014"/>
                  <a:pt x="2363249" y="692632"/>
                  <a:pt x="2331807" y="688904"/>
                </a:cubicBezTo>
                <a:cubicBezTo>
                  <a:pt x="2277101" y="692134"/>
                  <a:pt x="2260879" y="670446"/>
                  <a:pt x="2181183" y="688904"/>
                </a:cubicBezTo>
                <a:cubicBezTo>
                  <a:pt x="2069765" y="711845"/>
                  <a:pt x="2005802" y="695508"/>
                  <a:pt x="1821533" y="688904"/>
                </a:cubicBezTo>
                <a:cubicBezTo>
                  <a:pt x="1661630" y="718667"/>
                  <a:pt x="1682725" y="686475"/>
                  <a:pt x="1566395" y="688904"/>
                </a:cubicBezTo>
                <a:cubicBezTo>
                  <a:pt x="1451556" y="685107"/>
                  <a:pt x="1410640" y="663351"/>
                  <a:pt x="1259001" y="688904"/>
                </a:cubicBezTo>
                <a:cubicBezTo>
                  <a:pt x="1100846" y="689206"/>
                  <a:pt x="986759" y="668432"/>
                  <a:pt x="899350" y="688904"/>
                </a:cubicBezTo>
                <a:cubicBezTo>
                  <a:pt x="788500" y="727003"/>
                  <a:pt x="718767" y="670722"/>
                  <a:pt x="644213" y="688904"/>
                </a:cubicBezTo>
                <a:cubicBezTo>
                  <a:pt x="538022" y="652492"/>
                  <a:pt x="189571" y="667434"/>
                  <a:pt x="17128" y="688904"/>
                </a:cubicBezTo>
                <a:cubicBezTo>
                  <a:pt x="4969" y="561418"/>
                  <a:pt x="26528" y="488778"/>
                  <a:pt x="17128" y="369840"/>
                </a:cubicBezTo>
                <a:cubicBezTo>
                  <a:pt x="11811" y="228475"/>
                  <a:pt x="30325" y="207994"/>
                  <a:pt x="17128" y="37753"/>
                </a:cubicBezTo>
                <a:close/>
              </a:path>
              <a:path w="5252022" h="708972" stroke="0" extrusionOk="0">
                <a:moveTo>
                  <a:pt x="98937" y="503"/>
                </a:moveTo>
                <a:cubicBezTo>
                  <a:pt x="179549" y="-21059"/>
                  <a:pt x="210970" y="36470"/>
                  <a:pt x="272266" y="37753"/>
                </a:cubicBezTo>
                <a:cubicBezTo>
                  <a:pt x="329492" y="40385"/>
                  <a:pt x="349554" y="49559"/>
                  <a:pt x="422889" y="37753"/>
                </a:cubicBezTo>
                <a:cubicBezTo>
                  <a:pt x="480859" y="70738"/>
                  <a:pt x="567119" y="45160"/>
                  <a:pt x="730283" y="37753"/>
                </a:cubicBezTo>
                <a:cubicBezTo>
                  <a:pt x="814713" y="-17635"/>
                  <a:pt x="936490" y="102438"/>
                  <a:pt x="1089934" y="37753"/>
                </a:cubicBezTo>
                <a:cubicBezTo>
                  <a:pt x="1209154" y="-4523"/>
                  <a:pt x="1237133" y="47378"/>
                  <a:pt x="1292814" y="37753"/>
                </a:cubicBezTo>
                <a:cubicBezTo>
                  <a:pt x="1335207" y="31031"/>
                  <a:pt x="1404315" y="60073"/>
                  <a:pt x="1443438" y="37753"/>
                </a:cubicBezTo>
                <a:cubicBezTo>
                  <a:pt x="1501770" y="617"/>
                  <a:pt x="1653914" y="69467"/>
                  <a:pt x="1750832" y="37753"/>
                </a:cubicBezTo>
                <a:cubicBezTo>
                  <a:pt x="1806453" y="-21761"/>
                  <a:pt x="1845942" y="59754"/>
                  <a:pt x="1901455" y="37753"/>
                </a:cubicBezTo>
                <a:cubicBezTo>
                  <a:pt x="1931043" y="64435"/>
                  <a:pt x="2028221" y="38299"/>
                  <a:pt x="2104335" y="37753"/>
                </a:cubicBezTo>
                <a:cubicBezTo>
                  <a:pt x="2183192" y="55765"/>
                  <a:pt x="2336134" y="35850"/>
                  <a:pt x="2411729" y="37753"/>
                </a:cubicBezTo>
                <a:cubicBezTo>
                  <a:pt x="2458638" y="34150"/>
                  <a:pt x="2577391" y="49670"/>
                  <a:pt x="2719124" y="37753"/>
                </a:cubicBezTo>
                <a:cubicBezTo>
                  <a:pt x="2856686" y="13876"/>
                  <a:pt x="2815966" y="50221"/>
                  <a:pt x="2922004" y="37753"/>
                </a:cubicBezTo>
                <a:cubicBezTo>
                  <a:pt x="3026875" y="1518"/>
                  <a:pt x="3126068" y="84957"/>
                  <a:pt x="3281655" y="37753"/>
                </a:cubicBezTo>
                <a:cubicBezTo>
                  <a:pt x="3402298" y="-14507"/>
                  <a:pt x="3465397" y="38229"/>
                  <a:pt x="3693563" y="37753"/>
                </a:cubicBezTo>
                <a:cubicBezTo>
                  <a:pt x="3894610" y="48606"/>
                  <a:pt x="3938528" y="102200"/>
                  <a:pt x="4000958" y="37753"/>
                </a:cubicBezTo>
                <a:cubicBezTo>
                  <a:pt x="4075619" y="21613"/>
                  <a:pt x="4196847" y="46744"/>
                  <a:pt x="4256095" y="37753"/>
                </a:cubicBezTo>
                <a:cubicBezTo>
                  <a:pt x="4296759" y="17133"/>
                  <a:pt x="4391774" y="34450"/>
                  <a:pt x="4563489" y="37753"/>
                </a:cubicBezTo>
                <a:cubicBezTo>
                  <a:pt x="4696349" y="27297"/>
                  <a:pt x="4667015" y="33824"/>
                  <a:pt x="4714112" y="37753"/>
                </a:cubicBezTo>
                <a:cubicBezTo>
                  <a:pt x="4702826" y="54272"/>
                  <a:pt x="5013679" y="19750"/>
                  <a:pt x="5242830" y="37753"/>
                </a:cubicBezTo>
                <a:cubicBezTo>
                  <a:pt x="5265684" y="217060"/>
                  <a:pt x="5199094" y="288714"/>
                  <a:pt x="5242830" y="376351"/>
                </a:cubicBezTo>
                <a:cubicBezTo>
                  <a:pt x="5326569" y="445672"/>
                  <a:pt x="5264665" y="600360"/>
                  <a:pt x="5242830" y="688904"/>
                </a:cubicBezTo>
                <a:cubicBezTo>
                  <a:pt x="5190305" y="689143"/>
                  <a:pt x="5176175" y="657042"/>
                  <a:pt x="5092207" y="688904"/>
                </a:cubicBezTo>
                <a:cubicBezTo>
                  <a:pt x="5027272" y="686874"/>
                  <a:pt x="4820115" y="674604"/>
                  <a:pt x="4680299" y="688904"/>
                </a:cubicBezTo>
                <a:cubicBezTo>
                  <a:pt x="4601104" y="745673"/>
                  <a:pt x="4539743" y="666417"/>
                  <a:pt x="4477419" y="688904"/>
                </a:cubicBezTo>
                <a:cubicBezTo>
                  <a:pt x="4396707" y="721552"/>
                  <a:pt x="4305941" y="674517"/>
                  <a:pt x="4274539" y="688904"/>
                </a:cubicBezTo>
                <a:cubicBezTo>
                  <a:pt x="4232058" y="690266"/>
                  <a:pt x="4060447" y="680119"/>
                  <a:pt x="3967144" y="688904"/>
                </a:cubicBezTo>
                <a:cubicBezTo>
                  <a:pt x="3769172" y="717253"/>
                  <a:pt x="3736664" y="619381"/>
                  <a:pt x="3607493" y="688904"/>
                </a:cubicBezTo>
                <a:cubicBezTo>
                  <a:pt x="3527475" y="732321"/>
                  <a:pt x="3502885" y="670933"/>
                  <a:pt x="3456870" y="688904"/>
                </a:cubicBezTo>
                <a:cubicBezTo>
                  <a:pt x="3399306" y="759361"/>
                  <a:pt x="3238659" y="643851"/>
                  <a:pt x="3044962" y="688904"/>
                </a:cubicBezTo>
                <a:cubicBezTo>
                  <a:pt x="2907489" y="710316"/>
                  <a:pt x="2906697" y="675094"/>
                  <a:pt x="2842081" y="688904"/>
                </a:cubicBezTo>
                <a:cubicBezTo>
                  <a:pt x="2791118" y="689515"/>
                  <a:pt x="2680770" y="695572"/>
                  <a:pt x="2586944" y="688904"/>
                </a:cubicBezTo>
                <a:cubicBezTo>
                  <a:pt x="2533548" y="688269"/>
                  <a:pt x="2395493" y="695724"/>
                  <a:pt x="2331807" y="688904"/>
                </a:cubicBezTo>
                <a:cubicBezTo>
                  <a:pt x="2271364" y="707456"/>
                  <a:pt x="2152233" y="677679"/>
                  <a:pt x="2076670" y="688904"/>
                </a:cubicBezTo>
                <a:cubicBezTo>
                  <a:pt x="2029381" y="710060"/>
                  <a:pt x="1967409" y="684758"/>
                  <a:pt x="1926047" y="688904"/>
                </a:cubicBezTo>
                <a:cubicBezTo>
                  <a:pt x="1850900" y="701938"/>
                  <a:pt x="1817079" y="673111"/>
                  <a:pt x="1723166" y="688904"/>
                </a:cubicBezTo>
                <a:cubicBezTo>
                  <a:pt x="1610112" y="652286"/>
                  <a:pt x="1520413" y="644773"/>
                  <a:pt x="1415772" y="688904"/>
                </a:cubicBezTo>
                <a:cubicBezTo>
                  <a:pt x="1288019" y="739355"/>
                  <a:pt x="1295640" y="678455"/>
                  <a:pt x="1212892" y="688904"/>
                </a:cubicBezTo>
                <a:cubicBezTo>
                  <a:pt x="1130689" y="718876"/>
                  <a:pt x="944850" y="652427"/>
                  <a:pt x="905497" y="688904"/>
                </a:cubicBezTo>
                <a:cubicBezTo>
                  <a:pt x="811852" y="709474"/>
                  <a:pt x="722247" y="671318"/>
                  <a:pt x="650361" y="688904"/>
                </a:cubicBezTo>
                <a:cubicBezTo>
                  <a:pt x="534652" y="702502"/>
                  <a:pt x="522616" y="674548"/>
                  <a:pt x="499737" y="688904"/>
                </a:cubicBezTo>
                <a:cubicBezTo>
                  <a:pt x="456969" y="667004"/>
                  <a:pt x="126111" y="654625"/>
                  <a:pt x="17128" y="688904"/>
                </a:cubicBezTo>
                <a:cubicBezTo>
                  <a:pt x="-52438" y="553634"/>
                  <a:pt x="-29639" y="438549"/>
                  <a:pt x="17128" y="350306"/>
                </a:cubicBezTo>
                <a:cubicBezTo>
                  <a:pt x="-25857" y="240596"/>
                  <a:pt x="170711" y="153865"/>
                  <a:pt x="98937" y="503"/>
                </a:cubicBezTo>
                <a:close/>
              </a:path>
              <a:path w="5252022" h="708972" fill="none" stroke="0" extrusionOk="0">
                <a:moveTo>
                  <a:pt x="17128" y="37753"/>
                </a:moveTo>
                <a:cubicBezTo>
                  <a:pt x="73374" y="17241"/>
                  <a:pt x="165566" y="66794"/>
                  <a:pt x="220009" y="37753"/>
                </a:cubicBezTo>
                <a:cubicBezTo>
                  <a:pt x="265892" y="12985"/>
                  <a:pt x="381331" y="59874"/>
                  <a:pt x="422889" y="37753"/>
                </a:cubicBezTo>
                <a:cubicBezTo>
                  <a:pt x="468923" y="7825"/>
                  <a:pt x="679155" y="79746"/>
                  <a:pt x="730283" y="37753"/>
                </a:cubicBezTo>
                <a:cubicBezTo>
                  <a:pt x="834069" y="-28397"/>
                  <a:pt x="1021978" y="56899"/>
                  <a:pt x="1142191" y="37753"/>
                </a:cubicBezTo>
                <a:cubicBezTo>
                  <a:pt x="1254867" y="3409"/>
                  <a:pt x="1462265" y="105865"/>
                  <a:pt x="1554100" y="37753"/>
                </a:cubicBezTo>
                <a:cubicBezTo>
                  <a:pt x="1635127" y="-8999"/>
                  <a:pt x="1791892" y="65681"/>
                  <a:pt x="1861494" y="37753"/>
                </a:cubicBezTo>
                <a:cubicBezTo>
                  <a:pt x="1916741" y="-10325"/>
                  <a:pt x="2060460" y="59794"/>
                  <a:pt x="2116631" y="37753"/>
                </a:cubicBezTo>
                <a:cubicBezTo>
                  <a:pt x="2182443" y="29039"/>
                  <a:pt x="2375215" y="75303"/>
                  <a:pt x="2476282" y="37753"/>
                </a:cubicBezTo>
                <a:cubicBezTo>
                  <a:pt x="2631430" y="39654"/>
                  <a:pt x="2634551" y="54187"/>
                  <a:pt x="2731419" y="37753"/>
                </a:cubicBezTo>
                <a:cubicBezTo>
                  <a:pt x="2816363" y="38263"/>
                  <a:pt x="2893004" y="64590"/>
                  <a:pt x="2934299" y="37753"/>
                </a:cubicBezTo>
                <a:cubicBezTo>
                  <a:pt x="2966542" y="-13194"/>
                  <a:pt x="3174491" y="68825"/>
                  <a:pt x="3293951" y="37753"/>
                </a:cubicBezTo>
                <a:cubicBezTo>
                  <a:pt x="3416284" y="14887"/>
                  <a:pt x="3577680" y="42150"/>
                  <a:pt x="3705859" y="37753"/>
                </a:cubicBezTo>
                <a:cubicBezTo>
                  <a:pt x="3850500" y="12428"/>
                  <a:pt x="3865427" y="62455"/>
                  <a:pt x="3960996" y="37753"/>
                </a:cubicBezTo>
                <a:cubicBezTo>
                  <a:pt x="4060657" y="-12128"/>
                  <a:pt x="4052361" y="57780"/>
                  <a:pt x="4163876" y="37753"/>
                </a:cubicBezTo>
                <a:cubicBezTo>
                  <a:pt x="4238827" y="-16548"/>
                  <a:pt x="4418958" y="101982"/>
                  <a:pt x="4523528" y="37753"/>
                </a:cubicBezTo>
                <a:cubicBezTo>
                  <a:pt x="4633419" y="-3412"/>
                  <a:pt x="4694685" y="62215"/>
                  <a:pt x="4883179" y="37753"/>
                </a:cubicBezTo>
                <a:cubicBezTo>
                  <a:pt x="5060397" y="-15316"/>
                  <a:pt x="5143721" y="36269"/>
                  <a:pt x="5242830" y="37753"/>
                </a:cubicBezTo>
                <a:cubicBezTo>
                  <a:pt x="5240183" y="104869"/>
                  <a:pt x="5233304" y="238133"/>
                  <a:pt x="5242830" y="356817"/>
                </a:cubicBezTo>
                <a:cubicBezTo>
                  <a:pt x="5257412" y="482521"/>
                  <a:pt x="5253586" y="561314"/>
                  <a:pt x="5242830" y="688904"/>
                </a:cubicBezTo>
                <a:cubicBezTo>
                  <a:pt x="5157991" y="716532"/>
                  <a:pt x="5022475" y="656487"/>
                  <a:pt x="4935436" y="688904"/>
                </a:cubicBezTo>
                <a:cubicBezTo>
                  <a:pt x="4870858" y="730421"/>
                  <a:pt x="4633096" y="636001"/>
                  <a:pt x="4575785" y="688904"/>
                </a:cubicBezTo>
                <a:cubicBezTo>
                  <a:pt x="4513455" y="727673"/>
                  <a:pt x="4431916" y="648158"/>
                  <a:pt x="4372905" y="688904"/>
                </a:cubicBezTo>
                <a:cubicBezTo>
                  <a:pt x="4292255" y="723087"/>
                  <a:pt x="4216140" y="667330"/>
                  <a:pt x="4117767" y="688904"/>
                </a:cubicBezTo>
                <a:cubicBezTo>
                  <a:pt x="4007671" y="702256"/>
                  <a:pt x="3923441" y="665925"/>
                  <a:pt x="3810373" y="688904"/>
                </a:cubicBezTo>
                <a:cubicBezTo>
                  <a:pt x="3697359" y="740253"/>
                  <a:pt x="3526848" y="675336"/>
                  <a:pt x="3450722" y="688904"/>
                </a:cubicBezTo>
                <a:cubicBezTo>
                  <a:pt x="3340175" y="706694"/>
                  <a:pt x="3314821" y="688205"/>
                  <a:pt x="3195585" y="688904"/>
                </a:cubicBezTo>
                <a:cubicBezTo>
                  <a:pt x="3064482" y="708301"/>
                  <a:pt x="3103039" y="654029"/>
                  <a:pt x="3044962" y="688904"/>
                </a:cubicBezTo>
                <a:cubicBezTo>
                  <a:pt x="3003700" y="733359"/>
                  <a:pt x="2827238" y="679458"/>
                  <a:pt x="2737567" y="688904"/>
                </a:cubicBezTo>
                <a:cubicBezTo>
                  <a:pt x="2632503" y="692268"/>
                  <a:pt x="2541770" y="646319"/>
                  <a:pt x="2482430" y="688904"/>
                </a:cubicBezTo>
                <a:cubicBezTo>
                  <a:pt x="2434010" y="733447"/>
                  <a:pt x="2377394" y="684128"/>
                  <a:pt x="2331807" y="688904"/>
                </a:cubicBezTo>
                <a:cubicBezTo>
                  <a:pt x="2310315" y="699959"/>
                  <a:pt x="2260359" y="667275"/>
                  <a:pt x="2181183" y="688904"/>
                </a:cubicBezTo>
                <a:cubicBezTo>
                  <a:pt x="2146654" y="708723"/>
                  <a:pt x="1975830" y="653148"/>
                  <a:pt x="1821533" y="688904"/>
                </a:cubicBezTo>
                <a:cubicBezTo>
                  <a:pt x="1648179" y="714536"/>
                  <a:pt x="1667121" y="676016"/>
                  <a:pt x="1566395" y="688904"/>
                </a:cubicBezTo>
                <a:cubicBezTo>
                  <a:pt x="1473218" y="685930"/>
                  <a:pt x="1408671" y="663824"/>
                  <a:pt x="1259001" y="688904"/>
                </a:cubicBezTo>
                <a:cubicBezTo>
                  <a:pt x="1115947" y="730035"/>
                  <a:pt x="1008602" y="668392"/>
                  <a:pt x="899350" y="688904"/>
                </a:cubicBezTo>
                <a:cubicBezTo>
                  <a:pt x="799440" y="714860"/>
                  <a:pt x="685882" y="691558"/>
                  <a:pt x="644213" y="688904"/>
                </a:cubicBezTo>
                <a:cubicBezTo>
                  <a:pt x="596018" y="674976"/>
                  <a:pt x="182728" y="663038"/>
                  <a:pt x="17128" y="688904"/>
                </a:cubicBezTo>
                <a:cubicBezTo>
                  <a:pt x="23712" y="537195"/>
                  <a:pt x="37914" y="502663"/>
                  <a:pt x="17128" y="369840"/>
                </a:cubicBezTo>
                <a:cubicBezTo>
                  <a:pt x="7040" y="259990"/>
                  <a:pt x="19791" y="219070"/>
                  <a:pt x="17128" y="37753"/>
                </a:cubicBezTo>
                <a:close/>
              </a:path>
              <a:path w="5252022" h="708972" fill="none" stroke="0" extrusionOk="0">
                <a:moveTo>
                  <a:pt x="17128" y="37753"/>
                </a:moveTo>
                <a:cubicBezTo>
                  <a:pt x="80622" y="22595"/>
                  <a:pt x="158971" y="68286"/>
                  <a:pt x="220009" y="37753"/>
                </a:cubicBezTo>
                <a:cubicBezTo>
                  <a:pt x="255286" y="11220"/>
                  <a:pt x="383942" y="58446"/>
                  <a:pt x="422889" y="37753"/>
                </a:cubicBezTo>
                <a:cubicBezTo>
                  <a:pt x="442315" y="-3297"/>
                  <a:pt x="646505" y="73611"/>
                  <a:pt x="730283" y="37753"/>
                </a:cubicBezTo>
                <a:cubicBezTo>
                  <a:pt x="830838" y="-22428"/>
                  <a:pt x="983250" y="80232"/>
                  <a:pt x="1142191" y="37753"/>
                </a:cubicBezTo>
                <a:cubicBezTo>
                  <a:pt x="1245411" y="-10763"/>
                  <a:pt x="1462295" y="104903"/>
                  <a:pt x="1554100" y="37753"/>
                </a:cubicBezTo>
                <a:cubicBezTo>
                  <a:pt x="1622517" y="-13921"/>
                  <a:pt x="1798853" y="52132"/>
                  <a:pt x="1861494" y="37753"/>
                </a:cubicBezTo>
                <a:cubicBezTo>
                  <a:pt x="1921488" y="6664"/>
                  <a:pt x="2061438" y="60473"/>
                  <a:pt x="2116631" y="37753"/>
                </a:cubicBezTo>
                <a:cubicBezTo>
                  <a:pt x="2208201" y="18619"/>
                  <a:pt x="2327742" y="57600"/>
                  <a:pt x="2476282" y="37753"/>
                </a:cubicBezTo>
                <a:cubicBezTo>
                  <a:pt x="2635562" y="38057"/>
                  <a:pt x="2635652" y="47731"/>
                  <a:pt x="2731419" y="37753"/>
                </a:cubicBezTo>
                <a:cubicBezTo>
                  <a:pt x="2837531" y="33475"/>
                  <a:pt x="2903916" y="62872"/>
                  <a:pt x="2934299" y="37753"/>
                </a:cubicBezTo>
                <a:cubicBezTo>
                  <a:pt x="3004572" y="-4718"/>
                  <a:pt x="3138998" y="61105"/>
                  <a:pt x="3293951" y="37753"/>
                </a:cubicBezTo>
                <a:cubicBezTo>
                  <a:pt x="3425898" y="39967"/>
                  <a:pt x="3595287" y="89677"/>
                  <a:pt x="3705859" y="37753"/>
                </a:cubicBezTo>
                <a:cubicBezTo>
                  <a:pt x="3869181" y="21305"/>
                  <a:pt x="3889205" y="79030"/>
                  <a:pt x="3960996" y="37753"/>
                </a:cubicBezTo>
                <a:cubicBezTo>
                  <a:pt x="4037866" y="3876"/>
                  <a:pt x="4060079" y="54337"/>
                  <a:pt x="4163876" y="37753"/>
                </a:cubicBezTo>
                <a:cubicBezTo>
                  <a:pt x="4213674" y="-13591"/>
                  <a:pt x="4391765" y="115011"/>
                  <a:pt x="4523528" y="37753"/>
                </a:cubicBezTo>
                <a:cubicBezTo>
                  <a:pt x="4668909" y="-597"/>
                  <a:pt x="4706328" y="73365"/>
                  <a:pt x="4883179" y="37753"/>
                </a:cubicBezTo>
                <a:cubicBezTo>
                  <a:pt x="5051011" y="-13475"/>
                  <a:pt x="5153525" y="41414"/>
                  <a:pt x="5242830" y="37753"/>
                </a:cubicBezTo>
                <a:cubicBezTo>
                  <a:pt x="5284603" y="87838"/>
                  <a:pt x="5238512" y="226338"/>
                  <a:pt x="5242830" y="356817"/>
                </a:cubicBezTo>
                <a:cubicBezTo>
                  <a:pt x="5250514" y="489577"/>
                  <a:pt x="5227708" y="550943"/>
                  <a:pt x="5242830" y="688904"/>
                </a:cubicBezTo>
                <a:cubicBezTo>
                  <a:pt x="5154761" y="703250"/>
                  <a:pt x="5014748" y="655137"/>
                  <a:pt x="4935436" y="688904"/>
                </a:cubicBezTo>
                <a:cubicBezTo>
                  <a:pt x="4865771" y="716645"/>
                  <a:pt x="4624424" y="649817"/>
                  <a:pt x="4575785" y="688904"/>
                </a:cubicBezTo>
                <a:cubicBezTo>
                  <a:pt x="4496175" y="736606"/>
                  <a:pt x="4458901" y="655032"/>
                  <a:pt x="4372905" y="688904"/>
                </a:cubicBezTo>
                <a:cubicBezTo>
                  <a:pt x="4282377" y="704253"/>
                  <a:pt x="4217049" y="685280"/>
                  <a:pt x="4117767" y="688904"/>
                </a:cubicBezTo>
                <a:cubicBezTo>
                  <a:pt x="4009737" y="691411"/>
                  <a:pt x="3951762" y="654159"/>
                  <a:pt x="3810373" y="688904"/>
                </a:cubicBezTo>
                <a:cubicBezTo>
                  <a:pt x="3695767" y="779524"/>
                  <a:pt x="3568302" y="666115"/>
                  <a:pt x="3450722" y="688904"/>
                </a:cubicBezTo>
                <a:cubicBezTo>
                  <a:pt x="3345744" y="697683"/>
                  <a:pt x="3317094" y="687305"/>
                  <a:pt x="3195585" y="688904"/>
                </a:cubicBezTo>
                <a:cubicBezTo>
                  <a:pt x="3054194" y="694696"/>
                  <a:pt x="3101897" y="649093"/>
                  <a:pt x="3044962" y="688904"/>
                </a:cubicBezTo>
                <a:cubicBezTo>
                  <a:pt x="2984845" y="710420"/>
                  <a:pt x="2849983" y="659123"/>
                  <a:pt x="2737567" y="688904"/>
                </a:cubicBezTo>
                <a:cubicBezTo>
                  <a:pt x="2651573" y="718049"/>
                  <a:pt x="2548875" y="661723"/>
                  <a:pt x="2482430" y="688904"/>
                </a:cubicBezTo>
                <a:cubicBezTo>
                  <a:pt x="2431085" y="727576"/>
                  <a:pt x="2372301" y="688636"/>
                  <a:pt x="2331807" y="688904"/>
                </a:cubicBezTo>
                <a:cubicBezTo>
                  <a:pt x="2282148" y="693988"/>
                  <a:pt x="2259004" y="666111"/>
                  <a:pt x="2181183" y="688904"/>
                </a:cubicBezTo>
                <a:cubicBezTo>
                  <a:pt x="2074786" y="699014"/>
                  <a:pt x="1992061" y="666031"/>
                  <a:pt x="1821533" y="688904"/>
                </a:cubicBezTo>
                <a:cubicBezTo>
                  <a:pt x="1660488" y="720589"/>
                  <a:pt x="1675541" y="678292"/>
                  <a:pt x="1566395" y="688904"/>
                </a:cubicBezTo>
                <a:cubicBezTo>
                  <a:pt x="1462362" y="689012"/>
                  <a:pt x="1418267" y="673448"/>
                  <a:pt x="1259001" y="688904"/>
                </a:cubicBezTo>
                <a:cubicBezTo>
                  <a:pt x="1116074" y="721929"/>
                  <a:pt x="1002935" y="647395"/>
                  <a:pt x="899350" y="688904"/>
                </a:cubicBezTo>
                <a:cubicBezTo>
                  <a:pt x="802438" y="731538"/>
                  <a:pt x="708401" y="684206"/>
                  <a:pt x="644213" y="688904"/>
                </a:cubicBezTo>
                <a:cubicBezTo>
                  <a:pt x="548906" y="651051"/>
                  <a:pt x="171090" y="659176"/>
                  <a:pt x="17128" y="688904"/>
                </a:cubicBezTo>
                <a:cubicBezTo>
                  <a:pt x="15653" y="553195"/>
                  <a:pt x="19637" y="499597"/>
                  <a:pt x="17128" y="369840"/>
                </a:cubicBezTo>
                <a:cubicBezTo>
                  <a:pt x="12112" y="233751"/>
                  <a:pt x="26037" y="211523"/>
                  <a:pt x="17128" y="37753"/>
                </a:cubicBezTo>
                <a:close/>
              </a:path>
            </a:pathLst>
          </a:custGeom>
          <a:solidFill>
            <a:schemeClr val="bg1"/>
          </a:solidFill>
          <a:ln w="38100" cap="flat" cmpd="sng" algn="ctr">
            <a:solidFill>
              <a:schemeClr val="accent5">
                <a:lumMod val="50000"/>
              </a:schemeClr>
            </a:solidFill>
            <a:prstDash val="solid"/>
            <a:miter lim="800000"/>
            <a:extLst>
              <a:ext uri="{C807C97D-BFC1-408E-A445-0C87EB9F89A2}">
                <ask:lineSketchStyleProps xmlns:ask="http://schemas.microsoft.com/office/drawing/2018/sketchyshapes" sd="3623122876">
                  <a:custGeom>
                    <a:avLst/>
                    <a:gdLst>
                      <a:gd name="connsiteX0" fmla="*/ 17128 w 5252022"/>
                      <a:gd name="connsiteY0" fmla="*/ 66553 h 1249788"/>
                      <a:gd name="connsiteX1" fmla="*/ 220009 w 5252022"/>
                      <a:gd name="connsiteY1" fmla="*/ 66553 h 1249788"/>
                      <a:gd name="connsiteX2" fmla="*/ 422889 w 5252022"/>
                      <a:gd name="connsiteY2" fmla="*/ 66553 h 1249788"/>
                      <a:gd name="connsiteX3" fmla="*/ 730283 w 5252022"/>
                      <a:gd name="connsiteY3" fmla="*/ 66553 h 1249788"/>
                      <a:gd name="connsiteX4" fmla="*/ 1142191 w 5252022"/>
                      <a:gd name="connsiteY4" fmla="*/ 66553 h 1249788"/>
                      <a:gd name="connsiteX5" fmla="*/ 1554100 w 5252022"/>
                      <a:gd name="connsiteY5" fmla="*/ 66553 h 1249788"/>
                      <a:gd name="connsiteX6" fmla="*/ 1861494 w 5252022"/>
                      <a:gd name="connsiteY6" fmla="*/ 66553 h 1249788"/>
                      <a:gd name="connsiteX7" fmla="*/ 2116631 w 5252022"/>
                      <a:gd name="connsiteY7" fmla="*/ 66553 h 1249788"/>
                      <a:gd name="connsiteX8" fmla="*/ 2476282 w 5252022"/>
                      <a:gd name="connsiteY8" fmla="*/ 66553 h 1249788"/>
                      <a:gd name="connsiteX9" fmla="*/ 2731419 w 5252022"/>
                      <a:gd name="connsiteY9" fmla="*/ 66553 h 1249788"/>
                      <a:gd name="connsiteX10" fmla="*/ 2934299 w 5252022"/>
                      <a:gd name="connsiteY10" fmla="*/ 66553 h 1249788"/>
                      <a:gd name="connsiteX11" fmla="*/ 3293951 w 5252022"/>
                      <a:gd name="connsiteY11" fmla="*/ 66553 h 1249788"/>
                      <a:gd name="connsiteX12" fmla="*/ 3705859 w 5252022"/>
                      <a:gd name="connsiteY12" fmla="*/ 66553 h 1249788"/>
                      <a:gd name="connsiteX13" fmla="*/ 3960996 w 5252022"/>
                      <a:gd name="connsiteY13" fmla="*/ 66553 h 1249788"/>
                      <a:gd name="connsiteX14" fmla="*/ 4163876 w 5252022"/>
                      <a:gd name="connsiteY14" fmla="*/ 66553 h 1249788"/>
                      <a:gd name="connsiteX15" fmla="*/ 4523528 w 5252022"/>
                      <a:gd name="connsiteY15" fmla="*/ 66553 h 1249788"/>
                      <a:gd name="connsiteX16" fmla="*/ 4883179 w 5252022"/>
                      <a:gd name="connsiteY16" fmla="*/ 66553 h 1249788"/>
                      <a:gd name="connsiteX17" fmla="*/ 5242830 w 5252022"/>
                      <a:gd name="connsiteY17" fmla="*/ 66553 h 1249788"/>
                      <a:gd name="connsiteX18" fmla="*/ 5242830 w 5252022"/>
                      <a:gd name="connsiteY18" fmla="*/ 629004 h 1249788"/>
                      <a:gd name="connsiteX19" fmla="*/ 5242830 w 5252022"/>
                      <a:gd name="connsiteY19" fmla="*/ 1214413 h 1249788"/>
                      <a:gd name="connsiteX20" fmla="*/ 4935436 w 5252022"/>
                      <a:gd name="connsiteY20" fmla="*/ 1214413 h 1249788"/>
                      <a:gd name="connsiteX21" fmla="*/ 4575785 w 5252022"/>
                      <a:gd name="connsiteY21" fmla="*/ 1214413 h 1249788"/>
                      <a:gd name="connsiteX22" fmla="*/ 4372905 w 5252022"/>
                      <a:gd name="connsiteY22" fmla="*/ 1214413 h 1249788"/>
                      <a:gd name="connsiteX23" fmla="*/ 4117767 w 5252022"/>
                      <a:gd name="connsiteY23" fmla="*/ 1214413 h 1249788"/>
                      <a:gd name="connsiteX24" fmla="*/ 3810373 w 5252022"/>
                      <a:gd name="connsiteY24" fmla="*/ 1214413 h 1249788"/>
                      <a:gd name="connsiteX25" fmla="*/ 3450722 w 5252022"/>
                      <a:gd name="connsiteY25" fmla="*/ 1214413 h 1249788"/>
                      <a:gd name="connsiteX26" fmla="*/ 3195585 w 5252022"/>
                      <a:gd name="connsiteY26" fmla="*/ 1214413 h 1249788"/>
                      <a:gd name="connsiteX27" fmla="*/ 3044962 w 5252022"/>
                      <a:gd name="connsiteY27" fmla="*/ 1214413 h 1249788"/>
                      <a:gd name="connsiteX28" fmla="*/ 2737567 w 5252022"/>
                      <a:gd name="connsiteY28" fmla="*/ 1214413 h 1249788"/>
                      <a:gd name="connsiteX29" fmla="*/ 2482430 w 5252022"/>
                      <a:gd name="connsiteY29" fmla="*/ 1214413 h 1249788"/>
                      <a:gd name="connsiteX30" fmla="*/ 2331807 w 5252022"/>
                      <a:gd name="connsiteY30" fmla="*/ 1214413 h 1249788"/>
                      <a:gd name="connsiteX31" fmla="*/ 2181183 w 5252022"/>
                      <a:gd name="connsiteY31" fmla="*/ 1214413 h 1249788"/>
                      <a:gd name="connsiteX32" fmla="*/ 1821533 w 5252022"/>
                      <a:gd name="connsiteY32" fmla="*/ 1214413 h 1249788"/>
                      <a:gd name="connsiteX33" fmla="*/ 1566395 w 5252022"/>
                      <a:gd name="connsiteY33" fmla="*/ 1214413 h 1249788"/>
                      <a:gd name="connsiteX34" fmla="*/ 1259001 w 5252022"/>
                      <a:gd name="connsiteY34" fmla="*/ 1214413 h 1249788"/>
                      <a:gd name="connsiteX35" fmla="*/ 899350 w 5252022"/>
                      <a:gd name="connsiteY35" fmla="*/ 1214413 h 1249788"/>
                      <a:gd name="connsiteX36" fmla="*/ 644213 w 5252022"/>
                      <a:gd name="connsiteY36" fmla="*/ 1214413 h 1249788"/>
                      <a:gd name="connsiteX37" fmla="*/ 17128 w 5252022"/>
                      <a:gd name="connsiteY37" fmla="*/ 1214413 h 1249788"/>
                      <a:gd name="connsiteX38" fmla="*/ 17128 w 5252022"/>
                      <a:gd name="connsiteY38" fmla="*/ 651962 h 1249788"/>
                      <a:gd name="connsiteX39" fmla="*/ 17128 w 5252022"/>
                      <a:gd name="connsiteY39" fmla="*/ 66553 h 1249788"/>
                      <a:gd name="connsiteX0" fmla="*/ 98937 w 5252022"/>
                      <a:gd name="connsiteY0" fmla="*/ 888 h 1249788"/>
                      <a:gd name="connsiteX1" fmla="*/ 272266 w 5252022"/>
                      <a:gd name="connsiteY1" fmla="*/ 66553 h 1249788"/>
                      <a:gd name="connsiteX2" fmla="*/ 422889 w 5252022"/>
                      <a:gd name="connsiteY2" fmla="*/ 66553 h 1249788"/>
                      <a:gd name="connsiteX3" fmla="*/ 730283 w 5252022"/>
                      <a:gd name="connsiteY3" fmla="*/ 66553 h 1249788"/>
                      <a:gd name="connsiteX4" fmla="*/ 1089934 w 5252022"/>
                      <a:gd name="connsiteY4" fmla="*/ 66553 h 1249788"/>
                      <a:gd name="connsiteX5" fmla="*/ 1292814 w 5252022"/>
                      <a:gd name="connsiteY5" fmla="*/ 66553 h 1249788"/>
                      <a:gd name="connsiteX6" fmla="*/ 1443438 w 5252022"/>
                      <a:gd name="connsiteY6" fmla="*/ 66553 h 1249788"/>
                      <a:gd name="connsiteX7" fmla="*/ 1750832 w 5252022"/>
                      <a:gd name="connsiteY7" fmla="*/ 66553 h 1249788"/>
                      <a:gd name="connsiteX8" fmla="*/ 1901455 w 5252022"/>
                      <a:gd name="connsiteY8" fmla="*/ 66553 h 1249788"/>
                      <a:gd name="connsiteX9" fmla="*/ 2104335 w 5252022"/>
                      <a:gd name="connsiteY9" fmla="*/ 66553 h 1249788"/>
                      <a:gd name="connsiteX10" fmla="*/ 2411729 w 5252022"/>
                      <a:gd name="connsiteY10" fmla="*/ 66553 h 1249788"/>
                      <a:gd name="connsiteX11" fmla="*/ 2719124 w 5252022"/>
                      <a:gd name="connsiteY11" fmla="*/ 66553 h 1249788"/>
                      <a:gd name="connsiteX12" fmla="*/ 2922004 w 5252022"/>
                      <a:gd name="connsiteY12" fmla="*/ 66553 h 1249788"/>
                      <a:gd name="connsiteX13" fmla="*/ 3281655 w 5252022"/>
                      <a:gd name="connsiteY13" fmla="*/ 66553 h 1249788"/>
                      <a:gd name="connsiteX14" fmla="*/ 3693563 w 5252022"/>
                      <a:gd name="connsiteY14" fmla="*/ 66553 h 1249788"/>
                      <a:gd name="connsiteX15" fmla="*/ 4000958 w 5252022"/>
                      <a:gd name="connsiteY15" fmla="*/ 66553 h 1249788"/>
                      <a:gd name="connsiteX16" fmla="*/ 4256095 w 5252022"/>
                      <a:gd name="connsiteY16" fmla="*/ 66553 h 1249788"/>
                      <a:gd name="connsiteX17" fmla="*/ 4563489 w 5252022"/>
                      <a:gd name="connsiteY17" fmla="*/ 66553 h 1249788"/>
                      <a:gd name="connsiteX18" fmla="*/ 4714112 w 5252022"/>
                      <a:gd name="connsiteY18" fmla="*/ 66553 h 1249788"/>
                      <a:gd name="connsiteX19" fmla="*/ 5242830 w 5252022"/>
                      <a:gd name="connsiteY19" fmla="*/ 66553 h 1249788"/>
                      <a:gd name="connsiteX20" fmla="*/ 5242830 w 5252022"/>
                      <a:gd name="connsiteY20" fmla="*/ 663439 h 1249788"/>
                      <a:gd name="connsiteX21" fmla="*/ 5242830 w 5252022"/>
                      <a:gd name="connsiteY21" fmla="*/ 1214413 h 1249788"/>
                      <a:gd name="connsiteX22" fmla="*/ 5092207 w 5252022"/>
                      <a:gd name="connsiteY22" fmla="*/ 1214413 h 1249788"/>
                      <a:gd name="connsiteX23" fmla="*/ 4680299 w 5252022"/>
                      <a:gd name="connsiteY23" fmla="*/ 1214413 h 1249788"/>
                      <a:gd name="connsiteX24" fmla="*/ 4477419 w 5252022"/>
                      <a:gd name="connsiteY24" fmla="*/ 1214413 h 1249788"/>
                      <a:gd name="connsiteX25" fmla="*/ 4274539 w 5252022"/>
                      <a:gd name="connsiteY25" fmla="*/ 1214413 h 1249788"/>
                      <a:gd name="connsiteX26" fmla="*/ 3967144 w 5252022"/>
                      <a:gd name="connsiteY26" fmla="*/ 1214413 h 1249788"/>
                      <a:gd name="connsiteX27" fmla="*/ 3607493 w 5252022"/>
                      <a:gd name="connsiteY27" fmla="*/ 1214413 h 1249788"/>
                      <a:gd name="connsiteX28" fmla="*/ 3456870 w 5252022"/>
                      <a:gd name="connsiteY28" fmla="*/ 1214413 h 1249788"/>
                      <a:gd name="connsiteX29" fmla="*/ 3044962 w 5252022"/>
                      <a:gd name="connsiteY29" fmla="*/ 1214413 h 1249788"/>
                      <a:gd name="connsiteX30" fmla="*/ 2842081 w 5252022"/>
                      <a:gd name="connsiteY30" fmla="*/ 1214413 h 1249788"/>
                      <a:gd name="connsiteX31" fmla="*/ 2586944 w 5252022"/>
                      <a:gd name="connsiteY31" fmla="*/ 1214413 h 1249788"/>
                      <a:gd name="connsiteX32" fmla="*/ 2331807 w 5252022"/>
                      <a:gd name="connsiteY32" fmla="*/ 1214413 h 1249788"/>
                      <a:gd name="connsiteX33" fmla="*/ 2076670 w 5252022"/>
                      <a:gd name="connsiteY33" fmla="*/ 1214413 h 1249788"/>
                      <a:gd name="connsiteX34" fmla="*/ 1926047 w 5252022"/>
                      <a:gd name="connsiteY34" fmla="*/ 1214413 h 1249788"/>
                      <a:gd name="connsiteX35" fmla="*/ 1723166 w 5252022"/>
                      <a:gd name="connsiteY35" fmla="*/ 1214413 h 1249788"/>
                      <a:gd name="connsiteX36" fmla="*/ 1415772 w 5252022"/>
                      <a:gd name="connsiteY36" fmla="*/ 1214413 h 1249788"/>
                      <a:gd name="connsiteX37" fmla="*/ 1212892 w 5252022"/>
                      <a:gd name="connsiteY37" fmla="*/ 1214413 h 1249788"/>
                      <a:gd name="connsiteX38" fmla="*/ 905497 w 5252022"/>
                      <a:gd name="connsiteY38" fmla="*/ 1214413 h 1249788"/>
                      <a:gd name="connsiteX39" fmla="*/ 650361 w 5252022"/>
                      <a:gd name="connsiteY39" fmla="*/ 1214413 h 1249788"/>
                      <a:gd name="connsiteX40" fmla="*/ 499737 w 5252022"/>
                      <a:gd name="connsiteY40" fmla="*/ 1214413 h 1249788"/>
                      <a:gd name="connsiteX41" fmla="*/ 17128 w 5252022"/>
                      <a:gd name="connsiteY41" fmla="*/ 1214413 h 1249788"/>
                      <a:gd name="connsiteX42" fmla="*/ 17128 w 5252022"/>
                      <a:gd name="connsiteY42" fmla="*/ 617526 h 1249788"/>
                      <a:gd name="connsiteX43" fmla="*/ 98937 w 5252022"/>
                      <a:gd name="connsiteY43" fmla="*/ 888 h 124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252022" h="1249788" fill="none" extrusionOk="0">
                        <a:moveTo>
                          <a:pt x="17128" y="66553"/>
                        </a:moveTo>
                        <a:cubicBezTo>
                          <a:pt x="71436" y="39452"/>
                          <a:pt x="170657" y="104412"/>
                          <a:pt x="220009" y="66553"/>
                        </a:cubicBezTo>
                        <a:cubicBezTo>
                          <a:pt x="245777" y="23687"/>
                          <a:pt x="374969" y="107089"/>
                          <a:pt x="422889" y="66553"/>
                        </a:cubicBezTo>
                        <a:cubicBezTo>
                          <a:pt x="460962" y="-973"/>
                          <a:pt x="624826" y="138019"/>
                          <a:pt x="730283" y="66553"/>
                        </a:cubicBezTo>
                        <a:cubicBezTo>
                          <a:pt x="835906" y="-13630"/>
                          <a:pt x="994010" y="133816"/>
                          <a:pt x="1142191" y="66553"/>
                        </a:cubicBezTo>
                        <a:cubicBezTo>
                          <a:pt x="1262931" y="1556"/>
                          <a:pt x="1470889" y="157151"/>
                          <a:pt x="1554100" y="66553"/>
                        </a:cubicBezTo>
                        <a:cubicBezTo>
                          <a:pt x="1637849" y="-12436"/>
                          <a:pt x="1804056" y="110271"/>
                          <a:pt x="1861494" y="66553"/>
                        </a:cubicBezTo>
                        <a:cubicBezTo>
                          <a:pt x="1920700" y="20288"/>
                          <a:pt x="2063341" y="114528"/>
                          <a:pt x="2116631" y="66553"/>
                        </a:cubicBezTo>
                        <a:cubicBezTo>
                          <a:pt x="2176690" y="54833"/>
                          <a:pt x="2314036" y="80982"/>
                          <a:pt x="2476282" y="66553"/>
                        </a:cubicBezTo>
                        <a:cubicBezTo>
                          <a:pt x="2635790" y="66887"/>
                          <a:pt x="2635437" y="81064"/>
                          <a:pt x="2731419" y="66553"/>
                        </a:cubicBezTo>
                        <a:cubicBezTo>
                          <a:pt x="2839857" y="55047"/>
                          <a:pt x="2894230" y="125900"/>
                          <a:pt x="2934299" y="66553"/>
                        </a:cubicBezTo>
                        <a:cubicBezTo>
                          <a:pt x="3008658" y="-6822"/>
                          <a:pt x="3150491" y="98117"/>
                          <a:pt x="3293951" y="66553"/>
                        </a:cubicBezTo>
                        <a:cubicBezTo>
                          <a:pt x="3407192" y="66739"/>
                          <a:pt x="3582414" y="112431"/>
                          <a:pt x="3705859" y="66553"/>
                        </a:cubicBezTo>
                        <a:cubicBezTo>
                          <a:pt x="3860863" y="27116"/>
                          <a:pt x="3890580" y="142482"/>
                          <a:pt x="3960996" y="66553"/>
                        </a:cubicBezTo>
                        <a:cubicBezTo>
                          <a:pt x="4026968" y="3715"/>
                          <a:pt x="4071137" y="113885"/>
                          <a:pt x="4163876" y="66553"/>
                        </a:cubicBezTo>
                        <a:cubicBezTo>
                          <a:pt x="4221653" y="-4815"/>
                          <a:pt x="4377842" y="184956"/>
                          <a:pt x="4523528" y="66553"/>
                        </a:cubicBezTo>
                        <a:cubicBezTo>
                          <a:pt x="4669565" y="-7922"/>
                          <a:pt x="4720317" y="137708"/>
                          <a:pt x="4883179" y="66553"/>
                        </a:cubicBezTo>
                        <a:cubicBezTo>
                          <a:pt x="5050004" y="-11570"/>
                          <a:pt x="5155491" y="82262"/>
                          <a:pt x="5242830" y="66553"/>
                        </a:cubicBezTo>
                        <a:cubicBezTo>
                          <a:pt x="5271692" y="187271"/>
                          <a:pt x="5243709" y="405583"/>
                          <a:pt x="5242830" y="629004"/>
                        </a:cubicBezTo>
                        <a:cubicBezTo>
                          <a:pt x="5258384" y="870640"/>
                          <a:pt x="5225584" y="971081"/>
                          <a:pt x="5242830" y="1214413"/>
                        </a:cubicBezTo>
                        <a:cubicBezTo>
                          <a:pt x="5147540" y="1279351"/>
                          <a:pt x="5014829" y="1147210"/>
                          <a:pt x="4935436" y="1214413"/>
                        </a:cubicBezTo>
                        <a:cubicBezTo>
                          <a:pt x="4855091" y="1262515"/>
                          <a:pt x="4648481" y="1149696"/>
                          <a:pt x="4575785" y="1214413"/>
                        </a:cubicBezTo>
                        <a:cubicBezTo>
                          <a:pt x="4501135" y="1267266"/>
                          <a:pt x="4465781" y="1159436"/>
                          <a:pt x="4372905" y="1214413"/>
                        </a:cubicBezTo>
                        <a:cubicBezTo>
                          <a:pt x="4289039" y="1270415"/>
                          <a:pt x="4227753" y="1197754"/>
                          <a:pt x="4117767" y="1214413"/>
                        </a:cubicBezTo>
                        <a:cubicBezTo>
                          <a:pt x="4003172" y="1248179"/>
                          <a:pt x="3932177" y="1142884"/>
                          <a:pt x="3810373" y="1214413"/>
                        </a:cubicBezTo>
                        <a:cubicBezTo>
                          <a:pt x="3693348" y="1308852"/>
                          <a:pt x="3573667" y="1178669"/>
                          <a:pt x="3450722" y="1214413"/>
                        </a:cubicBezTo>
                        <a:cubicBezTo>
                          <a:pt x="3349234" y="1227979"/>
                          <a:pt x="3318107" y="1209549"/>
                          <a:pt x="3195585" y="1214413"/>
                        </a:cubicBezTo>
                        <a:cubicBezTo>
                          <a:pt x="3058657" y="1215903"/>
                          <a:pt x="3107162" y="1168259"/>
                          <a:pt x="3044962" y="1214413"/>
                        </a:cubicBezTo>
                        <a:cubicBezTo>
                          <a:pt x="2980193" y="1259635"/>
                          <a:pt x="2841780" y="1162979"/>
                          <a:pt x="2737567" y="1214413"/>
                        </a:cubicBezTo>
                        <a:cubicBezTo>
                          <a:pt x="2636359" y="1250454"/>
                          <a:pt x="2545766" y="1138671"/>
                          <a:pt x="2482430" y="1214413"/>
                        </a:cubicBezTo>
                        <a:cubicBezTo>
                          <a:pt x="2428490" y="1282658"/>
                          <a:pt x="2368935" y="1210748"/>
                          <a:pt x="2331807" y="1214413"/>
                        </a:cubicBezTo>
                        <a:cubicBezTo>
                          <a:pt x="2279491" y="1220831"/>
                          <a:pt x="2258592" y="1175955"/>
                          <a:pt x="2181183" y="1214413"/>
                        </a:cubicBezTo>
                        <a:cubicBezTo>
                          <a:pt x="2073370" y="1255058"/>
                          <a:pt x="2000257" y="1192061"/>
                          <a:pt x="1821533" y="1214413"/>
                        </a:cubicBezTo>
                        <a:cubicBezTo>
                          <a:pt x="1658693" y="1262897"/>
                          <a:pt x="1674576" y="1209229"/>
                          <a:pt x="1566395" y="1214413"/>
                        </a:cubicBezTo>
                        <a:cubicBezTo>
                          <a:pt x="1461152" y="1217078"/>
                          <a:pt x="1407290" y="1190980"/>
                          <a:pt x="1259001" y="1214413"/>
                        </a:cubicBezTo>
                        <a:cubicBezTo>
                          <a:pt x="1108107" y="1229165"/>
                          <a:pt x="991164" y="1181726"/>
                          <a:pt x="899350" y="1214413"/>
                        </a:cubicBezTo>
                        <a:cubicBezTo>
                          <a:pt x="791523" y="1257418"/>
                          <a:pt x="715909" y="1185710"/>
                          <a:pt x="644213" y="1214413"/>
                        </a:cubicBezTo>
                        <a:cubicBezTo>
                          <a:pt x="566103" y="1208537"/>
                          <a:pt x="210530" y="1175442"/>
                          <a:pt x="17128" y="1214413"/>
                        </a:cubicBezTo>
                        <a:cubicBezTo>
                          <a:pt x="4194" y="970385"/>
                          <a:pt x="30335" y="873552"/>
                          <a:pt x="17128" y="651962"/>
                        </a:cubicBezTo>
                        <a:cubicBezTo>
                          <a:pt x="10972" y="405342"/>
                          <a:pt x="30292" y="363143"/>
                          <a:pt x="17128" y="66553"/>
                        </a:cubicBezTo>
                        <a:close/>
                      </a:path>
                      <a:path w="5252022" h="1249788" stroke="0" extrusionOk="0">
                        <a:moveTo>
                          <a:pt x="98937" y="888"/>
                        </a:moveTo>
                        <a:cubicBezTo>
                          <a:pt x="177766" y="-22990"/>
                          <a:pt x="216461" y="56978"/>
                          <a:pt x="272266" y="66553"/>
                        </a:cubicBezTo>
                        <a:cubicBezTo>
                          <a:pt x="328657" y="73589"/>
                          <a:pt x="349829" y="83563"/>
                          <a:pt x="422889" y="66553"/>
                        </a:cubicBezTo>
                        <a:cubicBezTo>
                          <a:pt x="486779" y="85274"/>
                          <a:pt x="583653" y="101606"/>
                          <a:pt x="730283" y="66553"/>
                        </a:cubicBezTo>
                        <a:cubicBezTo>
                          <a:pt x="836476" y="184"/>
                          <a:pt x="954981" y="163114"/>
                          <a:pt x="1089934" y="66553"/>
                        </a:cubicBezTo>
                        <a:cubicBezTo>
                          <a:pt x="1206642" y="-11191"/>
                          <a:pt x="1247208" y="87581"/>
                          <a:pt x="1292814" y="66553"/>
                        </a:cubicBezTo>
                        <a:cubicBezTo>
                          <a:pt x="1335510" y="51152"/>
                          <a:pt x="1396562" y="97844"/>
                          <a:pt x="1443438" y="66553"/>
                        </a:cubicBezTo>
                        <a:cubicBezTo>
                          <a:pt x="1501844" y="18691"/>
                          <a:pt x="1676647" y="136161"/>
                          <a:pt x="1750832" y="66553"/>
                        </a:cubicBezTo>
                        <a:cubicBezTo>
                          <a:pt x="1810979" y="-19597"/>
                          <a:pt x="1847199" y="80012"/>
                          <a:pt x="1901455" y="66553"/>
                        </a:cubicBezTo>
                        <a:cubicBezTo>
                          <a:pt x="1943184" y="80427"/>
                          <a:pt x="2027802" y="70309"/>
                          <a:pt x="2104335" y="66553"/>
                        </a:cubicBezTo>
                        <a:cubicBezTo>
                          <a:pt x="2181651" y="63680"/>
                          <a:pt x="2330867" y="71096"/>
                          <a:pt x="2411729" y="66553"/>
                        </a:cubicBezTo>
                        <a:cubicBezTo>
                          <a:pt x="2486322" y="57658"/>
                          <a:pt x="2586770" y="132900"/>
                          <a:pt x="2719124" y="66553"/>
                        </a:cubicBezTo>
                        <a:cubicBezTo>
                          <a:pt x="2854279" y="10296"/>
                          <a:pt x="2826282" y="99014"/>
                          <a:pt x="2922004" y="66553"/>
                        </a:cubicBezTo>
                        <a:cubicBezTo>
                          <a:pt x="3017120" y="15166"/>
                          <a:pt x="3154313" y="118027"/>
                          <a:pt x="3281655" y="66553"/>
                        </a:cubicBezTo>
                        <a:cubicBezTo>
                          <a:pt x="3398729" y="-31"/>
                          <a:pt x="3478053" y="75664"/>
                          <a:pt x="3693563" y="66553"/>
                        </a:cubicBezTo>
                        <a:cubicBezTo>
                          <a:pt x="3886999" y="64465"/>
                          <a:pt x="3934326" y="157138"/>
                          <a:pt x="4000958" y="66553"/>
                        </a:cubicBezTo>
                        <a:cubicBezTo>
                          <a:pt x="4076239" y="8915"/>
                          <a:pt x="4195117" y="96281"/>
                          <a:pt x="4256095" y="66553"/>
                        </a:cubicBezTo>
                        <a:cubicBezTo>
                          <a:pt x="4300531" y="29745"/>
                          <a:pt x="4393759" y="61635"/>
                          <a:pt x="4563489" y="66553"/>
                        </a:cubicBezTo>
                        <a:cubicBezTo>
                          <a:pt x="4699224" y="54899"/>
                          <a:pt x="4660428" y="71632"/>
                          <a:pt x="4714112" y="66553"/>
                        </a:cubicBezTo>
                        <a:cubicBezTo>
                          <a:pt x="4749539" y="64224"/>
                          <a:pt x="5014312" y="94054"/>
                          <a:pt x="5242830" y="66553"/>
                        </a:cubicBezTo>
                        <a:cubicBezTo>
                          <a:pt x="5258962" y="372261"/>
                          <a:pt x="5209951" y="528968"/>
                          <a:pt x="5242830" y="663439"/>
                        </a:cubicBezTo>
                        <a:cubicBezTo>
                          <a:pt x="5302773" y="789821"/>
                          <a:pt x="5244373" y="1054533"/>
                          <a:pt x="5242830" y="1214413"/>
                        </a:cubicBezTo>
                        <a:cubicBezTo>
                          <a:pt x="5199411" y="1214535"/>
                          <a:pt x="5171822" y="1167948"/>
                          <a:pt x="5092207" y="1214413"/>
                        </a:cubicBezTo>
                        <a:cubicBezTo>
                          <a:pt x="5026346" y="1218266"/>
                          <a:pt x="4806301" y="1136508"/>
                          <a:pt x="4680299" y="1214413"/>
                        </a:cubicBezTo>
                        <a:cubicBezTo>
                          <a:pt x="4581471" y="1312621"/>
                          <a:pt x="4551253" y="1173433"/>
                          <a:pt x="4477419" y="1214413"/>
                        </a:cubicBezTo>
                        <a:cubicBezTo>
                          <a:pt x="4397009" y="1268281"/>
                          <a:pt x="4317278" y="1176631"/>
                          <a:pt x="4274539" y="1214413"/>
                        </a:cubicBezTo>
                        <a:cubicBezTo>
                          <a:pt x="4231837" y="1225831"/>
                          <a:pt x="4085096" y="1193151"/>
                          <a:pt x="3967144" y="1214413"/>
                        </a:cubicBezTo>
                        <a:cubicBezTo>
                          <a:pt x="3800353" y="1246548"/>
                          <a:pt x="3718837" y="1110877"/>
                          <a:pt x="3607493" y="1214413"/>
                        </a:cubicBezTo>
                        <a:cubicBezTo>
                          <a:pt x="3523145" y="1300252"/>
                          <a:pt x="3504148" y="1189841"/>
                          <a:pt x="3456870" y="1214413"/>
                        </a:cubicBezTo>
                        <a:cubicBezTo>
                          <a:pt x="3405784" y="1258945"/>
                          <a:pt x="3205382" y="1160702"/>
                          <a:pt x="3044962" y="1214413"/>
                        </a:cubicBezTo>
                        <a:cubicBezTo>
                          <a:pt x="2911636" y="1254231"/>
                          <a:pt x="2905034" y="1202599"/>
                          <a:pt x="2842081" y="1214413"/>
                        </a:cubicBezTo>
                        <a:cubicBezTo>
                          <a:pt x="2785382" y="1218335"/>
                          <a:pt x="2673933" y="1220770"/>
                          <a:pt x="2586944" y="1214413"/>
                        </a:cubicBezTo>
                        <a:cubicBezTo>
                          <a:pt x="2518698" y="1214372"/>
                          <a:pt x="2391539" y="1203657"/>
                          <a:pt x="2331807" y="1214413"/>
                        </a:cubicBezTo>
                        <a:cubicBezTo>
                          <a:pt x="2272067" y="1238903"/>
                          <a:pt x="2146856" y="1178817"/>
                          <a:pt x="2076670" y="1214413"/>
                        </a:cubicBezTo>
                        <a:cubicBezTo>
                          <a:pt x="2021165" y="1256238"/>
                          <a:pt x="1978996" y="1208724"/>
                          <a:pt x="1926047" y="1214413"/>
                        </a:cubicBezTo>
                        <a:cubicBezTo>
                          <a:pt x="1861431" y="1224075"/>
                          <a:pt x="1817842" y="1203053"/>
                          <a:pt x="1723166" y="1214413"/>
                        </a:cubicBezTo>
                        <a:cubicBezTo>
                          <a:pt x="1618390" y="1194113"/>
                          <a:pt x="1527982" y="1141411"/>
                          <a:pt x="1415772" y="1214413"/>
                        </a:cubicBezTo>
                        <a:cubicBezTo>
                          <a:pt x="1287400" y="1286621"/>
                          <a:pt x="1285037" y="1197382"/>
                          <a:pt x="1212892" y="1214413"/>
                        </a:cubicBezTo>
                        <a:cubicBezTo>
                          <a:pt x="1142214" y="1244851"/>
                          <a:pt x="948921" y="1147857"/>
                          <a:pt x="905497" y="1214413"/>
                        </a:cubicBezTo>
                        <a:cubicBezTo>
                          <a:pt x="829943" y="1278329"/>
                          <a:pt x="736962" y="1181058"/>
                          <a:pt x="650361" y="1214413"/>
                        </a:cubicBezTo>
                        <a:cubicBezTo>
                          <a:pt x="541688" y="1247425"/>
                          <a:pt x="525370" y="1187962"/>
                          <a:pt x="499737" y="1214413"/>
                        </a:cubicBezTo>
                        <a:cubicBezTo>
                          <a:pt x="464113" y="1232272"/>
                          <a:pt x="133891" y="1135699"/>
                          <a:pt x="17128" y="1214413"/>
                        </a:cubicBezTo>
                        <a:cubicBezTo>
                          <a:pt x="-42275" y="995220"/>
                          <a:pt x="-27232" y="778748"/>
                          <a:pt x="17128" y="617526"/>
                        </a:cubicBezTo>
                        <a:cubicBezTo>
                          <a:pt x="-13305" y="421167"/>
                          <a:pt x="165214" y="269748"/>
                          <a:pt x="98937" y="888"/>
                        </a:cubicBezTo>
                        <a:close/>
                      </a:path>
                      <a:path w="5252022" h="1249788" fill="none" stroke="0" extrusionOk="0">
                        <a:moveTo>
                          <a:pt x="17128" y="66553"/>
                        </a:moveTo>
                        <a:cubicBezTo>
                          <a:pt x="75822" y="36483"/>
                          <a:pt x="169498" y="118016"/>
                          <a:pt x="220009" y="66553"/>
                        </a:cubicBezTo>
                        <a:cubicBezTo>
                          <a:pt x="264375" y="20816"/>
                          <a:pt x="374243" y="109574"/>
                          <a:pt x="422889" y="66553"/>
                        </a:cubicBezTo>
                        <a:cubicBezTo>
                          <a:pt x="471012" y="16924"/>
                          <a:pt x="654873" y="138419"/>
                          <a:pt x="730283" y="66553"/>
                        </a:cubicBezTo>
                        <a:cubicBezTo>
                          <a:pt x="819492" y="-36695"/>
                          <a:pt x="1013331" y="132101"/>
                          <a:pt x="1142191" y="66553"/>
                        </a:cubicBezTo>
                        <a:cubicBezTo>
                          <a:pt x="1252854" y="1893"/>
                          <a:pt x="1454875" y="177431"/>
                          <a:pt x="1554100" y="66553"/>
                        </a:cubicBezTo>
                        <a:cubicBezTo>
                          <a:pt x="1621330" y="-22599"/>
                          <a:pt x="1789872" y="105014"/>
                          <a:pt x="1861494" y="66553"/>
                        </a:cubicBezTo>
                        <a:cubicBezTo>
                          <a:pt x="1927674" y="-4180"/>
                          <a:pt x="2062339" y="100191"/>
                          <a:pt x="2116631" y="66553"/>
                        </a:cubicBezTo>
                        <a:cubicBezTo>
                          <a:pt x="2184309" y="23395"/>
                          <a:pt x="2347954" y="95138"/>
                          <a:pt x="2476282" y="66553"/>
                        </a:cubicBezTo>
                        <a:cubicBezTo>
                          <a:pt x="2632229" y="62172"/>
                          <a:pt x="2635300" y="92826"/>
                          <a:pt x="2731419" y="66553"/>
                        </a:cubicBezTo>
                        <a:cubicBezTo>
                          <a:pt x="2818854" y="56515"/>
                          <a:pt x="2899332" y="112695"/>
                          <a:pt x="2934299" y="66553"/>
                        </a:cubicBezTo>
                        <a:cubicBezTo>
                          <a:pt x="2959429" y="5568"/>
                          <a:pt x="3173936" y="97034"/>
                          <a:pt x="3293951" y="66553"/>
                        </a:cubicBezTo>
                        <a:cubicBezTo>
                          <a:pt x="3420061" y="42385"/>
                          <a:pt x="3587531" y="134424"/>
                          <a:pt x="3705859" y="66553"/>
                        </a:cubicBezTo>
                        <a:cubicBezTo>
                          <a:pt x="3839292" y="23699"/>
                          <a:pt x="3867689" y="114064"/>
                          <a:pt x="3960996" y="66553"/>
                        </a:cubicBezTo>
                        <a:cubicBezTo>
                          <a:pt x="4058155" y="5585"/>
                          <a:pt x="4067100" y="107649"/>
                          <a:pt x="4163876" y="66553"/>
                        </a:cubicBezTo>
                        <a:cubicBezTo>
                          <a:pt x="4223953" y="-19937"/>
                          <a:pt x="4413935" y="167263"/>
                          <a:pt x="4523528" y="66553"/>
                        </a:cubicBezTo>
                        <a:cubicBezTo>
                          <a:pt x="4647042" y="-2392"/>
                          <a:pt x="4686516" y="131067"/>
                          <a:pt x="4883179" y="66553"/>
                        </a:cubicBezTo>
                        <a:cubicBezTo>
                          <a:pt x="5050177" y="-26731"/>
                          <a:pt x="5154719" y="81970"/>
                          <a:pt x="5242830" y="66553"/>
                        </a:cubicBezTo>
                        <a:cubicBezTo>
                          <a:pt x="5270668" y="198948"/>
                          <a:pt x="5217818" y="401540"/>
                          <a:pt x="5242830" y="629004"/>
                        </a:cubicBezTo>
                        <a:cubicBezTo>
                          <a:pt x="5243643" y="840735"/>
                          <a:pt x="5247489" y="963672"/>
                          <a:pt x="5242830" y="1214413"/>
                        </a:cubicBezTo>
                        <a:cubicBezTo>
                          <a:pt x="5144390" y="1254093"/>
                          <a:pt x="5003091" y="1172818"/>
                          <a:pt x="4935436" y="1214413"/>
                        </a:cubicBezTo>
                        <a:cubicBezTo>
                          <a:pt x="4880479" y="1264996"/>
                          <a:pt x="4622825" y="1130344"/>
                          <a:pt x="4575785" y="1214413"/>
                        </a:cubicBezTo>
                        <a:cubicBezTo>
                          <a:pt x="4496383" y="1305043"/>
                          <a:pt x="4437253" y="1156541"/>
                          <a:pt x="4372905" y="1214413"/>
                        </a:cubicBezTo>
                        <a:cubicBezTo>
                          <a:pt x="4281288" y="1246235"/>
                          <a:pt x="4213067" y="1195410"/>
                          <a:pt x="4117767" y="1214413"/>
                        </a:cubicBezTo>
                        <a:cubicBezTo>
                          <a:pt x="4016368" y="1232601"/>
                          <a:pt x="3935474" y="1146777"/>
                          <a:pt x="3810373" y="1214413"/>
                        </a:cubicBezTo>
                        <a:cubicBezTo>
                          <a:pt x="3692264" y="1291039"/>
                          <a:pt x="3530796" y="1185584"/>
                          <a:pt x="3450722" y="1214413"/>
                        </a:cubicBezTo>
                        <a:cubicBezTo>
                          <a:pt x="3346333" y="1236243"/>
                          <a:pt x="3317686" y="1213065"/>
                          <a:pt x="3195585" y="1214413"/>
                        </a:cubicBezTo>
                        <a:cubicBezTo>
                          <a:pt x="3064707" y="1225583"/>
                          <a:pt x="3101876" y="1167091"/>
                          <a:pt x="3044962" y="1214413"/>
                        </a:cubicBezTo>
                        <a:cubicBezTo>
                          <a:pt x="3003792" y="1240687"/>
                          <a:pt x="2842937" y="1187124"/>
                          <a:pt x="2737567" y="1214413"/>
                        </a:cubicBezTo>
                        <a:cubicBezTo>
                          <a:pt x="2643120" y="1242469"/>
                          <a:pt x="2542734" y="1154322"/>
                          <a:pt x="2482430" y="1214413"/>
                        </a:cubicBezTo>
                        <a:cubicBezTo>
                          <a:pt x="2432442" y="1280731"/>
                          <a:pt x="2382427" y="1210998"/>
                          <a:pt x="2331807" y="1214413"/>
                        </a:cubicBezTo>
                        <a:cubicBezTo>
                          <a:pt x="2297186" y="1226470"/>
                          <a:pt x="2259929" y="1164338"/>
                          <a:pt x="2181183" y="1214413"/>
                        </a:cubicBezTo>
                        <a:cubicBezTo>
                          <a:pt x="2108584" y="1232270"/>
                          <a:pt x="1979575" y="1154864"/>
                          <a:pt x="1821533" y="1214413"/>
                        </a:cubicBezTo>
                        <a:cubicBezTo>
                          <a:pt x="1649368" y="1257942"/>
                          <a:pt x="1667717" y="1196041"/>
                          <a:pt x="1566395" y="1214413"/>
                        </a:cubicBezTo>
                        <a:cubicBezTo>
                          <a:pt x="1468572" y="1217916"/>
                          <a:pt x="1408811" y="1194880"/>
                          <a:pt x="1259001" y="1214413"/>
                        </a:cubicBezTo>
                        <a:cubicBezTo>
                          <a:pt x="1114167" y="1240345"/>
                          <a:pt x="1011875" y="1171245"/>
                          <a:pt x="899350" y="1214413"/>
                        </a:cubicBezTo>
                        <a:cubicBezTo>
                          <a:pt x="803078" y="1255092"/>
                          <a:pt x="692486" y="1208977"/>
                          <a:pt x="644213" y="1214413"/>
                        </a:cubicBezTo>
                        <a:cubicBezTo>
                          <a:pt x="576851" y="1212634"/>
                          <a:pt x="186781" y="1162763"/>
                          <a:pt x="17128" y="1214413"/>
                        </a:cubicBezTo>
                        <a:cubicBezTo>
                          <a:pt x="19539" y="954665"/>
                          <a:pt x="27953" y="882252"/>
                          <a:pt x="17128" y="651962"/>
                        </a:cubicBezTo>
                        <a:cubicBezTo>
                          <a:pt x="7364" y="447542"/>
                          <a:pt x="19142" y="360935"/>
                          <a:pt x="17128" y="66553"/>
                        </a:cubicBezTo>
                        <a:close/>
                      </a:path>
                    </a:pathLst>
                  </a:custGeom>
                  <ask:type>
                    <ask:lineSketchScribble/>
                  </ask:type>
                </ask:lineSketchStyleProps>
              </a:ext>
            </a:extLst>
          </a:ln>
          <a:effectLst/>
        </p:spPr>
        <p:txBody>
          <a:bodyPr rtlCol="0" anchor="ctr"/>
          <a:lstStyle/>
          <a:p>
            <a:pPr marL="0" marR="0" lvl="0" indent="0" algn="ctr" defTabSz="914400" eaLnBrk="1" fontAlgn="base" latinLnBrk="0" hangingPunct="1">
              <a:lnSpc>
                <a:spcPct val="100000"/>
              </a:lnSpc>
              <a:spcBef>
                <a:spcPct val="20000"/>
              </a:spcBef>
              <a:spcAft>
                <a:spcPct val="0"/>
              </a:spcAft>
              <a:buClrTx/>
              <a:buSzTx/>
              <a:buFontTx/>
              <a:buNone/>
              <a:tabLst/>
              <a:defRPr/>
            </a:pPr>
            <a:r>
              <a:rPr kumimoji="0" lang="en-US" sz="4000" b="1" i="1" u="none" strike="noStrike" kern="0" cap="none" spc="0" normalizeH="0" baseline="0" noProof="0" dirty="0">
                <a:ln>
                  <a:noFill/>
                </a:ln>
                <a:solidFill>
                  <a:srgbClr val="C00000"/>
                </a:solidFill>
                <a:effectLst/>
                <a:uLnTx/>
                <a:uFillTx/>
                <a:latin typeface="Calibri" panose="020F0502020204030204"/>
                <a:cs typeface="Arial" panose="020B0604020202020204" pitchFamily="34" charset="0"/>
              </a:rPr>
              <a:t>S</a:t>
            </a:r>
            <a:r>
              <a:rPr lang="en-US" sz="4000" b="1" i="1" kern="0" baseline="-25000" dirty="0" err="1">
                <a:solidFill>
                  <a:srgbClr val="C00000"/>
                </a:solidFill>
                <a:latin typeface="Calibri" panose="020F0502020204030204"/>
                <a:cs typeface="Arial" panose="020B0604020202020204" pitchFamily="34" charset="0"/>
              </a:rPr>
              <a:t>xq</a:t>
            </a:r>
            <a:r>
              <a:rPr lang="en-US" sz="4000" b="1" i="1" kern="0" dirty="0">
                <a:solidFill>
                  <a:srgbClr val="C00000"/>
                </a:solidFill>
                <a:latin typeface="Calibri" panose="020F0502020204030204"/>
                <a:cs typeface="Arial" panose="020B0604020202020204" pitchFamily="34" charset="0"/>
              </a:rPr>
              <a:t> = (a x a) x 4</a:t>
            </a:r>
            <a:endParaRPr kumimoji="0" lang="en-US" sz="4000" b="1" i="1" u="none" strike="noStrike" kern="0" cap="none" spc="0" normalizeH="0" baseline="0" noProof="0" dirty="0">
              <a:ln>
                <a:noFill/>
              </a:ln>
              <a:solidFill>
                <a:schemeClr val="tx1">
                  <a:lumMod val="50000"/>
                </a:schemeClr>
              </a:solidFill>
              <a:effectLst/>
              <a:uLnTx/>
              <a:uFillTx/>
              <a:latin typeface="Calibri" panose="020F0502020204030204"/>
              <a:cs typeface="Arial" panose="020B0604020202020204" pitchFamily="34" charset="0"/>
            </a:endParaRPr>
          </a:p>
        </p:txBody>
      </p:sp>
      <p:sp>
        <p:nvSpPr>
          <p:cNvPr id="45" name="Arc 111">
            <a:extLst>
              <a:ext uri="{FF2B5EF4-FFF2-40B4-BE49-F238E27FC236}">
                <a16:creationId xmlns:a16="http://schemas.microsoft.com/office/drawing/2014/main" id="{B2B66163-721A-5D95-D6B3-B0EDA3ACF215}"/>
              </a:ext>
            </a:extLst>
          </p:cNvPr>
          <p:cNvSpPr/>
          <p:nvPr/>
        </p:nvSpPr>
        <p:spPr>
          <a:xfrm flipV="1">
            <a:off x="1414946" y="3782728"/>
            <a:ext cx="1992222" cy="762799"/>
          </a:xfrm>
          <a:prstGeom prst="arc">
            <a:avLst>
              <a:gd name="adj1" fmla="val 11116378"/>
              <a:gd name="adj2" fmla="val 0"/>
            </a:avLst>
          </a:prstGeom>
          <a:ln w="38100">
            <a:solidFill>
              <a:schemeClr val="tx2">
                <a:lumMod val="5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TextBox 110">
            <a:extLst>
              <a:ext uri="{FF2B5EF4-FFF2-40B4-BE49-F238E27FC236}">
                <a16:creationId xmlns:a16="http://schemas.microsoft.com/office/drawing/2014/main" id="{C98179C7-7200-A05D-01AC-0A3C6EBF4FC4}"/>
              </a:ext>
            </a:extLst>
          </p:cNvPr>
          <p:cNvSpPr txBox="1"/>
          <p:nvPr/>
        </p:nvSpPr>
        <p:spPr>
          <a:xfrm>
            <a:off x="2114046" y="4339304"/>
            <a:ext cx="60809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chemeClr val="accent5">
                    <a:lumMod val="50000"/>
                  </a:schemeClr>
                </a:solidFill>
                <a:effectLst/>
                <a:uLnTx/>
                <a:uFillTx/>
                <a:latin typeface="Tahoma"/>
                <a:ea typeface="+mn-ea"/>
                <a:cs typeface="+mn-cs"/>
              </a:rPr>
              <a:t>a</a:t>
            </a:r>
          </a:p>
        </p:txBody>
      </p:sp>
      <p:sp>
        <p:nvSpPr>
          <p:cNvPr id="47" name="Arc 112">
            <a:extLst>
              <a:ext uri="{FF2B5EF4-FFF2-40B4-BE49-F238E27FC236}">
                <a16:creationId xmlns:a16="http://schemas.microsoft.com/office/drawing/2014/main" id="{EC26B2F4-7EFE-5C90-3CD4-C31CFB2658FF}"/>
              </a:ext>
            </a:extLst>
          </p:cNvPr>
          <p:cNvSpPr/>
          <p:nvPr/>
        </p:nvSpPr>
        <p:spPr>
          <a:xfrm flipV="1">
            <a:off x="5517248" y="3329987"/>
            <a:ext cx="1355061" cy="802820"/>
          </a:xfrm>
          <a:prstGeom prst="arc">
            <a:avLst>
              <a:gd name="adj1" fmla="val 11116378"/>
              <a:gd name="adj2" fmla="val 0"/>
            </a:avLst>
          </a:prstGeom>
          <a:ln w="38100">
            <a:solidFill>
              <a:schemeClr val="tx2">
                <a:lumMod val="5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TextBox 113">
            <a:extLst>
              <a:ext uri="{FF2B5EF4-FFF2-40B4-BE49-F238E27FC236}">
                <a16:creationId xmlns:a16="http://schemas.microsoft.com/office/drawing/2014/main" id="{F578218A-3368-8FC6-C669-3F970AB3FD68}"/>
              </a:ext>
            </a:extLst>
          </p:cNvPr>
          <p:cNvSpPr txBox="1"/>
          <p:nvPr/>
        </p:nvSpPr>
        <p:spPr>
          <a:xfrm>
            <a:off x="5965650" y="3991658"/>
            <a:ext cx="60809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accent5">
                    <a:lumMod val="50000"/>
                  </a:schemeClr>
                </a:solidFill>
                <a:effectLst/>
                <a:uLnTx/>
                <a:uFillTx/>
                <a:latin typeface="Tahoma"/>
                <a:ea typeface="+mn-ea"/>
                <a:cs typeface="+mn-cs"/>
              </a:rPr>
              <a:t>a</a:t>
            </a:r>
          </a:p>
        </p:txBody>
      </p:sp>
      <p:sp>
        <p:nvSpPr>
          <p:cNvPr id="49" name="Rectangle 39">
            <a:extLst>
              <a:ext uri="{FF2B5EF4-FFF2-40B4-BE49-F238E27FC236}">
                <a16:creationId xmlns:a16="http://schemas.microsoft.com/office/drawing/2014/main" id="{1CDE492E-1132-F3C4-03ED-AD52A518CB72}"/>
              </a:ext>
            </a:extLst>
          </p:cNvPr>
          <p:cNvSpPr/>
          <p:nvPr/>
        </p:nvSpPr>
        <p:spPr>
          <a:xfrm>
            <a:off x="1059873" y="5899548"/>
            <a:ext cx="10676716" cy="708972"/>
          </a:xfrm>
          <a:custGeom>
            <a:avLst/>
            <a:gdLst>
              <a:gd name="connsiteX0" fmla="*/ 34819 w 10676716"/>
              <a:gd name="connsiteY0" fmla="*/ 37753 h 708972"/>
              <a:gd name="connsiteX1" fmla="*/ 447251 w 10676716"/>
              <a:gd name="connsiteY1" fmla="*/ 37753 h 708972"/>
              <a:gd name="connsiteX2" fmla="*/ 859681 w 10676716"/>
              <a:gd name="connsiteY2" fmla="*/ 37753 h 708972"/>
              <a:gd name="connsiteX3" fmla="*/ 1484575 w 10676716"/>
              <a:gd name="connsiteY3" fmla="*/ 37753 h 708972"/>
              <a:gd name="connsiteX4" fmla="*/ 2321934 w 10676716"/>
              <a:gd name="connsiteY4" fmla="*/ 37753 h 708972"/>
              <a:gd name="connsiteX5" fmla="*/ 3159294 w 10676716"/>
              <a:gd name="connsiteY5" fmla="*/ 37753 h 708972"/>
              <a:gd name="connsiteX6" fmla="*/ 3784188 w 10676716"/>
              <a:gd name="connsiteY6" fmla="*/ 37753 h 708972"/>
              <a:gd name="connsiteX7" fmla="*/ 4302850 w 10676716"/>
              <a:gd name="connsiteY7" fmla="*/ 37753 h 708972"/>
              <a:gd name="connsiteX8" fmla="*/ 5033977 w 10676716"/>
              <a:gd name="connsiteY8" fmla="*/ 37753 h 708972"/>
              <a:gd name="connsiteX9" fmla="*/ 5552639 w 10676716"/>
              <a:gd name="connsiteY9" fmla="*/ 37753 h 708972"/>
              <a:gd name="connsiteX10" fmla="*/ 5965069 w 10676716"/>
              <a:gd name="connsiteY10" fmla="*/ 37753 h 708972"/>
              <a:gd name="connsiteX11" fmla="*/ 6696198 w 10676716"/>
              <a:gd name="connsiteY11" fmla="*/ 37753 h 708972"/>
              <a:gd name="connsiteX12" fmla="*/ 7533556 w 10676716"/>
              <a:gd name="connsiteY12" fmla="*/ 37753 h 708972"/>
              <a:gd name="connsiteX13" fmla="*/ 8052218 w 10676716"/>
              <a:gd name="connsiteY13" fmla="*/ 37753 h 708972"/>
              <a:gd name="connsiteX14" fmla="*/ 8464648 w 10676716"/>
              <a:gd name="connsiteY14" fmla="*/ 37753 h 708972"/>
              <a:gd name="connsiteX15" fmla="*/ 9195777 w 10676716"/>
              <a:gd name="connsiteY15" fmla="*/ 37753 h 708972"/>
              <a:gd name="connsiteX16" fmla="*/ 9926903 w 10676716"/>
              <a:gd name="connsiteY16" fmla="*/ 37753 h 708972"/>
              <a:gd name="connsiteX17" fmla="*/ 10658029 w 10676716"/>
              <a:gd name="connsiteY17" fmla="*/ 37753 h 708972"/>
              <a:gd name="connsiteX18" fmla="*/ 10658029 w 10676716"/>
              <a:gd name="connsiteY18" fmla="*/ 356817 h 708972"/>
              <a:gd name="connsiteX19" fmla="*/ 10658029 w 10676716"/>
              <a:gd name="connsiteY19" fmla="*/ 688904 h 708972"/>
              <a:gd name="connsiteX20" fmla="*/ 10033135 w 10676716"/>
              <a:gd name="connsiteY20" fmla="*/ 688904 h 708972"/>
              <a:gd name="connsiteX21" fmla="*/ 9302009 w 10676716"/>
              <a:gd name="connsiteY21" fmla="*/ 688904 h 708972"/>
              <a:gd name="connsiteX22" fmla="*/ 8889579 w 10676716"/>
              <a:gd name="connsiteY22" fmla="*/ 688904 h 708972"/>
              <a:gd name="connsiteX23" fmla="*/ 8370914 w 10676716"/>
              <a:gd name="connsiteY23" fmla="*/ 688904 h 708972"/>
              <a:gd name="connsiteX24" fmla="*/ 7746020 w 10676716"/>
              <a:gd name="connsiteY24" fmla="*/ 688904 h 708972"/>
              <a:gd name="connsiteX25" fmla="*/ 7014894 w 10676716"/>
              <a:gd name="connsiteY25" fmla="*/ 688904 h 708972"/>
              <a:gd name="connsiteX26" fmla="*/ 6496232 w 10676716"/>
              <a:gd name="connsiteY26" fmla="*/ 688904 h 708972"/>
              <a:gd name="connsiteX27" fmla="*/ 6190033 w 10676716"/>
              <a:gd name="connsiteY27" fmla="*/ 688904 h 708972"/>
              <a:gd name="connsiteX28" fmla="*/ 5565137 w 10676716"/>
              <a:gd name="connsiteY28" fmla="*/ 688904 h 708972"/>
              <a:gd name="connsiteX29" fmla="*/ 5046475 w 10676716"/>
              <a:gd name="connsiteY29" fmla="*/ 688904 h 708972"/>
              <a:gd name="connsiteX30" fmla="*/ 4740277 w 10676716"/>
              <a:gd name="connsiteY30" fmla="*/ 688904 h 708972"/>
              <a:gd name="connsiteX31" fmla="*/ 4434077 w 10676716"/>
              <a:gd name="connsiteY31" fmla="*/ 688904 h 708972"/>
              <a:gd name="connsiteX32" fmla="*/ 3702952 w 10676716"/>
              <a:gd name="connsiteY32" fmla="*/ 688904 h 708972"/>
              <a:gd name="connsiteX33" fmla="*/ 3184288 w 10676716"/>
              <a:gd name="connsiteY33" fmla="*/ 688904 h 708972"/>
              <a:gd name="connsiteX34" fmla="*/ 2559394 w 10676716"/>
              <a:gd name="connsiteY34" fmla="*/ 688904 h 708972"/>
              <a:gd name="connsiteX35" fmla="*/ 1828268 w 10676716"/>
              <a:gd name="connsiteY35" fmla="*/ 688904 h 708972"/>
              <a:gd name="connsiteX36" fmla="*/ 1309605 w 10676716"/>
              <a:gd name="connsiteY36" fmla="*/ 688904 h 708972"/>
              <a:gd name="connsiteX37" fmla="*/ 34819 w 10676716"/>
              <a:gd name="connsiteY37" fmla="*/ 688904 h 708972"/>
              <a:gd name="connsiteX38" fmla="*/ 34819 w 10676716"/>
              <a:gd name="connsiteY38" fmla="*/ 369840 h 708972"/>
              <a:gd name="connsiteX39" fmla="*/ 34819 w 10676716"/>
              <a:gd name="connsiteY39" fmla="*/ 37753 h 708972"/>
              <a:gd name="connsiteX0" fmla="*/ 201126 w 10676716"/>
              <a:gd name="connsiteY0" fmla="*/ 503 h 708972"/>
              <a:gd name="connsiteX1" fmla="*/ 553483 w 10676716"/>
              <a:gd name="connsiteY1" fmla="*/ 37753 h 708972"/>
              <a:gd name="connsiteX2" fmla="*/ 859681 w 10676716"/>
              <a:gd name="connsiteY2" fmla="*/ 37753 h 708972"/>
              <a:gd name="connsiteX3" fmla="*/ 1484575 w 10676716"/>
              <a:gd name="connsiteY3" fmla="*/ 37753 h 708972"/>
              <a:gd name="connsiteX4" fmla="*/ 2215702 w 10676716"/>
              <a:gd name="connsiteY4" fmla="*/ 37753 h 708972"/>
              <a:gd name="connsiteX5" fmla="*/ 2628132 w 10676716"/>
              <a:gd name="connsiteY5" fmla="*/ 37753 h 708972"/>
              <a:gd name="connsiteX6" fmla="*/ 2934332 w 10676716"/>
              <a:gd name="connsiteY6" fmla="*/ 37753 h 708972"/>
              <a:gd name="connsiteX7" fmla="*/ 3559226 w 10676716"/>
              <a:gd name="connsiteY7" fmla="*/ 37753 h 708972"/>
              <a:gd name="connsiteX8" fmla="*/ 3865424 w 10676716"/>
              <a:gd name="connsiteY8" fmla="*/ 37753 h 708972"/>
              <a:gd name="connsiteX9" fmla="*/ 4277854 w 10676716"/>
              <a:gd name="connsiteY9" fmla="*/ 37753 h 708972"/>
              <a:gd name="connsiteX10" fmla="*/ 4902748 w 10676716"/>
              <a:gd name="connsiteY10" fmla="*/ 37753 h 708972"/>
              <a:gd name="connsiteX11" fmla="*/ 5527645 w 10676716"/>
              <a:gd name="connsiteY11" fmla="*/ 37753 h 708972"/>
              <a:gd name="connsiteX12" fmla="*/ 5940075 w 10676716"/>
              <a:gd name="connsiteY12" fmla="*/ 37753 h 708972"/>
              <a:gd name="connsiteX13" fmla="*/ 6671201 w 10676716"/>
              <a:gd name="connsiteY13" fmla="*/ 37753 h 708972"/>
              <a:gd name="connsiteX14" fmla="*/ 7508560 w 10676716"/>
              <a:gd name="connsiteY14" fmla="*/ 37753 h 708972"/>
              <a:gd name="connsiteX15" fmla="*/ 8133456 w 10676716"/>
              <a:gd name="connsiteY15" fmla="*/ 37753 h 708972"/>
              <a:gd name="connsiteX16" fmla="*/ 8652118 w 10676716"/>
              <a:gd name="connsiteY16" fmla="*/ 37753 h 708972"/>
              <a:gd name="connsiteX17" fmla="*/ 9277012 w 10676716"/>
              <a:gd name="connsiteY17" fmla="*/ 37753 h 708972"/>
              <a:gd name="connsiteX18" fmla="*/ 9583211 w 10676716"/>
              <a:gd name="connsiteY18" fmla="*/ 37753 h 708972"/>
              <a:gd name="connsiteX19" fmla="*/ 10658029 w 10676716"/>
              <a:gd name="connsiteY19" fmla="*/ 37753 h 708972"/>
              <a:gd name="connsiteX20" fmla="*/ 10658029 w 10676716"/>
              <a:gd name="connsiteY20" fmla="*/ 376351 h 708972"/>
              <a:gd name="connsiteX21" fmla="*/ 10658029 w 10676716"/>
              <a:gd name="connsiteY21" fmla="*/ 688904 h 708972"/>
              <a:gd name="connsiteX22" fmla="*/ 10351831 w 10676716"/>
              <a:gd name="connsiteY22" fmla="*/ 688904 h 708972"/>
              <a:gd name="connsiteX23" fmla="*/ 9514473 w 10676716"/>
              <a:gd name="connsiteY23" fmla="*/ 688904 h 708972"/>
              <a:gd name="connsiteX24" fmla="*/ 9102043 w 10676716"/>
              <a:gd name="connsiteY24" fmla="*/ 688904 h 708972"/>
              <a:gd name="connsiteX25" fmla="*/ 8689613 w 10676716"/>
              <a:gd name="connsiteY25" fmla="*/ 688904 h 708972"/>
              <a:gd name="connsiteX26" fmla="*/ 8064716 w 10676716"/>
              <a:gd name="connsiteY26" fmla="*/ 688904 h 708972"/>
              <a:gd name="connsiteX27" fmla="*/ 7333590 w 10676716"/>
              <a:gd name="connsiteY27" fmla="*/ 688904 h 708972"/>
              <a:gd name="connsiteX28" fmla="*/ 7027392 w 10676716"/>
              <a:gd name="connsiteY28" fmla="*/ 688904 h 708972"/>
              <a:gd name="connsiteX29" fmla="*/ 6190033 w 10676716"/>
              <a:gd name="connsiteY29" fmla="*/ 688904 h 708972"/>
              <a:gd name="connsiteX30" fmla="*/ 5777601 w 10676716"/>
              <a:gd name="connsiteY30" fmla="*/ 688904 h 708972"/>
              <a:gd name="connsiteX31" fmla="*/ 5258939 w 10676716"/>
              <a:gd name="connsiteY31" fmla="*/ 688904 h 708972"/>
              <a:gd name="connsiteX32" fmla="*/ 4740277 w 10676716"/>
              <a:gd name="connsiteY32" fmla="*/ 688904 h 708972"/>
              <a:gd name="connsiteX33" fmla="*/ 4221615 w 10676716"/>
              <a:gd name="connsiteY33" fmla="*/ 688904 h 708972"/>
              <a:gd name="connsiteX34" fmla="*/ 3915417 w 10676716"/>
              <a:gd name="connsiteY34" fmla="*/ 688904 h 708972"/>
              <a:gd name="connsiteX35" fmla="*/ 3502984 w 10676716"/>
              <a:gd name="connsiteY35" fmla="*/ 688904 h 708972"/>
              <a:gd name="connsiteX36" fmla="*/ 2878090 w 10676716"/>
              <a:gd name="connsiteY36" fmla="*/ 688904 h 708972"/>
              <a:gd name="connsiteX37" fmla="*/ 2465660 w 10676716"/>
              <a:gd name="connsiteY37" fmla="*/ 688904 h 708972"/>
              <a:gd name="connsiteX38" fmla="*/ 1840764 w 10676716"/>
              <a:gd name="connsiteY38" fmla="*/ 688904 h 708972"/>
              <a:gd name="connsiteX39" fmla="*/ 1322104 w 10676716"/>
              <a:gd name="connsiteY39" fmla="*/ 688904 h 708972"/>
              <a:gd name="connsiteX40" fmla="*/ 1015903 w 10676716"/>
              <a:gd name="connsiteY40" fmla="*/ 688904 h 708972"/>
              <a:gd name="connsiteX41" fmla="*/ 34819 w 10676716"/>
              <a:gd name="connsiteY41" fmla="*/ 688904 h 708972"/>
              <a:gd name="connsiteX42" fmla="*/ 34819 w 10676716"/>
              <a:gd name="connsiteY42" fmla="*/ 350306 h 708972"/>
              <a:gd name="connsiteX43" fmla="*/ 201126 w 10676716"/>
              <a:gd name="connsiteY43" fmla="*/ 503 h 708972"/>
              <a:gd name="connsiteX0" fmla="*/ 34819 w 10676716"/>
              <a:gd name="connsiteY0" fmla="*/ 37753 h 708972"/>
              <a:gd name="connsiteX1" fmla="*/ 447251 w 10676716"/>
              <a:gd name="connsiteY1" fmla="*/ 37753 h 708972"/>
              <a:gd name="connsiteX2" fmla="*/ 859681 w 10676716"/>
              <a:gd name="connsiteY2" fmla="*/ 37753 h 708972"/>
              <a:gd name="connsiteX3" fmla="*/ 1484575 w 10676716"/>
              <a:gd name="connsiteY3" fmla="*/ 37753 h 708972"/>
              <a:gd name="connsiteX4" fmla="*/ 2321934 w 10676716"/>
              <a:gd name="connsiteY4" fmla="*/ 37753 h 708972"/>
              <a:gd name="connsiteX5" fmla="*/ 3159294 w 10676716"/>
              <a:gd name="connsiteY5" fmla="*/ 37753 h 708972"/>
              <a:gd name="connsiteX6" fmla="*/ 3784188 w 10676716"/>
              <a:gd name="connsiteY6" fmla="*/ 37753 h 708972"/>
              <a:gd name="connsiteX7" fmla="*/ 4302850 w 10676716"/>
              <a:gd name="connsiteY7" fmla="*/ 37753 h 708972"/>
              <a:gd name="connsiteX8" fmla="*/ 5033977 w 10676716"/>
              <a:gd name="connsiteY8" fmla="*/ 37753 h 708972"/>
              <a:gd name="connsiteX9" fmla="*/ 5552639 w 10676716"/>
              <a:gd name="connsiteY9" fmla="*/ 37753 h 708972"/>
              <a:gd name="connsiteX10" fmla="*/ 5965069 w 10676716"/>
              <a:gd name="connsiteY10" fmla="*/ 37753 h 708972"/>
              <a:gd name="connsiteX11" fmla="*/ 6696198 w 10676716"/>
              <a:gd name="connsiteY11" fmla="*/ 37753 h 708972"/>
              <a:gd name="connsiteX12" fmla="*/ 7533556 w 10676716"/>
              <a:gd name="connsiteY12" fmla="*/ 37753 h 708972"/>
              <a:gd name="connsiteX13" fmla="*/ 8052218 w 10676716"/>
              <a:gd name="connsiteY13" fmla="*/ 37753 h 708972"/>
              <a:gd name="connsiteX14" fmla="*/ 8464648 w 10676716"/>
              <a:gd name="connsiteY14" fmla="*/ 37753 h 708972"/>
              <a:gd name="connsiteX15" fmla="*/ 9195777 w 10676716"/>
              <a:gd name="connsiteY15" fmla="*/ 37753 h 708972"/>
              <a:gd name="connsiteX16" fmla="*/ 9926903 w 10676716"/>
              <a:gd name="connsiteY16" fmla="*/ 37753 h 708972"/>
              <a:gd name="connsiteX17" fmla="*/ 10658029 w 10676716"/>
              <a:gd name="connsiteY17" fmla="*/ 37753 h 708972"/>
              <a:gd name="connsiteX18" fmla="*/ 10658029 w 10676716"/>
              <a:gd name="connsiteY18" fmla="*/ 356817 h 708972"/>
              <a:gd name="connsiteX19" fmla="*/ 10658029 w 10676716"/>
              <a:gd name="connsiteY19" fmla="*/ 688904 h 708972"/>
              <a:gd name="connsiteX20" fmla="*/ 10033135 w 10676716"/>
              <a:gd name="connsiteY20" fmla="*/ 688904 h 708972"/>
              <a:gd name="connsiteX21" fmla="*/ 9302009 w 10676716"/>
              <a:gd name="connsiteY21" fmla="*/ 688904 h 708972"/>
              <a:gd name="connsiteX22" fmla="*/ 8889579 w 10676716"/>
              <a:gd name="connsiteY22" fmla="*/ 688904 h 708972"/>
              <a:gd name="connsiteX23" fmla="*/ 8370914 w 10676716"/>
              <a:gd name="connsiteY23" fmla="*/ 688904 h 708972"/>
              <a:gd name="connsiteX24" fmla="*/ 7746020 w 10676716"/>
              <a:gd name="connsiteY24" fmla="*/ 688904 h 708972"/>
              <a:gd name="connsiteX25" fmla="*/ 7014894 w 10676716"/>
              <a:gd name="connsiteY25" fmla="*/ 688904 h 708972"/>
              <a:gd name="connsiteX26" fmla="*/ 6496232 w 10676716"/>
              <a:gd name="connsiteY26" fmla="*/ 688904 h 708972"/>
              <a:gd name="connsiteX27" fmla="*/ 6190033 w 10676716"/>
              <a:gd name="connsiteY27" fmla="*/ 688904 h 708972"/>
              <a:gd name="connsiteX28" fmla="*/ 5565137 w 10676716"/>
              <a:gd name="connsiteY28" fmla="*/ 688904 h 708972"/>
              <a:gd name="connsiteX29" fmla="*/ 5046475 w 10676716"/>
              <a:gd name="connsiteY29" fmla="*/ 688904 h 708972"/>
              <a:gd name="connsiteX30" fmla="*/ 4740277 w 10676716"/>
              <a:gd name="connsiteY30" fmla="*/ 688904 h 708972"/>
              <a:gd name="connsiteX31" fmla="*/ 4434077 w 10676716"/>
              <a:gd name="connsiteY31" fmla="*/ 688904 h 708972"/>
              <a:gd name="connsiteX32" fmla="*/ 3702952 w 10676716"/>
              <a:gd name="connsiteY32" fmla="*/ 688904 h 708972"/>
              <a:gd name="connsiteX33" fmla="*/ 3184288 w 10676716"/>
              <a:gd name="connsiteY33" fmla="*/ 688904 h 708972"/>
              <a:gd name="connsiteX34" fmla="*/ 2559394 w 10676716"/>
              <a:gd name="connsiteY34" fmla="*/ 688904 h 708972"/>
              <a:gd name="connsiteX35" fmla="*/ 1828268 w 10676716"/>
              <a:gd name="connsiteY35" fmla="*/ 688904 h 708972"/>
              <a:gd name="connsiteX36" fmla="*/ 1309605 w 10676716"/>
              <a:gd name="connsiteY36" fmla="*/ 688904 h 708972"/>
              <a:gd name="connsiteX37" fmla="*/ 34819 w 10676716"/>
              <a:gd name="connsiteY37" fmla="*/ 688904 h 708972"/>
              <a:gd name="connsiteX38" fmla="*/ 34819 w 10676716"/>
              <a:gd name="connsiteY38" fmla="*/ 369840 h 708972"/>
              <a:gd name="connsiteX39" fmla="*/ 34819 w 10676716"/>
              <a:gd name="connsiteY39" fmla="*/ 37753 h 708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676716" h="708972" fill="none" extrusionOk="0">
                <a:moveTo>
                  <a:pt x="34819" y="37753"/>
                </a:moveTo>
                <a:cubicBezTo>
                  <a:pt x="154197" y="44443"/>
                  <a:pt x="330812" y="41467"/>
                  <a:pt x="447251" y="37753"/>
                </a:cubicBezTo>
                <a:cubicBezTo>
                  <a:pt x="481390" y="16100"/>
                  <a:pt x="787696" y="50764"/>
                  <a:pt x="859681" y="37753"/>
                </a:cubicBezTo>
                <a:cubicBezTo>
                  <a:pt x="907621" y="-22972"/>
                  <a:pt x="1228521" y="47035"/>
                  <a:pt x="1484575" y="37753"/>
                </a:cubicBezTo>
                <a:cubicBezTo>
                  <a:pt x="1740160" y="-26582"/>
                  <a:pt x="1937748" y="93307"/>
                  <a:pt x="2321934" y="37753"/>
                </a:cubicBezTo>
                <a:cubicBezTo>
                  <a:pt x="2570795" y="-2772"/>
                  <a:pt x="2991390" y="141364"/>
                  <a:pt x="3159294" y="37753"/>
                </a:cubicBezTo>
                <a:cubicBezTo>
                  <a:pt x="3333446" y="27452"/>
                  <a:pt x="3675806" y="47632"/>
                  <a:pt x="3784188" y="37753"/>
                </a:cubicBezTo>
                <a:cubicBezTo>
                  <a:pt x="3898334" y="23429"/>
                  <a:pt x="4193721" y="81203"/>
                  <a:pt x="4302850" y="37753"/>
                </a:cubicBezTo>
                <a:cubicBezTo>
                  <a:pt x="4440221" y="84571"/>
                  <a:pt x="4688907" y="71756"/>
                  <a:pt x="5033977" y="37753"/>
                </a:cubicBezTo>
                <a:cubicBezTo>
                  <a:pt x="5358447" y="38287"/>
                  <a:pt x="5357927" y="44042"/>
                  <a:pt x="5552639" y="37753"/>
                </a:cubicBezTo>
                <a:cubicBezTo>
                  <a:pt x="5785206" y="39446"/>
                  <a:pt x="5893014" y="75443"/>
                  <a:pt x="5965069" y="37753"/>
                </a:cubicBezTo>
                <a:cubicBezTo>
                  <a:pt x="6165994" y="-34233"/>
                  <a:pt x="6388500" y="58396"/>
                  <a:pt x="6696198" y="37753"/>
                </a:cubicBezTo>
                <a:cubicBezTo>
                  <a:pt x="6932541" y="94715"/>
                  <a:pt x="7297774" y="63992"/>
                  <a:pt x="7533556" y="37753"/>
                </a:cubicBezTo>
                <a:cubicBezTo>
                  <a:pt x="7854882" y="16921"/>
                  <a:pt x="7915111" y="87871"/>
                  <a:pt x="8052218" y="37753"/>
                </a:cubicBezTo>
                <a:cubicBezTo>
                  <a:pt x="8177616" y="2543"/>
                  <a:pt x="8255449" y="53338"/>
                  <a:pt x="8464648" y="37753"/>
                </a:cubicBezTo>
                <a:cubicBezTo>
                  <a:pt x="8561121" y="-17837"/>
                  <a:pt x="8876747" y="141344"/>
                  <a:pt x="9195777" y="37753"/>
                </a:cubicBezTo>
                <a:cubicBezTo>
                  <a:pt x="9520977" y="15774"/>
                  <a:pt x="9602745" y="58706"/>
                  <a:pt x="9926903" y="37753"/>
                </a:cubicBezTo>
                <a:cubicBezTo>
                  <a:pt x="10290713" y="-33534"/>
                  <a:pt x="10472694" y="6482"/>
                  <a:pt x="10658029" y="37753"/>
                </a:cubicBezTo>
                <a:cubicBezTo>
                  <a:pt x="10720737" y="95066"/>
                  <a:pt x="10691446" y="212673"/>
                  <a:pt x="10658029" y="356817"/>
                </a:cubicBezTo>
                <a:cubicBezTo>
                  <a:pt x="10692715" y="509101"/>
                  <a:pt x="10609261" y="563461"/>
                  <a:pt x="10658029" y="688904"/>
                </a:cubicBezTo>
                <a:cubicBezTo>
                  <a:pt x="10493328" y="762438"/>
                  <a:pt x="10210900" y="626518"/>
                  <a:pt x="10033135" y="688904"/>
                </a:cubicBezTo>
                <a:cubicBezTo>
                  <a:pt x="9859831" y="714652"/>
                  <a:pt x="9445111" y="671177"/>
                  <a:pt x="9302009" y="688904"/>
                </a:cubicBezTo>
                <a:cubicBezTo>
                  <a:pt x="9151078" y="707763"/>
                  <a:pt x="9089673" y="651415"/>
                  <a:pt x="8889579" y="688904"/>
                </a:cubicBezTo>
                <a:cubicBezTo>
                  <a:pt x="8720797" y="751607"/>
                  <a:pt x="8601349" y="686600"/>
                  <a:pt x="8370914" y="688904"/>
                </a:cubicBezTo>
                <a:cubicBezTo>
                  <a:pt x="8111991" y="732141"/>
                  <a:pt x="8004608" y="641719"/>
                  <a:pt x="7746020" y="688904"/>
                </a:cubicBezTo>
                <a:cubicBezTo>
                  <a:pt x="7511537" y="797432"/>
                  <a:pt x="7317937" y="634243"/>
                  <a:pt x="7014894" y="688904"/>
                </a:cubicBezTo>
                <a:cubicBezTo>
                  <a:pt x="6807991" y="695197"/>
                  <a:pt x="6726686" y="681588"/>
                  <a:pt x="6496232" y="688904"/>
                </a:cubicBezTo>
                <a:cubicBezTo>
                  <a:pt x="6197823" y="685091"/>
                  <a:pt x="6330729" y="644904"/>
                  <a:pt x="6190033" y="688904"/>
                </a:cubicBezTo>
                <a:cubicBezTo>
                  <a:pt x="6006163" y="742718"/>
                  <a:pt x="5792207" y="608309"/>
                  <a:pt x="5565137" y="688904"/>
                </a:cubicBezTo>
                <a:cubicBezTo>
                  <a:pt x="5352392" y="724524"/>
                  <a:pt x="5185079" y="624619"/>
                  <a:pt x="5046475" y="688904"/>
                </a:cubicBezTo>
                <a:cubicBezTo>
                  <a:pt x="4945580" y="730673"/>
                  <a:pt x="4810840" y="691845"/>
                  <a:pt x="4740277" y="688904"/>
                </a:cubicBezTo>
                <a:cubicBezTo>
                  <a:pt x="4620217" y="690188"/>
                  <a:pt x="4593356" y="669902"/>
                  <a:pt x="4434077" y="688904"/>
                </a:cubicBezTo>
                <a:cubicBezTo>
                  <a:pt x="4172801" y="710608"/>
                  <a:pt x="4075369" y="707843"/>
                  <a:pt x="3702952" y="688904"/>
                </a:cubicBezTo>
                <a:cubicBezTo>
                  <a:pt x="3378155" y="721205"/>
                  <a:pt x="3416395" y="686728"/>
                  <a:pt x="3184288" y="688904"/>
                </a:cubicBezTo>
                <a:cubicBezTo>
                  <a:pt x="2945790" y="676834"/>
                  <a:pt x="2865002" y="660404"/>
                  <a:pt x="2559394" y="688904"/>
                </a:cubicBezTo>
                <a:cubicBezTo>
                  <a:pt x="2216273" y="656862"/>
                  <a:pt x="2007667" y="667186"/>
                  <a:pt x="1828268" y="688904"/>
                </a:cubicBezTo>
                <a:cubicBezTo>
                  <a:pt x="1603755" y="737391"/>
                  <a:pt x="1462979" y="667552"/>
                  <a:pt x="1309605" y="688904"/>
                </a:cubicBezTo>
                <a:cubicBezTo>
                  <a:pt x="1142140" y="675349"/>
                  <a:pt x="392282" y="667881"/>
                  <a:pt x="34819" y="688904"/>
                </a:cubicBezTo>
                <a:cubicBezTo>
                  <a:pt x="9701" y="567077"/>
                  <a:pt x="60855" y="494100"/>
                  <a:pt x="34819" y="369840"/>
                </a:cubicBezTo>
                <a:cubicBezTo>
                  <a:pt x="22801" y="229073"/>
                  <a:pt x="61664" y="211224"/>
                  <a:pt x="34819" y="37753"/>
                </a:cubicBezTo>
                <a:close/>
              </a:path>
              <a:path w="10676716" h="708972" stroke="0" extrusionOk="0">
                <a:moveTo>
                  <a:pt x="201126" y="503"/>
                </a:moveTo>
                <a:cubicBezTo>
                  <a:pt x="366425" y="-35746"/>
                  <a:pt x="418782" y="48381"/>
                  <a:pt x="553483" y="37753"/>
                </a:cubicBezTo>
                <a:cubicBezTo>
                  <a:pt x="672242" y="35027"/>
                  <a:pt x="709720" y="58696"/>
                  <a:pt x="859681" y="37753"/>
                </a:cubicBezTo>
                <a:cubicBezTo>
                  <a:pt x="984425" y="67775"/>
                  <a:pt x="1159416" y="37203"/>
                  <a:pt x="1484575" y="37753"/>
                </a:cubicBezTo>
                <a:cubicBezTo>
                  <a:pt x="1655174" y="-36803"/>
                  <a:pt x="1932787" y="97123"/>
                  <a:pt x="2215702" y="37753"/>
                </a:cubicBezTo>
                <a:cubicBezTo>
                  <a:pt x="2462891" y="873"/>
                  <a:pt x="2510438" y="43969"/>
                  <a:pt x="2628132" y="37753"/>
                </a:cubicBezTo>
                <a:cubicBezTo>
                  <a:pt x="2713570" y="38033"/>
                  <a:pt x="2857081" y="66135"/>
                  <a:pt x="2934332" y="37753"/>
                </a:cubicBezTo>
                <a:cubicBezTo>
                  <a:pt x="3052852" y="-17979"/>
                  <a:pt x="3383001" y="68550"/>
                  <a:pt x="3559226" y="37753"/>
                </a:cubicBezTo>
                <a:cubicBezTo>
                  <a:pt x="3676696" y="-22409"/>
                  <a:pt x="3754617" y="51232"/>
                  <a:pt x="3865424" y="37753"/>
                </a:cubicBezTo>
                <a:cubicBezTo>
                  <a:pt x="3930923" y="75574"/>
                  <a:pt x="4124230" y="32485"/>
                  <a:pt x="4277854" y="37753"/>
                </a:cubicBezTo>
                <a:cubicBezTo>
                  <a:pt x="4437902" y="72761"/>
                  <a:pt x="4765421" y="17318"/>
                  <a:pt x="4902748" y="37753"/>
                </a:cubicBezTo>
                <a:cubicBezTo>
                  <a:pt x="5027030" y="34133"/>
                  <a:pt x="5243338" y="33578"/>
                  <a:pt x="5527645" y="37753"/>
                </a:cubicBezTo>
                <a:cubicBezTo>
                  <a:pt x="5805656" y="16718"/>
                  <a:pt x="5739614" y="52784"/>
                  <a:pt x="5940075" y="37753"/>
                </a:cubicBezTo>
                <a:cubicBezTo>
                  <a:pt x="6183399" y="-27690"/>
                  <a:pt x="6352938" y="104811"/>
                  <a:pt x="6671201" y="37753"/>
                </a:cubicBezTo>
                <a:cubicBezTo>
                  <a:pt x="6917958" y="-35578"/>
                  <a:pt x="7043190" y="32812"/>
                  <a:pt x="7508560" y="37753"/>
                </a:cubicBezTo>
                <a:cubicBezTo>
                  <a:pt x="7906964" y="44750"/>
                  <a:pt x="8001565" y="100219"/>
                  <a:pt x="8133456" y="37753"/>
                </a:cubicBezTo>
                <a:cubicBezTo>
                  <a:pt x="8285118" y="41774"/>
                  <a:pt x="8535919" y="19299"/>
                  <a:pt x="8652118" y="37753"/>
                </a:cubicBezTo>
                <a:cubicBezTo>
                  <a:pt x="8721857" y="18293"/>
                  <a:pt x="8894144" y="25193"/>
                  <a:pt x="9277012" y="37753"/>
                </a:cubicBezTo>
                <a:cubicBezTo>
                  <a:pt x="9548806" y="25607"/>
                  <a:pt x="9490548" y="23605"/>
                  <a:pt x="9583211" y="37753"/>
                </a:cubicBezTo>
                <a:cubicBezTo>
                  <a:pt x="9539152" y="80764"/>
                  <a:pt x="10191788" y="-36411"/>
                  <a:pt x="10658029" y="37753"/>
                </a:cubicBezTo>
                <a:cubicBezTo>
                  <a:pt x="10701723" y="220719"/>
                  <a:pt x="10585268" y="293875"/>
                  <a:pt x="10658029" y="376351"/>
                </a:cubicBezTo>
                <a:cubicBezTo>
                  <a:pt x="10782430" y="447790"/>
                  <a:pt x="10680815" y="600292"/>
                  <a:pt x="10658029" y="688904"/>
                </a:cubicBezTo>
                <a:cubicBezTo>
                  <a:pt x="10559430" y="689165"/>
                  <a:pt x="10520320" y="654149"/>
                  <a:pt x="10351831" y="688904"/>
                </a:cubicBezTo>
                <a:cubicBezTo>
                  <a:pt x="10231369" y="629999"/>
                  <a:pt x="9787884" y="682073"/>
                  <a:pt x="9514473" y="688904"/>
                </a:cubicBezTo>
                <a:cubicBezTo>
                  <a:pt x="9341870" y="746140"/>
                  <a:pt x="9231141" y="667044"/>
                  <a:pt x="9102043" y="688904"/>
                </a:cubicBezTo>
                <a:cubicBezTo>
                  <a:pt x="8935997" y="737335"/>
                  <a:pt x="8759763" y="677871"/>
                  <a:pt x="8689613" y="688904"/>
                </a:cubicBezTo>
                <a:cubicBezTo>
                  <a:pt x="8603423" y="681102"/>
                  <a:pt x="8247701" y="684391"/>
                  <a:pt x="8064716" y="688904"/>
                </a:cubicBezTo>
                <a:cubicBezTo>
                  <a:pt x="7715390" y="710464"/>
                  <a:pt x="7567883" y="625363"/>
                  <a:pt x="7333590" y="688904"/>
                </a:cubicBezTo>
                <a:cubicBezTo>
                  <a:pt x="7165409" y="733591"/>
                  <a:pt x="7121587" y="668855"/>
                  <a:pt x="7027392" y="688904"/>
                </a:cubicBezTo>
                <a:cubicBezTo>
                  <a:pt x="6914911" y="774370"/>
                  <a:pt x="6595487" y="623665"/>
                  <a:pt x="6190033" y="688904"/>
                </a:cubicBezTo>
                <a:cubicBezTo>
                  <a:pt x="5910458" y="709071"/>
                  <a:pt x="5907051" y="675901"/>
                  <a:pt x="5777601" y="688904"/>
                </a:cubicBezTo>
                <a:cubicBezTo>
                  <a:pt x="5668368" y="689432"/>
                  <a:pt x="5462234" y="704358"/>
                  <a:pt x="5258939" y="688904"/>
                </a:cubicBezTo>
                <a:cubicBezTo>
                  <a:pt x="5139965" y="688067"/>
                  <a:pt x="4869232" y="707396"/>
                  <a:pt x="4740277" y="688904"/>
                </a:cubicBezTo>
                <a:cubicBezTo>
                  <a:pt x="4614721" y="730061"/>
                  <a:pt x="4383361" y="700510"/>
                  <a:pt x="4221615" y="688904"/>
                </a:cubicBezTo>
                <a:cubicBezTo>
                  <a:pt x="4116224" y="710302"/>
                  <a:pt x="4001481" y="683967"/>
                  <a:pt x="3915417" y="688904"/>
                </a:cubicBezTo>
                <a:cubicBezTo>
                  <a:pt x="3778711" y="698221"/>
                  <a:pt x="3694509" y="670941"/>
                  <a:pt x="3502984" y="688904"/>
                </a:cubicBezTo>
                <a:cubicBezTo>
                  <a:pt x="3286389" y="666473"/>
                  <a:pt x="3077634" y="637230"/>
                  <a:pt x="2878090" y="688904"/>
                </a:cubicBezTo>
                <a:cubicBezTo>
                  <a:pt x="2617963" y="742701"/>
                  <a:pt x="2619821" y="678686"/>
                  <a:pt x="2465660" y="688904"/>
                </a:cubicBezTo>
                <a:cubicBezTo>
                  <a:pt x="2312346" y="716791"/>
                  <a:pt x="1916794" y="654992"/>
                  <a:pt x="1840764" y="688904"/>
                </a:cubicBezTo>
                <a:cubicBezTo>
                  <a:pt x="1679914" y="718868"/>
                  <a:pt x="1461465" y="673312"/>
                  <a:pt x="1322104" y="688904"/>
                </a:cubicBezTo>
                <a:cubicBezTo>
                  <a:pt x="1099285" y="706246"/>
                  <a:pt x="1059682" y="675862"/>
                  <a:pt x="1015903" y="688904"/>
                </a:cubicBezTo>
                <a:cubicBezTo>
                  <a:pt x="930385" y="640304"/>
                  <a:pt x="241289" y="685446"/>
                  <a:pt x="34819" y="688904"/>
                </a:cubicBezTo>
                <a:cubicBezTo>
                  <a:pt x="-94853" y="554978"/>
                  <a:pt x="-71892" y="419686"/>
                  <a:pt x="34819" y="350306"/>
                </a:cubicBezTo>
                <a:cubicBezTo>
                  <a:pt x="-37134" y="240266"/>
                  <a:pt x="389328" y="161242"/>
                  <a:pt x="201126" y="503"/>
                </a:cubicBezTo>
                <a:close/>
              </a:path>
              <a:path w="10676716" h="708972" fill="none" stroke="0" extrusionOk="0">
                <a:moveTo>
                  <a:pt x="34819" y="37753"/>
                </a:moveTo>
                <a:cubicBezTo>
                  <a:pt x="144356" y="6898"/>
                  <a:pt x="330369" y="66395"/>
                  <a:pt x="447251" y="37753"/>
                </a:cubicBezTo>
                <a:cubicBezTo>
                  <a:pt x="550949" y="22287"/>
                  <a:pt x="771502" y="58706"/>
                  <a:pt x="859681" y="37753"/>
                </a:cubicBezTo>
                <a:cubicBezTo>
                  <a:pt x="936247" y="-8460"/>
                  <a:pt x="1357967" y="79868"/>
                  <a:pt x="1484575" y="37753"/>
                </a:cubicBezTo>
                <a:cubicBezTo>
                  <a:pt x="1735688" y="-57095"/>
                  <a:pt x="2076230" y="41034"/>
                  <a:pt x="2321934" y="37753"/>
                </a:cubicBezTo>
                <a:cubicBezTo>
                  <a:pt x="2564399" y="21384"/>
                  <a:pt x="2988543" y="122494"/>
                  <a:pt x="3159294" y="37753"/>
                </a:cubicBezTo>
                <a:cubicBezTo>
                  <a:pt x="3318436" y="-6597"/>
                  <a:pt x="3649109" y="91392"/>
                  <a:pt x="3784188" y="37753"/>
                </a:cubicBezTo>
                <a:cubicBezTo>
                  <a:pt x="3908292" y="-9961"/>
                  <a:pt x="4190472" y="60001"/>
                  <a:pt x="4302850" y="37753"/>
                </a:cubicBezTo>
                <a:cubicBezTo>
                  <a:pt x="4439784" y="18748"/>
                  <a:pt x="4814637" y="86474"/>
                  <a:pt x="5033977" y="37753"/>
                </a:cubicBezTo>
                <a:cubicBezTo>
                  <a:pt x="5350608" y="37410"/>
                  <a:pt x="5355121" y="56988"/>
                  <a:pt x="5552639" y="37753"/>
                </a:cubicBezTo>
                <a:cubicBezTo>
                  <a:pt x="5729743" y="33656"/>
                  <a:pt x="5888852" y="64465"/>
                  <a:pt x="5965069" y="37753"/>
                </a:cubicBezTo>
                <a:cubicBezTo>
                  <a:pt x="6021554" y="-9253"/>
                  <a:pt x="6454826" y="119694"/>
                  <a:pt x="6696198" y="37753"/>
                </a:cubicBezTo>
                <a:cubicBezTo>
                  <a:pt x="6947858" y="12637"/>
                  <a:pt x="7278890" y="27370"/>
                  <a:pt x="7533556" y="37753"/>
                </a:cubicBezTo>
                <a:cubicBezTo>
                  <a:pt x="7808715" y="13089"/>
                  <a:pt x="7853794" y="56010"/>
                  <a:pt x="8052218" y="37753"/>
                </a:cubicBezTo>
                <a:cubicBezTo>
                  <a:pt x="8251767" y="-9284"/>
                  <a:pt x="8253956" y="57954"/>
                  <a:pt x="8464648" y="37753"/>
                </a:cubicBezTo>
                <a:cubicBezTo>
                  <a:pt x="8607721" y="-18686"/>
                  <a:pt x="8984402" y="111014"/>
                  <a:pt x="9195777" y="37753"/>
                </a:cubicBezTo>
                <a:cubicBezTo>
                  <a:pt x="9443142" y="-1918"/>
                  <a:pt x="9537859" y="58383"/>
                  <a:pt x="9926903" y="37753"/>
                </a:cubicBezTo>
                <a:cubicBezTo>
                  <a:pt x="10291716" y="-15541"/>
                  <a:pt x="10468686" y="36989"/>
                  <a:pt x="10658029" y="37753"/>
                </a:cubicBezTo>
                <a:cubicBezTo>
                  <a:pt x="10698195" y="108553"/>
                  <a:pt x="10636828" y="247595"/>
                  <a:pt x="10658029" y="356817"/>
                </a:cubicBezTo>
                <a:cubicBezTo>
                  <a:pt x="10661928" y="477839"/>
                  <a:pt x="10672969" y="559805"/>
                  <a:pt x="10658029" y="688904"/>
                </a:cubicBezTo>
                <a:cubicBezTo>
                  <a:pt x="10494356" y="725129"/>
                  <a:pt x="10196343" y="653625"/>
                  <a:pt x="10033135" y="688904"/>
                </a:cubicBezTo>
                <a:cubicBezTo>
                  <a:pt x="9906430" y="737570"/>
                  <a:pt x="9419350" y="630193"/>
                  <a:pt x="9302009" y="688904"/>
                </a:cubicBezTo>
                <a:cubicBezTo>
                  <a:pt x="9165864" y="721602"/>
                  <a:pt x="9011420" y="642768"/>
                  <a:pt x="8889579" y="688904"/>
                </a:cubicBezTo>
                <a:cubicBezTo>
                  <a:pt x="8705465" y="710093"/>
                  <a:pt x="8566418" y="671906"/>
                  <a:pt x="8370914" y="688904"/>
                </a:cubicBezTo>
                <a:cubicBezTo>
                  <a:pt x="8145458" y="705962"/>
                  <a:pt x="7986715" y="667954"/>
                  <a:pt x="7746020" y="688904"/>
                </a:cubicBezTo>
                <a:cubicBezTo>
                  <a:pt x="7514612" y="745819"/>
                  <a:pt x="7139769" y="699297"/>
                  <a:pt x="7014894" y="688904"/>
                </a:cubicBezTo>
                <a:cubicBezTo>
                  <a:pt x="6791155" y="711409"/>
                  <a:pt x="6729344" y="688480"/>
                  <a:pt x="6496232" y="688904"/>
                </a:cubicBezTo>
                <a:cubicBezTo>
                  <a:pt x="6229882" y="712158"/>
                  <a:pt x="6306381" y="657588"/>
                  <a:pt x="6190033" y="688904"/>
                </a:cubicBezTo>
                <a:cubicBezTo>
                  <a:pt x="6106146" y="766376"/>
                  <a:pt x="5725213" y="694228"/>
                  <a:pt x="5565137" y="688904"/>
                </a:cubicBezTo>
                <a:cubicBezTo>
                  <a:pt x="5366637" y="697135"/>
                  <a:pt x="5168741" y="651954"/>
                  <a:pt x="5046475" y="688904"/>
                </a:cubicBezTo>
                <a:cubicBezTo>
                  <a:pt x="4945402" y="728941"/>
                  <a:pt x="4834867" y="682277"/>
                  <a:pt x="4740277" y="688904"/>
                </a:cubicBezTo>
                <a:cubicBezTo>
                  <a:pt x="4692799" y="703097"/>
                  <a:pt x="4594538" y="666480"/>
                  <a:pt x="4434077" y="688904"/>
                </a:cubicBezTo>
                <a:cubicBezTo>
                  <a:pt x="4323990" y="708577"/>
                  <a:pt x="3970763" y="626912"/>
                  <a:pt x="3702952" y="688904"/>
                </a:cubicBezTo>
                <a:cubicBezTo>
                  <a:pt x="3351939" y="714405"/>
                  <a:pt x="3389696" y="676137"/>
                  <a:pt x="3184288" y="688904"/>
                </a:cubicBezTo>
                <a:cubicBezTo>
                  <a:pt x="3007591" y="667219"/>
                  <a:pt x="2863839" y="667834"/>
                  <a:pt x="2559394" y="688904"/>
                </a:cubicBezTo>
                <a:cubicBezTo>
                  <a:pt x="2265740" y="715134"/>
                  <a:pt x="2035297" y="690798"/>
                  <a:pt x="1828268" y="688904"/>
                </a:cubicBezTo>
                <a:cubicBezTo>
                  <a:pt x="1614282" y="726448"/>
                  <a:pt x="1404676" y="688482"/>
                  <a:pt x="1309605" y="688904"/>
                </a:cubicBezTo>
                <a:cubicBezTo>
                  <a:pt x="1184579" y="679866"/>
                  <a:pt x="335749" y="696836"/>
                  <a:pt x="34819" y="688904"/>
                </a:cubicBezTo>
                <a:cubicBezTo>
                  <a:pt x="40467" y="540775"/>
                  <a:pt x="69162" y="503184"/>
                  <a:pt x="34819" y="369840"/>
                </a:cubicBezTo>
                <a:cubicBezTo>
                  <a:pt x="14380" y="264999"/>
                  <a:pt x="39637" y="220703"/>
                  <a:pt x="34819" y="37753"/>
                </a:cubicBezTo>
                <a:close/>
              </a:path>
              <a:path w="10676716" h="708972" fill="none" stroke="0" extrusionOk="0">
                <a:moveTo>
                  <a:pt x="34819" y="37753"/>
                </a:moveTo>
                <a:cubicBezTo>
                  <a:pt x="150064" y="22493"/>
                  <a:pt x="327832" y="74025"/>
                  <a:pt x="447251" y="37753"/>
                </a:cubicBezTo>
                <a:cubicBezTo>
                  <a:pt x="515464" y="9747"/>
                  <a:pt x="769113" y="58991"/>
                  <a:pt x="859681" y="37753"/>
                </a:cubicBezTo>
                <a:cubicBezTo>
                  <a:pt x="897862" y="-6326"/>
                  <a:pt x="1324908" y="66475"/>
                  <a:pt x="1484575" y="37753"/>
                </a:cubicBezTo>
                <a:cubicBezTo>
                  <a:pt x="1677468" y="-71019"/>
                  <a:pt x="1985207" y="90167"/>
                  <a:pt x="2321934" y="37753"/>
                </a:cubicBezTo>
                <a:cubicBezTo>
                  <a:pt x="2531526" y="-22950"/>
                  <a:pt x="2988000" y="93064"/>
                  <a:pt x="3159294" y="37753"/>
                </a:cubicBezTo>
                <a:cubicBezTo>
                  <a:pt x="3319020" y="-11768"/>
                  <a:pt x="3657977" y="43632"/>
                  <a:pt x="3784188" y="37753"/>
                </a:cubicBezTo>
                <a:cubicBezTo>
                  <a:pt x="3906702" y="-1734"/>
                  <a:pt x="4188816" y="51500"/>
                  <a:pt x="4302850" y="37753"/>
                </a:cubicBezTo>
                <a:cubicBezTo>
                  <a:pt x="4438593" y="25696"/>
                  <a:pt x="4750212" y="85132"/>
                  <a:pt x="5033977" y="37753"/>
                </a:cubicBezTo>
                <a:cubicBezTo>
                  <a:pt x="5356686" y="38720"/>
                  <a:pt x="5357673" y="47237"/>
                  <a:pt x="5552639" y="37753"/>
                </a:cubicBezTo>
                <a:cubicBezTo>
                  <a:pt x="5768892" y="35277"/>
                  <a:pt x="5902316" y="54915"/>
                  <a:pt x="5965069" y="37753"/>
                </a:cubicBezTo>
                <a:cubicBezTo>
                  <a:pt x="6044529" y="-18758"/>
                  <a:pt x="6378239" y="68131"/>
                  <a:pt x="6696198" y="37753"/>
                </a:cubicBezTo>
                <a:cubicBezTo>
                  <a:pt x="7001477" y="46318"/>
                  <a:pt x="7315522" y="129997"/>
                  <a:pt x="7533556" y="37753"/>
                </a:cubicBezTo>
                <a:cubicBezTo>
                  <a:pt x="7868755" y="29692"/>
                  <a:pt x="7897777" y="66076"/>
                  <a:pt x="8052218" y="37753"/>
                </a:cubicBezTo>
                <a:cubicBezTo>
                  <a:pt x="8216389" y="6986"/>
                  <a:pt x="8272307" y="61062"/>
                  <a:pt x="8464648" y="37753"/>
                </a:cubicBezTo>
                <a:cubicBezTo>
                  <a:pt x="8570552" y="-18452"/>
                  <a:pt x="8963065" y="150907"/>
                  <a:pt x="9195777" y="37753"/>
                </a:cubicBezTo>
                <a:cubicBezTo>
                  <a:pt x="9490175" y="10233"/>
                  <a:pt x="9588187" y="75523"/>
                  <a:pt x="9926903" y="37753"/>
                </a:cubicBezTo>
                <a:cubicBezTo>
                  <a:pt x="10272880" y="-53501"/>
                  <a:pt x="10477215" y="37944"/>
                  <a:pt x="10658029" y="37753"/>
                </a:cubicBezTo>
                <a:cubicBezTo>
                  <a:pt x="10735424" y="79559"/>
                  <a:pt x="10630129" y="208722"/>
                  <a:pt x="10658029" y="356817"/>
                </a:cubicBezTo>
                <a:cubicBezTo>
                  <a:pt x="10679675" y="488423"/>
                  <a:pt x="10628972" y="551079"/>
                  <a:pt x="10658029" y="688904"/>
                </a:cubicBezTo>
                <a:cubicBezTo>
                  <a:pt x="10470870" y="705328"/>
                  <a:pt x="10194435" y="655960"/>
                  <a:pt x="10033135" y="688904"/>
                </a:cubicBezTo>
                <a:cubicBezTo>
                  <a:pt x="9889069" y="717010"/>
                  <a:pt x="9446122" y="651830"/>
                  <a:pt x="9302009" y="688904"/>
                </a:cubicBezTo>
                <a:cubicBezTo>
                  <a:pt x="9149178" y="722730"/>
                  <a:pt x="9068855" y="653998"/>
                  <a:pt x="8889579" y="688904"/>
                </a:cubicBezTo>
                <a:cubicBezTo>
                  <a:pt x="8706574" y="689825"/>
                  <a:pt x="8565869" y="695039"/>
                  <a:pt x="8370914" y="688904"/>
                </a:cubicBezTo>
                <a:cubicBezTo>
                  <a:pt x="8141244" y="699724"/>
                  <a:pt x="8033889" y="660314"/>
                  <a:pt x="7746020" y="688904"/>
                </a:cubicBezTo>
                <a:cubicBezTo>
                  <a:pt x="7512435" y="808512"/>
                  <a:pt x="7214525" y="645063"/>
                  <a:pt x="7014894" y="688904"/>
                </a:cubicBezTo>
                <a:cubicBezTo>
                  <a:pt x="6795692" y="700600"/>
                  <a:pt x="6740942" y="691137"/>
                  <a:pt x="6496232" y="688904"/>
                </a:cubicBezTo>
                <a:cubicBezTo>
                  <a:pt x="6206760" y="702067"/>
                  <a:pt x="6311890" y="650843"/>
                  <a:pt x="6190033" y="688904"/>
                </a:cubicBezTo>
                <a:cubicBezTo>
                  <a:pt x="6066509" y="707315"/>
                  <a:pt x="5820450" y="656526"/>
                  <a:pt x="5565137" y="688904"/>
                </a:cubicBezTo>
                <a:cubicBezTo>
                  <a:pt x="5389682" y="726670"/>
                  <a:pt x="5176086" y="650290"/>
                  <a:pt x="5046475" y="688904"/>
                </a:cubicBezTo>
                <a:cubicBezTo>
                  <a:pt x="4941741" y="727539"/>
                  <a:pt x="4817354" y="687686"/>
                  <a:pt x="4740277" y="688904"/>
                </a:cubicBezTo>
                <a:cubicBezTo>
                  <a:pt x="4646833" y="699553"/>
                  <a:pt x="4593550" y="662088"/>
                  <a:pt x="4434077" y="688904"/>
                </a:cubicBezTo>
                <a:cubicBezTo>
                  <a:pt x="4217452" y="688682"/>
                  <a:pt x="4059467" y="667756"/>
                  <a:pt x="3702952" y="688904"/>
                </a:cubicBezTo>
                <a:cubicBezTo>
                  <a:pt x="3372597" y="717987"/>
                  <a:pt x="3405244" y="677723"/>
                  <a:pt x="3184288" y="688904"/>
                </a:cubicBezTo>
                <a:cubicBezTo>
                  <a:pt x="2986267" y="671933"/>
                  <a:pt x="2865788" y="674637"/>
                  <a:pt x="2559394" y="688904"/>
                </a:cubicBezTo>
                <a:cubicBezTo>
                  <a:pt x="2257135" y="711168"/>
                  <a:pt x="2039505" y="622380"/>
                  <a:pt x="1828268" y="688904"/>
                </a:cubicBezTo>
                <a:cubicBezTo>
                  <a:pt x="1620641" y="732636"/>
                  <a:pt x="1451250" y="678956"/>
                  <a:pt x="1309605" y="688904"/>
                </a:cubicBezTo>
                <a:cubicBezTo>
                  <a:pt x="1127498" y="638764"/>
                  <a:pt x="394252" y="660279"/>
                  <a:pt x="34819" y="688904"/>
                </a:cubicBezTo>
                <a:cubicBezTo>
                  <a:pt x="13470" y="551648"/>
                  <a:pt x="49848" y="500022"/>
                  <a:pt x="34819" y="369840"/>
                </a:cubicBezTo>
                <a:cubicBezTo>
                  <a:pt x="24874" y="238529"/>
                  <a:pt x="56619" y="212438"/>
                  <a:pt x="34819" y="37753"/>
                </a:cubicBezTo>
                <a:close/>
              </a:path>
            </a:pathLst>
          </a:custGeom>
          <a:solidFill>
            <a:schemeClr val="bg1"/>
          </a:solidFill>
          <a:ln w="38100" cap="flat" cmpd="sng" algn="ctr">
            <a:solidFill>
              <a:schemeClr val="accent5">
                <a:lumMod val="50000"/>
              </a:schemeClr>
            </a:solidFill>
            <a:prstDash val="solid"/>
            <a:miter lim="800000"/>
            <a:extLst>
              <a:ext uri="{C807C97D-BFC1-408E-A445-0C87EB9F89A2}">
                <ask:lineSketchStyleProps xmlns:ask="http://schemas.microsoft.com/office/drawing/2018/sketchyshapes" sd="3623122876">
                  <a:custGeom>
                    <a:avLst/>
                    <a:gdLst>
                      <a:gd name="connsiteX0" fmla="*/ 17128 w 5252022"/>
                      <a:gd name="connsiteY0" fmla="*/ 66553 h 1249788"/>
                      <a:gd name="connsiteX1" fmla="*/ 220009 w 5252022"/>
                      <a:gd name="connsiteY1" fmla="*/ 66553 h 1249788"/>
                      <a:gd name="connsiteX2" fmla="*/ 422889 w 5252022"/>
                      <a:gd name="connsiteY2" fmla="*/ 66553 h 1249788"/>
                      <a:gd name="connsiteX3" fmla="*/ 730283 w 5252022"/>
                      <a:gd name="connsiteY3" fmla="*/ 66553 h 1249788"/>
                      <a:gd name="connsiteX4" fmla="*/ 1142191 w 5252022"/>
                      <a:gd name="connsiteY4" fmla="*/ 66553 h 1249788"/>
                      <a:gd name="connsiteX5" fmla="*/ 1554100 w 5252022"/>
                      <a:gd name="connsiteY5" fmla="*/ 66553 h 1249788"/>
                      <a:gd name="connsiteX6" fmla="*/ 1861494 w 5252022"/>
                      <a:gd name="connsiteY6" fmla="*/ 66553 h 1249788"/>
                      <a:gd name="connsiteX7" fmla="*/ 2116631 w 5252022"/>
                      <a:gd name="connsiteY7" fmla="*/ 66553 h 1249788"/>
                      <a:gd name="connsiteX8" fmla="*/ 2476282 w 5252022"/>
                      <a:gd name="connsiteY8" fmla="*/ 66553 h 1249788"/>
                      <a:gd name="connsiteX9" fmla="*/ 2731419 w 5252022"/>
                      <a:gd name="connsiteY9" fmla="*/ 66553 h 1249788"/>
                      <a:gd name="connsiteX10" fmla="*/ 2934299 w 5252022"/>
                      <a:gd name="connsiteY10" fmla="*/ 66553 h 1249788"/>
                      <a:gd name="connsiteX11" fmla="*/ 3293951 w 5252022"/>
                      <a:gd name="connsiteY11" fmla="*/ 66553 h 1249788"/>
                      <a:gd name="connsiteX12" fmla="*/ 3705859 w 5252022"/>
                      <a:gd name="connsiteY12" fmla="*/ 66553 h 1249788"/>
                      <a:gd name="connsiteX13" fmla="*/ 3960996 w 5252022"/>
                      <a:gd name="connsiteY13" fmla="*/ 66553 h 1249788"/>
                      <a:gd name="connsiteX14" fmla="*/ 4163876 w 5252022"/>
                      <a:gd name="connsiteY14" fmla="*/ 66553 h 1249788"/>
                      <a:gd name="connsiteX15" fmla="*/ 4523528 w 5252022"/>
                      <a:gd name="connsiteY15" fmla="*/ 66553 h 1249788"/>
                      <a:gd name="connsiteX16" fmla="*/ 4883179 w 5252022"/>
                      <a:gd name="connsiteY16" fmla="*/ 66553 h 1249788"/>
                      <a:gd name="connsiteX17" fmla="*/ 5242830 w 5252022"/>
                      <a:gd name="connsiteY17" fmla="*/ 66553 h 1249788"/>
                      <a:gd name="connsiteX18" fmla="*/ 5242830 w 5252022"/>
                      <a:gd name="connsiteY18" fmla="*/ 629004 h 1249788"/>
                      <a:gd name="connsiteX19" fmla="*/ 5242830 w 5252022"/>
                      <a:gd name="connsiteY19" fmla="*/ 1214413 h 1249788"/>
                      <a:gd name="connsiteX20" fmla="*/ 4935436 w 5252022"/>
                      <a:gd name="connsiteY20" fmla="*/ 1214413 h 1249788"/>
                      <a:gd name="connsiteX21" fmla="*/ 4575785 w 5252022"/>
                      <a:gd name="connsiteY21" fmla="*/ 1214413 h 1249788"/>
                      <a:gd name="connsiteX22" fmla="*/ 4372905 w 5252022"/>
                      <a:gd name="connsiteY22" fmla="*/ 1214413 h 1249788"/>
                      <a:gd name="connsiteX23" fmla="*/ 4117767 w 5252022"/>
                      <a:gd name="connsiteY23" fmla="*/ 1214413 h 1249788"/>
                      <a:gd name="connsiteX24" fmla="*/ 3810373 w 5252022"/>
                      <a:gd name="connsiteY24" fmla="*/ 1214413 h 1249788"/>
                      <a:gd name="connsiteX25" fmla="*/ 3450722 w 5252022"/>
                      <a:gd name="connsiteY25" fmla="*/ 1214413 h 1249788"/>
                      <a:gd name="connsiteX26" fmla="*/ 3195585 w 5252022"/>
                      <a:gd name="connsiteY26" fmla="*/ 1214413 h 1249788"/>
                      <a:gd name="connsiteX27" fmla="*/ 3044962 w 5252022"/>
                      <a:gd name="connsiteY27" fmla="*/ 1214413 h 1249788"/>
                      <a:gd name="connsiteX28" fmla="*/ 2737567 w 5252022"/>
                      <a:gd name="connsiteY28" fmla="*/ 1214413 h 1249788"/>
                      <a:gd name="connsiteX29" fmla="*/ 2482430 w 5252022"/>
                      <a:gd name="connsiteY29" fmla="*/ 1214413 h 1249788"/>
                      <a:gd name="connsiteX30" fmla="*/ 2331807 w 5252022"/>
                      <a:gd name="connsiteY30" fmla="*/ 1214413 h 1249788"/>
                      <a:gd name="connsiteX31" fmla="*/ 2181183 w 5252022"/>
                      <a:gd name="connsiteY31" fmla="*/ 1214413 h 1249788"/>
                      <a:gd name="connsiteX32" fmla="*/ 1821533 w 5252022"/>
                      <a:gd name="connsiteY32" fmla="*/ 1214413 h 1249788"/>
                      <a:gd name="connsiteX33" fmla="*/ 1566395 w 5252022"/>
                      <a:gd name="connsiteY33" fmla="*/ 1214413 h 1249788"/>
                      <a:gd name="connsiteX34" fmla="*/ 1259001 w 5252022"/>
                      <a:gd name="connsiteY34" fmla="*/ 1214413 h 1249788"/>
                      <a:gd name="connsiteX35" fmla="*/ 899350 w 5252022"/>
                      <a:gd name="connsiteY35" fmla="*/ 1214413 h 1249788"/>
                      <a:gd name="connsiteX36" fmla="*/ 644213 w 5252022"/>
                      <a:gd name="connsiteY36" fmla="*/ 1214413 h 1249788"/>
                      <a:gd name="connsiteX37" fmla="*/ 17128 w 5252022"/>
                      <a:gd name="connsiteY37" fmla="*/ 1214413 h 1249788"/>
                      <a:gd name="connsiteX38" fmla="*/ 17128 w 5252022"/>
                      <a:gd name="connsiteY38" fmla="*/ 651962 h 1249788"/>
                      <a:gd name="connsiteX39" fmla="*/ 17128 w 5252022"/>
                      <a:gd name="connsiteY39" fmla="*/ 66553 h 1249788"/>
                      <a:gd name="connsiteX0" fmla="*/ 98937 w 5252022"/>
                      <a:gd name="connsiteY0" fmla="*/ 888 h 1249788"/>
                      <a:gd name="connsiteX1" fmla="*/ 272266 w 5252022"/>
                      <a:gd name="connsiteY1" fmla="*/ 66553 h 1249788"/>
                      <a:gd name="connsiteX2" fmla="*/ 422889 w 5252022"/>
                      <a:gd name="connsiteY2" fmla="*/ 66553 h 1249788"/>
                      <a:gd name="connsiteX3" fmla="*/ 730283 w 5252022"/>
                      <a:gd name="connsiteY3" fmla="*/ 66553 h 1249788"/>
                      <a:gd name="connsiteX4" fmla="*/ 1089934 w 5252022"/>
                      <a:gd name="connsiteY4" fmla="*/ 66553 h 1249788"/>
                      <a:gd name="connsiteX5" fmla="*/ 1292814 w 5252022"/>
                      <a:gd name="connsiteY5" fmla="*/ 66553 h 1249788"/>
                      <a:gd name="connsiteX6" fmla="*/ 1443438 w 5252022"/>
                      <a:gd name="connsiteY6" fmla="*/ 66553 h 1249788"/>
                      <a:gd name="connsiteX7" fmla="*/ 1750832 w 5252022"/>
                      <a:gd name="connsiteY7" fmla="*/ 66553 h 1249788"/>
                      <a:gd name="connsiteX8" fmla="*/ 1901455 w 5252022"/>
                      <a:gd name="connsiteY8" fmla="*/ 66553 h 1249788"/>
                      <a:gd name="connsiteX9" fmla="*/ 2104335 w 5252022"/>
                      <a:gd name="connsiteY9" fmla="*/ 66553 h 1249788"/>
                      <a:gd name="connsiteX10" fmla="*/ 2411729 w 5252022"/>
                      <a:gd name="connsiteY10" fmla="*/ 66553 h 1249788"/>
                      <a:gd name="connsiteX11" fmla="*/ 2719124 w 5252022"/>
                      <a:gd name="connsiteY11" fmla="*/ 66553 h 1249788"/>
                      <a:gd name="connsiteX12" fmla="*/ 2922004 w 5252022"/>
                      <a:gd name="connsiteY12" fmla="*/ 66553 h 1249788"/>
                      <a:gd name="connsiteX13" fmla="*/ 3281655 w 5252022"/>
                      <a:gd name="connsiteY13" fmla="*/ 66553 h 1249788"/>
                      <a:gd name="connsiteX14" fmla="*/ 3693563 w 5252022"/>
                      <a:gd name="connsiteY14" fmla="*/ 66553 h 1249788"/>
                      <a:gd name="connsiteX15" fmla="*/ 4000958 w 5252022"/>
                      <a:gd name="connsiteY15" fmla="*/ 66553 h 1249788"/>
                      <a:gd name="connsiteX16" fmla="*/ 4256095 w 5252022"/>
                      <a:gd name="connsiteY16" fmla="*/ 66553 h 1249788"/>
                      <a:gd name="connsiteX17" fmla="*/ 4563489 w 5252022"/>
                      <a:gd name="connsiteY17" fmla="*/ 66553 h 1249788"/>
                      <a:gd name="connsiteX18" fmla="*/ 4714112 w 5252022"/>
                      <a:gd name="connsiteY18" fmla="*/ 66553 h 1249788"/>
                      <a:gd name="connsiteX19" fmla="*/ 5242830 w 5252022"/>
                      <a:gd name="connsiteY19" fmla="*/ 66553 h 1249788"/>
                      <a:gd name="connsiteX20" fmla="*/ 5242830 w 5252022"/>
                      <a:gd name="connsiteY20" fmla="*/ 663439 h 1249788"/>
                      <a:gd name="connsiteX21" fmla="*/ 5242830 w 5252022"/>
                      <a:gd name="connsiteY21" fmla="*/ 1214413 h 1249788"/>
                      <a:gd name="connsiteX22" fmla="*/ 5092207 w 5252022"/>
                      <a:gd name="connsiteY22" fmla="*/ 1214413 h 1249788"/>
                      <a:gd name="connsiteX23" fmla="*/ 4680299 w 5252022"/>
                      <a:gd name="connsiteY23" fmla="*/ 1214413 h 1249788"/>
                      <a:gd name="connsiteX24" fmla="*/ 4477419 w 5252022"/>
                      <a:gd name="connsiteY24" fmla="*/ 1214413 h 1249788"/>
                      <a:gd name="connsiteX25" fmla="*/ 4274539 w 5252022"/>
                      <a:gd name="connsiteY25" fmla="*/ 1214413 h 1249788"/>
                      <a:gd name="connsiteX26" fmla="*/ 3967144 w 5252022"/>
                      <a:gd name="connsiteY26" fmla="*/ 1214413 h 1249788"/>
                      <a:gd name="connsiteX27" fmla="*/ 3607493 w 5252022"/>
                      <a:gd name="connsiteY27" fmla="*/ 1214413 h 1249788"/>
                      <a:gd name="connsiteX28" fmla="*/ 3456870 w 5252022"/>
                      <a:gd name="connsiteY28" fmla="*/ 1214413 h 1249788"/>
                      <a:gd name="connsiteX29" fmla="*/ 3044962 w 5252022"/>
                      <a:gd name="connsiteY29" fmla="*/ 1214413 h 1249788"/>
                      <a:gd name="connsiteX30" fmla="*/ 2842081 w 5252022"/>
                      <a:gd name="connsiteY30" fmla="*/ 1214413 h 1249788"/>
                      <a:gd name="connsiteX31" fmla="*/ 2586944 w 5252022"/>
                      <a:gd name="connsiteY31" fmla="*/ 1214413 h 1249788"/>
                      <a:gd name="connsiteX32" fmla="*/ 2331807 w 5252022"/>
                      <a:gd name="connsiteY32" fmla="*/ 1214413 h 1249788"/>
                      <a:gd name="connsiteX33" fmla="*/ 2076670 w 5252022"/>
                      <a:gd name="connsiteY33" fmla="*/ 1214413 h 1249788"/>
                      <a:gd name="connsiteX34" fmla="*/ 1926047 w 5252022"/>
                      <a:gd name="connsiteY34" fmla="*/ 1214413 h 1249788"/>
                      <a:gd name="connsiteX35" fmla="*/ 1723166 w 5252022"/>
                      <a:gd name="connsiteY35" fmla="*/ 1214413 h 1249788"/>
                      <a:gd name="connsiteX36" fmla="*/ 1415772 w 5252022"/>
                      <a:gd name="connsiteY36" fmla="*/ 1214413 h 1249788"/>
                      <a:gd name="connsiteX37" fmla="*/ 1212892 w 5252022"/>
                      <a:gd name="connsiteY37" fmla="*/ 1214413 h 1249788"/>
                      <a:gd name="connsiteX38" fmla="*/ 905497 w 5252022"/>
                      <a:gd name="connsiteY38" fmla="*/ 1214413 h 1249788"/>
                      <a:gd name="connsiteX39" fmla="*/ 650361 w 5252022"/>
                      <a:gd name="connsiteY39" fmla="*/ 1214413 h 1249788"/>
                      <a:gd name="connsiteX40" fmla="*/ 499737 w 5252022"/>
                      <a:gd name="connsiteY40" fmla="*/ 1214413 h 1249788"/>
                      <a:gd name="connsiteX41" fmla="*/ 17128 w 5252022"/>
                      <a:gd name="connsiteY41" fmla="*/ 1214413 h 1249788"/>
                      <a:gd name="connsiteX42" fmla="*/ 17128 w 5252022"/>
                      <a:gd name="connsiteY42" fmla="*/ 617526 h 1249788"/>
                      <a:gd name="connsiteX43" fmla="*/ 98937 w 5252022"/>
                      <a:gd name="connsiteY43" fmla="*/ 888 h 124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252022" h="1249788" fill="none" extrusionOk="0">
                        <a:moveTo>
                          <a:pt x="17128" y="66553"/>
                        </a:moveTo>
                        <a:cubicBezTo>
                          <a:pt x="71436" y="39452"/>
                          <a:pt x="170657" y="104412"/>
                          <a:pt x="220009" y="66553"/>
                        </a:cubicBezTo>
                        <a:cubicBezTo>
                          <a:pt x="245777" y="23687"/>
                          <a:pt x="374969" y="107089"/>
                          <a:pt x="422889" y="66553"/>
                        </a:cubicBezTo>
                        <a:cubicBezTo>
                          <a:pt x="460962" y="-973"/>
                          <a:pt x="624826" y="138019"/>
                          <a:pt x="730283" y="66553"/>
                        </a:cubicBezTo>
                        <a:cubicBezTo>
                          <a:pt x="835906" y="-13630"/>
                          <a:pt x="994010" y="133816"/>
                          <a:pt x="1142191" y="66553"/>
                        </a:cubicBezTo>
                        <a:cubicBezTo>
                          <a:pt x="1262931" y="1556"/>
                          <a:pt x="1470889" y="157151"/>
                          <a:pt x="1554100" y="66553"/>
                        </a:cubicBezTo>
                        <a:cubicBezTo>
                          <a:pt x="1637849" y="-12436"/>
                          <a:pt x="1804056" y="110271"/>
                          <a:pt x="1861494" y="66553"/>
                        </a:cubicBezTo>
                        <a:cubicBezTo>
                          <a:pt x="1920700" y="20288"/>
                          <a:pt x="2063341" y="114528"/>
                          <a:pt x="2116631" y="66553"/>
                        </a:cubicBezTo>
                        <a:cubicBezTo>
                          <a:pt x="2176690" y="54833"/>
                          <a:pt x="2314036" y="80982"/>
                          <a:pt x="2476282" y="66553"/>
                        </a:cubicBezTo>
                        <a:cubicBezTo>
                          <a:pt x="2635790" y="66887"/>
                          <a:pt x="2635437" y="81064"/>
                          <a:pt x="2731419" y="66553"/>
                        </a:cubicBezTo>
                        <a:cubicBezTo>
                          <a:pt x="2839857" y="55047"/>
                          <a:pt x="2894230" y="125900"/>
                          <a:pt x="2934299" y="66553"/>
                        </a:cubicBezTo>
                        <a:cubicBezTo>
                          <a:pt x="3008658" y="-6822"/>
                          <a:pt x="3150491" y="98117"/>
                          <a:pt x="3293951" y="66553"/>
                        </a:cubicBezTo>
                        <a:cubicBezTo>
                          <a:pt x="3407192" y="66739"/>
                          <a:pt x="3582414" y="112431"/>
                          <a:pt x="3705859" y="66553"/>
                        </a:cubicBezTo>
                        <a:cubicBezTo>
                          <a:pt x="3860863" y="27116"/>
                          <a:pt x="3890580" y="142482"/>
                          <a:pt x="3960996" y="66553"/>
                        </a:cubicBezTo>
                        <a:cubicBezTo>
                          <a:pt x="4026968" y="3715"/>
                          <a:pt x="4071137" y="113885"/>
                          <a:pt x="4163876" y="66553"/>
                        </a:cubicBezTo>
                        <a:cubicBezTo>
                          <a:pt x="4221653" y="-4815"/>
                          <a:pt x="4377842" y="184956"/>
                          <a:pt x="4523528" y="66553"/>
                        </a:cubicBezTo>
                        <a:cubicBezTo>
                          <a:pt x="4669565" y="-7922"/>
                          <a:pt x="4720317" y="137708"/>
                          <a:pt x="4883179" y="66553"/>
                        </a:cubicBezTo>
                        <a:cubicBezTo>
                          <a:pt x="5050004" y="-11570"/>
                          <a:pt x="5155491" y="82262"/>
                          <a:pt x="5242830" y="66553"/>
                        </a:cubicBezTo>
                        <a:cubicBezTo>
                          <a:pt x="5271692" y="187271"/>
                          <a:pt x="5243709" y="405583"/>
                          <a:pt x="5242830" y="629004"/>
                        </a:cubicBezTo>
                        <a:cubicBezTo>
                          <a:pt x="5258384" y="870640"/>
                          <a:pt x="5225584" y="971081"/>
                          <a:pt x="5242830" y="1214413"/>
                        </a:cubicBezTo>
                        <a:cubicBezTo>
                          <a:pt x="5147540" y="1279351"/>
                          <a:pt x="5014829" y="1147210"/>
                          <a:pt x="4935436" y="1214413"/>
                        </a:cubicBezTo>
                        <a:cubicBezTo>
                          <a:pt x="4855091" y="1262515"/>
                          <a:pt x="4648481" y="1149696"/>
                          <a:pt x="4575785" y="1214413"/>
                        </a:cubicBezTo>
                        <a:cubicBezTo>
                          <a:pt x="4501135" y="1267266"/>
                          <a:pt x="4465781" y="1159436"/>
                          <a:pt x="4372905" y="1214413"/>
                        </a:cubicBezTo>
                        <a:cubicBezTo>
                          <a:pt x="4289039" y="1270415"/>
                          <a:pt x="4227753" y="1197754"/>
                          <a:pt x="4117767" y="1214413"/>
                        </a:cubicBezTo>
                        <a:cubicBezTo>
                          <a:pt x="4003172" y="1248179"/>
                          <a:pt x="3932177" y="1142884"/>
                          <a:pt x="3810373" y="1214413"/>
                        </a:cubicBezTo>
                        <a:cubicBezTo>
                          <a:pt x="3693348" y="1308852"/>
                          <a:pt x="3573667" y="1178669"/>
                          <a:pt x="3450722" y="1214413"/>
                        </a:cubicBezTo>
                        <a:cubicBezTo>
                          <a:pt x="3349234" y="1227979"/>
                          <a:pt x="3318107" y="1209549"/>
                          <a:pt x="3195585" y="1214413"/>
                        </a:cubicBezTo>
                        <a:cubicBezTo>
                          <a:pt x="3058657" y="1215903"/>
                          <a:pt x="3107162" y="1168259"/>
                          <a:pt x="3044962" y="1214413"/>
                        </a:cubicBezTo>
                        <a:cubicBezTo>
                          <a:pt x="2980193" y="1259635"/>
                          <a:pt x="2841780" y="1162979"/>
                          <a:pt x="2737567" y="1214413"/>
                        </a:cubicBezTo>
                        <a:cubicBezTo>
                          <a:pt x="2636359" y="1250454"/>
                          <a:pt x="2545766" y="1138671"/>
                          <a:pt x="2482430" y="1214413"/>
                        </a:cubicBezTo>
                        <a:cubicBezTo>
                          <a:pt x="2428490" y="1282658"/>
                          <a:pt x="2368935" y="1210748"/>
                          <a:pt x="2331807" y="1214413"/>
                        </a:cubicBezTo>
                        <a:cubicBezTo>
                          <a:pt x="2279491" y="1220831"/>
                          <a:pt x="2258592" y="1175955"/>
                          <a:pt x="2181183" y="1214413"/>
                        </a:cubicBezTo>
                        <a:cubicBezTo>
                          <a:pt x="2073370" y="1255058"/>
                          <a:pt x="2000257" y="1192061"/>
                          <a:pt x="1821533" y="1214413"/>
                        </a:cubicBezTo>
                        <a:cubicBezTo>
                          <a:pt x="1658693" y="1262897"/>
                          <a:pt x="1674576" y="1209229"/>
                          <a:pt x="1566395" y="1214413"/>
                        </a:cubicBezTo>
                        <a:cubicBezTo>
                          <a:pt x="1461152" y="1217078"/>
                          <a:pt x="1407290" y="1190980"/>
                          <a:pt x="1259001" y="1214413"/>
                        </a:cubicBezTo>
                        <a:cubicBezTo>
                          <a:pt x="1108107" y="1229165"/>
                          <a:pt x="991164" y="1181726"/>
                          <a:pt x="899350" y="1214413"/>
                        </a:cubicBezTo>
                        <a:cubicBezTo>
                          <a:pt x="791523" y="1257418"/>
                          <a:pt x="715909" y="1185710"/>
                          <a:pt x="644213" y="1214413"/>
                        </a:cubicBezTo>
                        <a:cubicBezTo>
                          <a:pt x="566103" y="1208537"/>
                          <a:pt x="210530" y="1175442"/>
                          <a:pt x="17128" y="1214413"/>
                        </a:cubicBezTo>
                        <a:cubicBezTo>
                          <a:pt x="4194" y="970385"/>
                          <a:pt x="30335" y="873552"/>
                          <a:pt x="17128" y="651962"/>
                        </a:cubicBezTo>
                        <a:cubicBezTo>
                          <a:pt x="10972" y="405342"/>
                          <a:pt x="30292" y="363143"/>
                          <a:pt x="17128" y="66553"/>
                        </a:cubicBezTo>
                        <a:close/>
                      </a:path>
                      <a:path w="5252022" h="1249788" stroke="0" extrusionOk="0">
                        <a:moveTo>
                          <a:pt x="98937" y="888"/>
                        </a:moveTo>
                        <a:cubicBezTo>
                          <a:pt x="177766" y="-22990"/>
                          <a:pt x="216461" y="56978"/>
                          <a:pt x="272266" y="66553"/>
                        </a:cubicBezTo>
                        <a:cubicBezTo>
                          <a:pt x="328657" y="73589"/>
                          <a:pt x="349829" y="83563"/>
                          <a:pt x="422889" y="66553"/>
                        </a:cubicBezTo>
                        <a:cubicBezTo>
                          <a:pt x="486779" y="85274"/>
                          <a:pt x="583653" y="101606"/>
                          <a:pt x="730283" y="66553"/>
                        </a:cubicBezTo>
                        <a:cubicBezTo>
                          <a:pt x="836476" y="184"/>
                          <a:pt x="954981" y="163114"/>
                          <a:pt x="1089934" y="66553"/>
                        </a:cubicBezTo>
                        <a:cubicBezTo>
                          <a:pt x="1206642" y="-11191"/>
                          <a:pt x="1247208" y="87581"/>
                          <a:pt x="1292814" y="66553"/>
                        </a:cubicBezTo>
                        <a:cubicBezTo>
                          <a:pt x="1335510" y="51152"/>
                          <a:pt x="1396562" y="97844"/>
                          <a:pt x="1443438" y="66553"/>
                        </a:cubicBezTo>
                        <a:cubicBezTo>
                          <a:pt x="1501844" y="18691"/>
                          <a:pt x="1676647" y="136161"/>
                          <a:pt x="1750832" y="66553"/>
                        </a:cubicBezTo>
                        <a:cubicBezTo>
                          <a:pt x="1810979" y="-19597"/>
                          <a:pt x="1847199" y="80012"/>
                          <a:pt x="1901455" y="66553"/>
                        </a:cubicBezTo>
                        <a:cubicBezTo>
                          <a:pt x="1943184" y="80427"/>
                          <a:pt x="2027802" y="70309"/>
                          <a:pt x="2104335" y="66553"/>
                        </a:cubicBezTo>
                        <a:cubicBezTo>
                          <a:pt x="2181651" y="63680"/>
                          <a:pt x="2330867" y="71096"/>
                          <a:pt x="2411729" y="66553"/>
                        </a:cubicBezTo>
                        <a:cubicBezTo>
                          <a:pt x="2486322" y="57658"/>
                          <a:pt x="2586770" y="132900"/>
                          <a:pt x="2719124" y="66553"/>
                        </a:cubicBezTo>
                        <a:cubicBezTo>
                          <a:pt x="2854279" y="10296"/>
                          <a:pt x="2826282" y="99014"/>
                          <a:pt x="2922004" y="66553"/>
                        </a:cubicBezTo>
                        <a:cubicBezTo>
                          <a:pt x="3017120" y="15166"/>
                          <a:pt x="3154313" y="118027"/>
                          <a:pt x="3281655" y="66553"/>
                        </a:cubicBezTo>
                        <a:cubicBezTo>
                          <a:pt x="3398729" y="-31"/>
                          <a:pt x="3478053" y="75664"/>
                          <a:pt x="3693563" y="66553"/>
                        </a:cubicBezTo>
                        <a:cubicBezTo>
                          <a:pt x="3886999" y="64465"/>
                          <a:pt x="3934326" y="157138"/>
                          <a:pt x="4000958" y="66553"/>
                        </a:cubicBezTo>
                        <a:cubicBezTo>
                          <a:pt x="4076239" y="8915"/>
                          <a:pt x="4195117" y="96281"/>
                          <a:pt x="4256095" y="66553"/>
                        </a:cubicBezTo>
                        <a:cubicBezTo>
                          <a:pt x="4300531" y="29745"/>
                          <a:pt x="4393759" y="61635"/>
                          <a:pt x="4563489" y="66553"/>
                        </a:cubicBezTo>
                        <a:cubicBezTo>
                          <a:pt x="4699224" y="54899"/>
                          <a:pt x="4660428" y="71632"/>
                          <a:pt x="4714112" y="66553"/>
                        </a:cubicBezTo>
                        <a:cubicBezTo>
                          <a:pt x="4749539" y="64224"/>
                          <a:pt x="5014312" y="94054"/>
                          <a:pt x="5242830" y="66553"/>
                        </a:cubicBezTo>
                        <a:cubicBezTo>
                          <a:pt x="5258962" y="372261"/>
                          <a:pt x="5209951" y="528968"/>
                          <a:pt x="5242830" y="663439"/>
                        </a:cubicBezTo>
                        <a:cubicBezTo>
                          <a:pt x="5302773" y="789821"/>
                          <a:pt x="5244373" y="1054533"/>
                          <a:pt x="5242830" y="1214413"/>
                        </a:cubicBezTo>
                        <a:cubicBezTo>
                          <a:pt x="5199411" y="1214535"/>
                          <a:pt x="5171822" y="1167948"/>
                          <a:pt x="5092207" y="1214413"/>
                        </a:cubicBezTo>
                        <a:cubicBezTo>
                          <a:pt x="5026346" y="1218266"/>
                          <a:pt x="4806301" y="1136508"/>
                          <a:pt x="4680299" y="1214413"/>
                        </a:cubicBezTo>
                        <a:cubicBezTo>
                          <a:pt x="4581471" y="1312621"/>
                          <a:pt x="4551253" y="1173433"/>
                          <a:pt x="4477419" y="1214413"/>
                        </a:cubicBezTo>
                        <a:cubicBezTo>
                          <a:pt x="4397009" y="1268281"/>
                          <a:pt x="4317278" y="1176631"/>
                          <a:pt x="4274539" y="1214413"/>
                        </a:cubicBezTo>
                        <a:cubicBezTo>
                          <a:pt x="4231837" y="1225831"/>
                          <a:pt x="4085096" y="1193151"/>
                          <a:pt x="3967144" y="1214413"/>
                        </a:cubicBezTo>
                        <a:cubicBezTo>
                          <a:pt x="3800353" y="1246548"/>
                          <a:pt x="3718837" y="1110877"/>
                          <a:pt x="3607493" y="1214413"/>
                        </a:cubicBezTo>
                        <a:cubicBezTo>
                          <a:pt x="3523145" y="1300252"/>
                          <a:pt x="3504148" y="1189841"/>
                          <a:pt x="3456870" y="1214413"/>
                        </a:cubicBezTo>
                        <a:cubicBezTo>
                          <a:pt x="3405784" y="1258945"/>
                          <a:pt x="3205382" y="1160702"/>
                          <a:pt x="3044962" y="1214413"/>
                        </a:cubicBezTo>
                        <a:cubicBezTo>
                          <a:pt x="2911636" y="1254231"/>
                          <a:pt x="2905034" y="1202599"/>
                          <a:pt x="2842081" y="1214413"/>
                        </a:cubicBezTo>
                        <a:cubicBezTo>
                          <a:pt x="2785382" y="1218335"/>
                          <a:pt x="2673933" y="1220770"/>
                          <a:pt x="2586944" y="1214413"/>
                        </a:cubicBezTo>
                        <a:cubicBezTo>
                          <a:pt x="2518698" y="1214372"/>
                          <a:pt x="2391539" y="1203657"/>
                          <a:pt x="2331807" y="1214413"/>
                        </a:cubicBezTo>
                        <a:cubicBezTo>
                          <a:pt x="2272067" y="1238903"/>
                          <a:pt x="2146856" y="1178817"/>
                          <a:pt x="2076670" y="1214413"/>
                        </a:cubicBezTo>
                        <a:cubicBezTo>
                          <a:pt x="2021165" y="1256238"/>
                          <a:pt x="1978996" y="1208724"/>
                          <a:pt x="1926047" y="1214413"/>
                        </a:cubicBezTo>
                        <a:cubicBezTo>
                          <a:pt x="1861431" y="1224075"/>
                          <a:pt x="1817842" y="1203053"/>
                          <a:pt x="1723166" y="1214413"/>
                        </a:cubicBezTo>
                        <a:cubicBezTo>
                          <a:pt x="1618390" y="1194113"/>
                          <a:pt x="1527982" y="1141411"/>
                          <a:pt x="1415772" y="1214413"/>
                        </a:cubicBezTo>
                        <a:cubicBezTo>
                          <a:pt x="1287400" y="1286621"/>
                          <a:pt x="1285037" y="1197382"/>
                          <a:pt x="1212892" y="1214413"/>
                        </a:cubicBezTo>
                        <a:cubicBezTo>
                          <a:pt x="1142214" y="1244851"/>
                          <a:pt x="948921" y="1147857"/>
                          <a:pt x="905497" y="1214413"/>
                        </a:cubicBezTo>
                        <a:cubicBezTo>
                          <a:pt x="829943" y="1278329"/>
                          <a:pt x="736962" y="1181058"/>
                          <a:pt x="650361" y="1214413"/>
                        </a:cubicBezTo>
                        <a:cubicBezTo>
                          <a:pt x="541688" y="1247425"/>
                          <a:pt x="525370" y="1187962"/>
                          <a:pt x="499737" y="1214413"/>
                        </a:cubicBezTo>
                        <a:cubicBezTo>
                          <a:pt x="464113" y="1232272"/>
                          <a:pt x="133891" y="1135699"/>
                          <a:pt x="17128" y="1214413"/>
                        </a:cubicBezTo>
                        <a:cubicBezTo>
                          <a:pt x="-42275" y="995220"/>
                          <a:pt x="-27232" y="778748"/>
                          <a:pt x="17128" y="617526"/>
                        </a:cubicBezTo>
                        <a:cubicBezTo>
                          <a:pt x="-13305" y="421167"/>
                          <a:pt x="165214" y="269748"/>
                          <a:pt x="98937" y="888"/>
                        </a:cubicBezTo>
                        <a:close/>
                      </a:path>
                      <a:path w="5252022" h="1249788" fill="none" stroke="0" extrusionOk="0">
                        <a:moveTo>
                          <a:pt x="17128" y="66553"/>
                        </a:moveTo>
                        <a:cubicBezTo>
                          <a:pt x="75822" y="36483"/>
                          <a:pt x="169498" y="118016"/>
                          <a:pt x="220009" y="66553"/>
                        </a:cubicBezTo>
                        <a:cubicBezTo>
                          <a:pt x="264375" y="20816"/>
                          <a:pt x="374243" y="109574"/>
                          <a:pt x="422889" y="66553"/>
                        </a:cubicBezTo>
                        <a:cubicBezTo>
                          <a:pt x="471012" y="16924"/>
                          <a:pt x="654873" y="138419"/>
                          <a:pt x="730283" y="66553"/>
                        </a:cubicBezTo>
                        <a:cubicBezTo>
                          <a:pt x="819492" y="-36695"/>
                          <a:pt x="1013331" y="132101"/>
                          <a:pt x="1142191" y="66553"/>
                        </a:cubicBezTo>
                        <a:cubicBezTo>
                          <a:pt x="1252854" y="1893"/>
                          <a:pt x="1454875" y="177431"/>
                          <a:pt x="1554100" y="66553"/>
                        </a:cubicBezTo>
                        <a:cubicBezTo>
                          <a:pt x="1621330" y="-22599"/>
                          <a:pt x="1789872" y="105014"/>
                          <a:pt x="1861494" y="66553"/>
                        </a:cubicBezTo>
                        <a:cubicBezTo>
                          <a:pt x="1927674" y="-4180"/>
                          <a:pt x="2062339" y="100191"/>
                          <a:pt x="2116631" y="66553"/>
                        </a:cubicBezTo>
                        <a:cubicBezTo>
                          <a:pt x="2184309" y="23395"/>
                          <a:pt x="2347954" y="95138"/>
                          <a:pt x="2476282" y="66553"/>
                        </a:cubicBezTo>
                        <a:cubicBezTo>
                          <a:pt x="2632229" y="62172"/>
                          <a:pt x="2635300" y="92826"/>
                          <a:pt x="2731419" y="66553"/>
                        </a:cubicBezTo>
                        <a:cubicBezTo>
                          <a:pt x="2818854" y="56515"/>
                          <a:pt x="2899332" y="112695"/>
                          <a:pt x="2934299" y="66553"/>
                        </a:cubicBezTo>
                        <a:cubicBezTo>
                          <a:pt x="2959429" y="5568"/>
                          <a:pt x="3173936" y="97034"/>
                          <a:pt x="3293951" y="66553"/>
                        </a:cubicBezTo>
                        <a:cubicBezTo>
                          <a:pt x="3420061" y="42385"/>
                          <a:pt x="3587531" y="134424"/>
                          <a:pt x="3705859" y="66553"/>
                        </a:cubicBezTo>
                        <a:cubicBezTo>
                          <a:pt x="3839292" y="23699"/>
                          <a:pt x="3867689" y="114064"/>
                          <a:pt x="3960996" y="66553"/>
                        </a:cubicBezTo>
                        <a:cubicBezTo>
                          <a:pt x="4058155" y="5585"/>
                          <a:pt x="4067100" y="107649"/>
                          <a:pt x="4163876" y="66553"/>
                        </a:cubicBezTo>
                        <a:cubicBezTo>
                          <a:pt x="4223953" y="-19937"/>
                          <a:pt x="4413935" y="167263"/>
                          <a:pt x="4523528" y="66553"/>
                        </a:cubicBezTo>
                        <a:cubicBezTo>
                          <a:pt x="4647042" y="-2392"/>
                          <a:pt x="4686516" y="131067"/>
                          <a:pt x="4883179" y="66553"/>
                        </a:cubicBezTo>
                        <a:cubicBezTo>
                          <a:pt x="5050177" y="-26731"/>
                          <a:pt x="5154719" y="81970"/>
                          <a:pt x="5242830" y="66553"/>
                        </a:cubicBezTo>
                        <a:cubicBezTo>
                          <a:pt x="5270668" y="198948"/>
                          <a:pt x="5217818" y="401540"/>
                          <a:pt x="5242830" y="629004"/>
                        </a:cubicBezTo>
                        <a:cubicBezTo>
                          <a:pt x="5243643" y="840735"/>
                          <a:pt x="5247489" y="963672"/>
                          <a:pt x="5242830" y="1214413"/>
                        </a:cubicBezTo>
                        <a:cubicBezTo>
                          <a:pt x="5144390" y="1254093"/>
                          <a:pt x="5003091" y="1172818"/>
                          <a:pt x="4935436" y="1214413"/>
                        </a:cubicBezTo>
                        <a:cubicBezTo>
                          <a:pt x="4880479" y="1264996"/>
                          <a:pt x="4622825" y="1130344"/>
                          <a:pt x="4575785" y="1214413"/>
                        </a:cubicBezTo>
                        <a:cubicBezTo>
                          <a:pt x="4496383" y="1305043"/>
                          <a:pt x="4437253" y="1156541"/>
                          <a:pt x="4372905" y="1214413"/>
                        </a:cubicBezTo>
                        <a:cubicBezTo>
                          <a:pt x="4281288" y="1246235"/>
                          <a:pt x="4213067" y="1195410"/>
                          <a:pt x="4117767" y="1214413"/>
                        </a:cubicBezTo>
                        <a:cubicBezTo>
                          <a:pt x="4016368" y="1232601"/>
                          <a:pt x="3935474" y="1146777"/>
                          <a:pt x="3810373" y="1214413"/>
                        </a:cubicBezTo>
                        <a:cubicBezTo>
                          <a:pt x="3692264" y="1291039"/>
                          <a:pt x="3530796" y="1185584"/>
                          <a:pt x="3450722" y="1214413"/>
                        </a:cubicBezTo>
                        <a:cubicBezTo>
                          <a:pt x="3346333" y="1236243"/>
                          <a:pt x="3317686" y="1213065"/>
                          <a:pt x="3195585" y="1214413"/>
                        </a:cubicBezTo>
                        <a:cubicBezTo>
                          <a:pt x="3064707" y="1225583"/>
                          <a:pt x="3101876" y="1167091"/>
                          <a:pt x="3044962" y="1214413"/>
                        </a:cubicBezTo>
                        <a:cubicBezTo>
                          <a:pt x="3003792" y="1240687"/>
                          <a:pt x="2842937" y="1187124"/>
                          <a:pt x="2737567" y="1214413"/>
                        </a:cubicBezTo>
                        <a:cubicBezTo>
                          <a:pt x="2643120" y="1242469"/>
                          <a:pt x="2542734" y="1154322"/>
                          <a:pt x="2482430" y="1214413"/>
                        </a:cubicBezTo>
                        <a:cubicBezTo>
                          <a:pt x="2432442" y="1280731"/>
                          <a:pt x="2382427" y="1210998"/>
                          <a:pt x="2331807" y="1214413"/>
                        </a:cubicBezTo>
                        <a:cubicBezTo>
                          <a:pt x="2297186" y="1226470"/>
                          <a:pt x="2259929" y="1164338"/>
                          <a:pt x="2181183" y="1214413"/>
                        </a:cubicBezTo>
                        <a:cubicBezTo>
                          <a:pt x="2108584" y="1232270"/>
                          <a:pt x="1979575" y="1154864"/>
                          <a:pt x="1821533" y="1214413"/>
                        </a:cubicBezTo>
                        <a:cubicBezTo>
                          <a:pt x="1649368" y="1257942"/>
                          <a:pt x="1667717" y="1196041"/>
                          <a:pt x="1566395" y="1214413"/>
                        </a:cubicBezTo>
                        <a:cubicBezTo>
                          <a:pt x="1468572" y="1217916"/>
                          <a:pt x="1408811" y="1194880"/>
                          <a:pt x="1259001" y="1214413"/>
                        </a:cubicBezTo>
                        <a:cubicBezTo>
                          <a:pt x="1114167" y="1240345"/>
                          <a:pt x="1011875" y="1171245"/>
                          <a:pt x="899350" y="1214413"/>
                        </a:cubicBezTo>
                        <a:cubicBezTo>
                          <a:pt x="803078" y="1255092"/>
                          <a:pt x="692486" y="1208977"/>
                          <a:pt x="644213" y="1214413"/>
                        </a:cubicBezTo>
                        <a:cubicBezTo>
                          <a:pt x="576851" y="1212634"/>
                          <a:pt x="186781" y="1162763"/>
                          <a:pt x="17128" y="1214413"/>
                        </a:cubicBezTo>
                        <a:cubicBezTo>
                          <a:pt x="19539" y="954665"/>
                          <a:pt x="27953" y="882252"/>
                          <a:pt x="17128" y="651962"/>
                        </a:cubicBezTo>
                        <a:cubicBezTo>
                          <a:pt x="7364" y="447542"/>
                          <a:pt x="19142" y="360935"/>
                          <a:pt x="17128" y="66553"/>
                        </a:cubicBezTo>
                        <a:close/>
                      </a:path>
                    </a:pathLst>
                  </a:custGeom>
                  <ask:type>
                    <ask:lineSketchScribble/>
                  </ask:type>
                </ask:lineSketchStyleProps>
              </a:ext>
            </a:extLst>
          </a:ln>
          <a:effectLst/>
        </p:spPr>
        <p:txBody>
          <a:bodyPr rtlCol="0" anchor="ctr"/>
          <a:lstStyle/>
          <a:p>
            <a:pPr marL="0" marR="0" lvl="0" indent="0" defTabSz="914400" eaLnBrk="1" fontAlgn="base" latinLnBrk="0" hangingPunct="1">
              <a:lnSpc>
                <a:spcPct val="100000"/>
              </a:lnSpc>
              <a:spcBef>
                <a:spcPct val="20000"/>
              </a:spcBef>
              <a:spcAft>
                <a:spcPct val="0"/>
              </a:spcAft>
              <a:buClrTx/>
              <a:buSzTx/>
              <a:buFontTx/>
              <a:buNone/>
              <a:tabLst/>
              <a:defRPr/>
            </a:pPr>
            <a:r>
              <a:rPr kumimoji="0" lang="en-US" sz="2800" b="1" i="1" u="none" strike="noStrike" kern="0" cap="none" spc="0" normalizeH="0" baseline="0" noProof="0">
                <a:ln>
                  <a:noFill/>
                </a:ln>
                <a:solidFill>
                  <a:srgbClr val="C00000"/>
                </a:solidFill>
                <a:effectLst/>
                <a:uLnTx/>
                <a:uFillTx/>
                <a:latin typeface="Calibri" panose="020F0502020204030204"/>
                <a:cs typeface="Arial" panose="020B0604020202020204" pitchFamily="34" charset="0"/>
              </a:rPr>
              <a:t>Trong đó</a:t>
            </a:r>
            <a:r>
              <a:rPr kumimoji="0" lang="en-US" sz="2800" b="1" i="1" u="none" strike="noStrike" kern="0" cap="none" spc="0" normalizeH="0" noProof="0">
                <a:ln>
                  <a:noFill/>
                </a:ln>
                <a:solidFill>
                  <a:srgbClr val="C00000"/>
                </a:solidFill>
                <a:effectLst/>
                <a:uLnTx/>
                <a:uFillTx/>
                <a:latin typeface="Calibri" panose="020F0502020204030204"/>
                <a:cs typeface="Arial" panose="020B0604020202020204" pitchFamily="34" charset="0"/>
              </a:rPr>
              <a:t> </a:t>
            </a:r>
            <a:r>
              <a:rPr kumimoji="0" lang="en-US" sz="2800" b="1" i="1" u="none" strike="noStrike" kern="0" cap="none" spc="0" normalizeH="0" baseline="0" noProof="0">
                <a:ln>
                  <a:noFill/>
                </a:ln>
                <a:solidFill>
                  <a:srgbClr val="C00000"/>
                </a:solidFill>
                <a:effectLst/>
                <a:uLnTx/>
                <a:uFillTx/>
                <a:latin typeface="Calibri" panose="020F0502020204030204"/>
                <a:cs typeface="Arial" panose="020B0604020202020204" pitchFamily="34" charset="0"/>
              </a:rPr>
              <a:t>S</a:t>
            </a:r>
            <a:r>
              <a:rPr lang="en-US" sz="2800" b="1" i="1" kern="0" baseline="-25000">
                <a:solidFill>
                  <a:srgbClr val="C00000"/>
                </a:solidFill>
                <a:latin typeface="Calibri" panose="020F0502020204030204"/>
                <a:cs typeface="Arial" panose="020B0604020202020204" pitchFamily="34" charset="0"/>
              </a:rPr>
              <a:t>xq</a:t>
            </a:r>
            <a:r>
              <a:rPr lang="en-US" sz="2800" b="1" i="1" kern="0">
                <a:solidFill>
                  <a:srgbClr val="C00000"/>
                </a:solidFill>
                <a:latin typeface="Calibri" panose="020F0502020204030204"/>
                <a:cs typeface="Arial" panose="020B0604020202020204" pitchFamily="34" charset="0"/>
              </a:rPr>
              <a:t> là diện tích xung quanh, a là cạnh của hình lập phương</a:t>
            </a:r>
            <a:endParaRPr kumimoji="0" lang="en-US" sz="2800" b="1" i="1" u="none" strike="noStrike" kern="0" cap="none" spc="0" normalizeH="0" baseline="0" noProof="0" dirty="0">
              <a:ln>
                <a:noFill/>
              </a:ln>
              <a:solidFill>
                <a:schemeClr val="tx1">
                  <a:lumMod val="50000"/>
                </a:schemeClr>
              </a:solidFill>
              <a:effectLst/>
              <a:uLnTx/>
              <a:uFillTx/>
              <a:latin typeface="Calibri" panose="020F0502020204030204"/>
              <a:cs typeface="Arial" panose="020B0604020202020204" pitchFamily="34" charset="0"/>
            </a:endParaRPr>
          </a:p>
        </p:txBody>
      </p:sp>
    </p:spTree>
    <p:extLst>
      <p:ext uri="{BB962C8B-B14F-4D97-AF65-F5344CB8AC3E}">
        <p14:creationId xmlns:p14="http://schemas.microsoft.com/office/powerpoint/2010/main" val="26286212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32"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box(out)">
                                      <p:cBhvr>
                                        <p:cTn id="37" dur="500"/>
                                        <p:tgtEl>
                                          <p:spTgt spid="28"/>
                                        </p:tgtEl>
                                      </p:cBhvr>
                                    </p:animEffect>
                                  </p:childTnLst>
                                </p:cTn>
                              </p:par>
                              <p:par>
                                <p:cTn id="38" presetID="4" presetClass="entr" presetSubtype="32" fill="hold" grpId="0"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box(out)">
                                      <p:cBhvr>
                                        <p:cTn id="40" dur="500"/>
                                        <p:tgtEl>
                                          <p:spTgt spid="27"/>
                                        </p:tgtEl>
                                      </p:cBhvr>
                                    </p:animEffect>
                                  </p:childTnLst>
                                </p:cTn>
                              </p:par>
                              <p:par>
                                <p:cTn id="41" presetID="4" presetClass="entr" presetSubtype="32"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box(out)">
                                      <p:cBhvr>
                                        <p:cTn id="43" dur="500"/>
                                        <p:tgtEl>
                                          <p:spTgt spid="32"/>
                                        </p:tgtEl>
                                      </p:cBhvr>
                                    </p:animEffect>
                                  </p:childTnLst>
                                </p:cTn>
                              </p:par>
                              <p:par>
                                <p:cTn id="44" presetID="4" presetClass="entr" presetSubtype="32" fill="hold" grpId="0"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box(out)">
                                      <p:cBhvr>
                                        <p:cTn id="46" dur="500"/>
                                        <p:tgtEl>
                                          <p:spTgt spid="31"/>
                                        </p:tgtEl>
                                      </p:cBhvr>
                                    </p:animEffect>
                                  </p:childTnLst>
                                </p:cTn>
                              </p:par>
                              <p:par>
                                <p:cTn id="47" presetID="4" presetClass="entr" presetSubtype="32"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box(out)">
                                      <p:cBhvr>
                                        <p:cTn id="49" dur="500"/>
                                        <p:tgtEl>
                                          <p:spTgt spid="29"/>
                                        </p:tgtEl>
                                      </p:cBhvr>
                                    </p:animEffect>
                                  </p:childTnLst>
                                </p:cTn>
                              </p:par>
                              <p:par>
                                <p:cTn id="50" presetID="4" presetClass="entr" presetSubtype="32" fill="hold" grpId="0"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box(out)">
                                      <p:cBhvr>
                                        <p:cTn id="52" dur="500"/>
                                        <p:tgtEl>
                                          <p:spTgt spid="30"/>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fade">
                                      <p:cBhvr>
                                        <p:cTn id="55" dur="500"/>
                                        <p:tgtEl>
                                          <p:spTgt spid="3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fade">
                                      <p:cBhvr>
                                        <p:cTn id="58" dur="500"/>
                                        <p:tgtEl>
                                          <p:spTgt spid="36"/>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fade">
                                      <p:cBhvr>
                                        <p:cTn id="61" dur="500"/>
                                        <p:tgtEl>
                                          <p:spTgt spid="37"/>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8"/>
                                        </p:tgtEl>
                                        <p:attrNameLst>
                                          <p:attrName>style.visibility</p:attrName>
                                        </p:attrNameLst>
                                      </p:cBhvr>
                                      <p:to>
                                        <p:strVal val="visible"/>
                                      </p:to>
                                    </p:set>
                                    <p:animEffect transition="in" filter="fade">
                                      <p:cBhvr>
                                        <p:cTn id="64" dur="500"/>
                                        <p:tgtEl>
                                          <p:spTgt spid="38"/>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9"/>
                                        </p:tgtEl>
                                        <p:attrNameLst>
                                          <p:attrName>style.visibility</p:attrName>
                                        </p:attrNameLst>
                                      </p:cBhvr>
                                      <p:to>
                                        <p:strVal val="visible"/>
                                      </p:to>
                                    </p:set>
                                    <p:animEffect transition="in" filter="fade">
                                      <p:cBhvr>
                                        <p:cTn id="67" dur="500"/>
                                        <p:tgtEl>
                                          <p:spTgt spid="39"/>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5"/>
                                        </p:tgtEl>
                                        <p:attrNameLst>
                                          <p:attrName>style.visibility</p:attrName>
                                        </p:attrNameLst>
                                      </p:cBhvr>
                                      <p:to>
                                        <p:strVal val="visible"/>
                                      </p:to>
                                    </p:set>
                                    <p:animEffect transition="in" filter="fade">
                                      <p:cBhvr>
                                        <p:cTn id="70" dur="500"/>
                                        <p:tgtEl>
                                          <p:spTgt spid="35"/>
                                        </p:tgtEl>
                                      </p:cBhvr>
                                    </p:animEffect>
                                  </p:childTnLst>
                                </p:cTn>
                              </p:par>
                            </p:childTnLst>
                          </p:cTn>
                        </p:par>
                      </p:childTnLst>
                    </p:cTn>
                  </p:par>
                  <p:par>
                    <p:cTn id="71" fill="hold">
                      <p:stCondLst>
                        <p:cond delay="indefinite"/>
                      </p:stCondLst>
                      <p:childTnLst>
                        <p:par>
                          <p:cTn id="72" fill="hold">
                            <p:stCondLst>
                              <p:cond delay="0"/>
                            </p:stCondLst>
                            <p:childTnLst>
                              <p:par>
                                <p:cTn id="73" presetID="26" presetClass="emph" presetSubtype="0" fill="hold" grpId="1" nodeType="clickEffect">
                                  <p:stCondLst>
                                    <p:cond delay="0"/>
                                  </p:stCondLst>
                                  <p:childTnLst>
                                    <p:animEffect transition="out" filter="fade">
                                      <p:cBhvr>
                                        <p:cTn id="74" dur="500" tmFilter="0, 0; .2, .5; .8, .5; 1, 0"/>
                                        <p:tgtEl>
                                          <p:spTgt spid="28"/>
                                        </p:tgtEl>
                                      </p:cBhvr>
                                    </p:animEffect>
                                    <p:animScale>
                                      <p:cBhvr>
                                        <p:cTn id="75" dur="250" autoRev="1" fill="hold"/>
                                        <p:tgtEl>
                                          <p:spTgt spid="28"/>
                                        </p:tgtEl>
                                      </p:cBhvr>
                                      <p:by x="105000" y="105000"/>
                                    </p:animScale>
                                  </p:childTnLst>
                                </p:cTn>
                              </p:par>
                              <p:par>
                                <p:cTn id="76" presetID="26" presetClass="emph" presetSubtype="0" fill="hold" grpId="1" nodeType="withEffect">
                                  <p:stCondLst>
                                    <p:cond delay="0"/>
                                  </p:stCondLst>
                                  <p:childTnLst>
                                    <p:animEffect transition="out" filter="fade">
                                      <p:cBhvr>
                                        <p:cTn id="77" dur="500" tmFilter="0, 0; .2, .5; .8, .5; 1, 0"/>
                                        <p:tgtEl>
                                          <p:spTgt spid="27"/>
                                        </p:tgtEl>
                                      </p:cBhvr>
                                    </p:animEffect>
                                    <p:animScale>
                                      <p:cBhvr>
                                        <p:cTn id="78" dur="250" autoRev="1" fill="hold"/>
                                        <p:tgtEl>
                                          <p:spTgt spid="27"/>
                                        </p:tgtEl>
                                      </p:cBhvr>
                                      <p:by x="105000" y="105000"/>
                                    </p:animScale>
                                  </p:childTnLst>
                                </p:cTn>
                              </p:par>
                              <p:par>
                                <p:cTn id="79" presetID="26" presetClass="emph" presetSubtype="0" fill="hold" grpId="1" nodeType="withEffect">
                                  <p:stCondLst>
                                    <p:cond delay="0"/>
                                  </p:stCondLst>
                                  <p:childTnLst>
                                    <p:animEffect transition="out" filter="fade">
                                      <p:cBhvr>
                                        <p:cTn id="80" dur="500" tmFilter="0, 0; .2, .5; .8, .5; 1, 0"/>
                                        <p:tgtEl>
                                          <p:spTgt spid="32"/>
                                        </p:tgtEl>
                                      </p:cBhvr>
                                    </p:animEffect>
                                    <p:animScale>
                                      <p:cBhvr>
                                        <p:cTn id="81" dur="250" autoRev="1" fill="hold"/>
                                        <p:tgtEl>
                                          <p:spTgt spid="32"/>
                                        </p:tgtEl>
                                      </p:cBhvr>
                                      <p:by x="105000" y="105000"/>
                                    </p:animScale>
                                  </p:childTnLst>
                                </p:cTn>
                              </p:par>
                              <p:par>
                                <p:cTn id="82" presetID="26" presetClass="emph" presetSubtype="0" fill="hold" grpId="1" nodeType="withEffect">
                                  <p:stCondLst>
                                    <p:cond delay="0"/>
                                  </p:stCondLst>
                                  <p:childTnLst>
                                    <p:animEffect transition="out" filter="fade">
                                      <p:cBhvr>
                                        <p:cTn id="83" dur="500" tmFilter="0, 0; .2, .5; .8, .5; 1, 0"/>
                                        <p:tgtEl>
                                          <p:spTgt spid="31"/>
                                        </p:tgtEl>
                                      </p:cBhvr>
                                    </p:animEffect>
                                    <p:animScale>
                                      <p:cBhvr>
                                        <p:cTn id="84" dur="250" autoRev="1" fill="hold"/>
                                        <p:tgtEl>
                                          <p:spTgt spid="31"/>
                                        </p:tgtEl>
                                      </p:cBhvr>
                                      <p:by x="105000" y="105000"/>
                                    </p:animScale>
                                  </p:childTnLst>
                                </p:cTn>
                              </p:par>
                              <p:par>
                                <p:cTn id="85" presetID="26" presetClass="emph" presetSubtype="0" fill="hold" grpId="1" nodeType="withEffect">
                                  <p:stCondLst>
                                    <p:cond delay="0"/>
                                  </p:stCondLst>
                                  <p:childTnLst>
                                    <p:animEffect transition="out" filter="fade">
                                      <p:cBhvr>
                                        <p:cTn id="86" dur="500" tmFilter="0, 0; .2, .5; .8, .5; 1, 0"/>
                                        <p:tgtEl>
                                          <p:spTgt spid="36"/>
                                        </p:tgtEl>
                                      </p:cBhvr>
                                    </p:animEffect>
                                    <p:animScale>
                                      <p:cBhvr>
                                        <p:cTn id="87" dur="250" autoRev="1" fill="hold"/>
                                        <p:tgtEl>
                                          <p:spTgt spid="36"/>
                                        </p:tgtEl>
                                      </p:cBhvr>
                                      <p:by x="105000" y="105000"/>
                                    </p:animScale>
                                  </p:childTnLst>
                                </p:cTn>
                              </p:par>
                              <p:par>
                                <p:cTn id="88" presetID="26" presetClass="emph" presetSubtype="0" fill="hold" grpId="1" nodeType="withEffect">
                                  <p:stCondLst>
                                    <p:cond delay="0"/>
                                  </p:stCondLst>
                                  <p:childTnLst>
                                    <p:animEffect transition="out" filter="fade">
                                      <p:cBhvr>
                                        <p:cTn id="89" dur="500" tmFilter="0, 0; .2, .5; .8, .5; 1, 0"/>
                                        <p:tgtEl>
                                          <p:spTgt spid="37"/>
                                        </p:tgtEl>
                                      </p:cBhvr>
                                    </p:animEffect>
                                    <p:animScale>
                                      <p:cBhvr>
                                        <p:cTn id="90" dur="250" autoRev="1" fill="hold"/>
                                        <p:tgtEl>
                                          <p:spTgt spid="37"/>
                                        </p:tgtEl>
                                      </p:cBhvr>
                                      <p:by x="105000" y="105000"/>
                                    </p:animScale>
                                  </p:childTnLst>
                                </p:cTn>
                              </p:par>
                              <p:par>
                                <p:cTn id="91" presetID="26" presetClass="emph" presetSubtype="0" fill="hold" grpId="1" nodeType="withEffect">
                                  <p:stCondLst>
                                    <p:cond delay="0"/>
                                  </p:stCondLst>
                                  <p:childTnLst>
                                    <p:animEffect transition="out" filter="fade">
                                      <p:cBhvr>
                                        <p:cTn id="92" dur="500" tmFilter="0, 0; .2, .5; .8, .5; 1, 0"/>
                                        <p:tgtEl>
                                          <p:spTgt spid="38"/>
                                        </p:tgtEl>
                                      </p:cBhvr>
                                    </p:animEffect>
                                    <p:animScale>
                                      <p:cBhvr>
                                        <p:cTn id="93" dur="250" autoRev="1" fill="hold"/>
                                        <p:tgtEl>
                                          <p:spTgt spid="38"/>
                                        </p:tgtEl>
                                      </p:cBhvr>
                                      <p:by x="105000" y="105000"/>
                                    </p:animScale>
                                  </p:childTnLst>
                                </p:cTn>
                              </p:par>
                              <p:par>
                                <p:cTn id="94" presetID="26" presetClass="emph" presetSubtype="0" fill="hold" grpId="1" nodeType="withEffect">
                                  <p:stCondLst>
                                    <p:cond delay="0"/>
                                  </p:stCondLst>
                                  <p:childTnLst>
                                    <p:animEffect transition="out" filter="fade">
                                      <p:cBhvr>
                                        <p:cTn id="95" dur="500" tmFilter="0, 0; .2, .5; .8, .5; 1, 0"/>
                                        <p:tgtEl>
                                          <p:spTgt spid="39"/>
                                        </p:tgtEl>
                                      </p:cBhvr>
                                    </p:animEffect>
                                    <p:animScale>
                                      <p:cBhvr>
                                        <p:cTn id="96" dur="250" autoRev="1" fill="hold"/>
                                        <p:tgtEl>
                                          <p:spTgt spid="39"/>
                                        </p:tgtEl>
                                      </p:cBhvr>
                                      <p:by x="105000" y="105000"/>
                                    </p:animScale>
                                  </p:childTnLst>
                                </p:cTn>
                              </p:par>
                            </p:childTnLst>
                          </p:cTn>
                        </p:par>
                        <p:par>
                          <p:cTn id="97" fill="hold">
                            <p:stCondLst>
                              <p:cond delay="500"/>
                            </p:stCondLst>
                            <p:childTnLst>
                              <p:par>
                                <p:cTn id="98" presetID="10" presetClass="entr" presetSubtype="0" fill="hold" nodeType="afterEffect">
                                  <p:stCondLst>
                                    <p:cond delay="0"/>
                                  </p:stCondLst>
                                  <p:childTnLst>
                                    <p:set>
                                      <p:cBhvr>
                                        <p:cTn id="99" dur="1" fill="hold">
                                          <p:stCondLst>
                                            <p:cond delay="0"/>
                                          </p:stCondLst>
                                        </p:cTn>
                                        <p:tgtEl>
                                          <p:spTgt spid="42"/>
                                        </p:tgtEl>
                                        <p:attrNameLst>
                                          <p:attrName>style.visibility</p:attrName>
                                        </p:attrNameLst>
                                      </p:cBhvr>
                                      <p:to>
                                        <p:strVal val="visible"/>
                                      </p:to>
                                    </p:set>
                                    <p:animEffect transition="in" filter="fade">
                                      <p:cBhvr>
                                        <p:cTn id="100" dur="500"/>
                                        <p:tgtEl>
                                          <p:spTgt spid="42"/>
                                        </p:tgtEl>
                                      </p:cBhvr>
                                    </p:animEffect>
                                  </p:childTnLst>
                                </p:cTn>
                              </p:par>
                              <p:par>
                                <p:cTn id="101" presetID="1" presetClass="entr" presetSubtype="0" fill="hold" grpId="0" nodeType="withEffect">
                                  <p:stCondLst>
                                    <p:cond delay="0"/>
                                  </p:stCondLst>
                                  <p:childTnLst>
                                    <p:set>
                                      <p:cBhvr>
                                        <p:cTn id="102" dur="1" fill="hold">
                                          <p:stCondLst>
                                            <p:cond delay="0"/>
                                          </p:stCondLst>
                                        </p:cTn>
                                        <p:tgtEl>
                                          <p:spTgt spid="40"/>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41"/>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6" presetClass="entr" presetSubtype="37" fill="hold" grpId="0" nodeType="clickEffect">
                                  <p:stCondLst>
                                    <p:cond delay="0"/>
                                  </p:stCondLst>
                                  <p:childTnLst>
                                    <p:set>
                                      <p:cBhvr>
                                        <p:cTn id="108" dur="1" fill="hold">
                                          <p:stCondLst>
                                            <p:cond delay="0"/>
                                          </p:stCondLst>
                                        </p:cTn>
                                        <p:tgtEl>
                                          <p:spTgt spid="43"/>
                                        </p:tgtEl>
                                        <p:attrNameLst>
                                          <p:attrName>style.visibility</p:attrName>
                                        </p:attrNameLst>
                                      </p:cBhvr>
                                      <p:to>
                                        <p:strVal val="visible"/>
                                      </p:to>
                                    </p:set>
                                    <p:animEffect transition="in" filter="barn(outVertical)">
                                      <p:cBhvr>
                                        <p:cTn id="109" dur="500"/>
                                        <p:tgtEl>
                                          <p:spTgt spid="43"/>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4" fill="hold" grpId="0" nodeType="clickEffect">
                                  <p:stCondLst>
                                    <p:cond delay="0"/>
                                  </p:stCondLst>
                                  <p:childTnLst>
                                    <p:set>
                                      <p:cBhvr>
                                        <p:cTn id="113" dur="1" fill="hold">
                                          <p:stCondLst>
                                            <p:cond delay="0"/>
                                          </p:stCondLst>
                                        </p:cTn>
                                        <p:tgtEl>
                                          <p:spTgt spid="46"/>
                                        </p:tgtEl>
                                        <p:attrNameLst>
                                          <p:attrName>style.visibility</p:attrName>
                                        </p:attrNameLst>
                                      </p:cBhvr>
                                      <p:to>
                                        <p:strVal val="visible"/>
                                      </p:to>
                                    </p:set>
                                    <p:animEffect transition="in" filter="wipe(down)">
                                      <p:cBhvr>
                                        <p:cTn id="114" dur="500"/>
                                        <p:tgtEl>
                                          <p:spTgt spid="46"/>
                                        </p:tgtEl>
                                      </p:cBhvr>
                                    </p:animEffect>
                                  </p:childTnLst>
                                </p:cTn>
                              </p:par>
                              <p:par>
                                <p:cTn id="115" presetID="22" presetClass="entr" presetSubtype="4" fill="hold" grpId="0" nodeType="withEffect">
                                  <p:stCondLst>
                                    <p:cond delay="0"/>
                                  </p:stCondLst>
                                  <p:childTnLst>
                                    <p:set>
                                      <p:cBhvr>
                                        <p:cTn id="116" dur="1" fill="hold">
                                          <p:stCondLst>
                                            <p:cond delay="0"/>
                                          </p:stCondLst>
                                        </p:cTn>
                                        <p:tgtEl>
                                          <p:spTgt spid="45"/>
                                        </p:tgtEl>
                                        <p:attrNameLst>
                                          <p:attrName>style.visibility</p:attrName>
                                        </p:attrNameLst>
                                      </p:cBhvr>
                                      <p:to>
                                        <p:strVal val="visible"/>
                                      </p:to>
                                    </p:set>
                                    <p:animEffect transition="in" filter="wipe(down)">
                                      <p:cBhvr>
                                        <p:cTn id="117" dur="500"/>
                                        <p:tgtEl>
                                          <p:spTgt spid="45"/>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4" fill="hold" grpId="0" nodeType="clickEffect">
                                  <p:stCondLst>
                                    <p:cond delay="0"/>
                                  </p:stCondLst>
                                  <p:childTnLst>
                                    <p:set>
                                      <p:cBhvr>
                                        <p:cTn id="121" dur="1" fill="hold">
                                          <p:stCondLst>
                                            <p:cond delay="0"/>
                                          </p:stCondLst>
                                        </p:cTn>
                                        <p:tgtEl>
                                          <p:spTgt spid="48"/>
                                        </p:tgtEl>
                                        <p:attrNameLst>
                                          <p:attrName>style.visibility</p:attrName>
                                        </p:attrNameLst>
                                      </p:cBhvr>
                                      <p:to>
                                        <p:strVal val="visible"/>
                                      </p:to>
                                    </p:set>
                                    <p:animEffect transition="in" filter="wipe(down)">
                                      <p:cBhvr>
                                        <p:cTn id="122" dur="500"/>
                                        <p:tgtEl>
                                          <p:spTgt spid="48"/>
                                        </p:tgtEl>
                                      </p:cBhvr>
                                    </p:animEffect>
                                  </p:childTnLst>
                                </p:cTn>
                              </p:par>
                              <p:par>
                                <p:cTn id="123" presetID="22" presetClass="entr" presetSubtype="4" fill="hold" grpId="0" nodeType="withEffect">
                                  <p:stCondLst>
                                    <p:cond delay="0"/>
                                  </p:stCondLst>
                                  <p:childTnLst>
                                    <p:set>
                                      <p:cBhvr>
                                        <p:cTn id="124" dur="1" fill="hold">
                                          <p:stCondLst>
                                            <p:cond delay="0"/>
                                          </p:stCondLst>
                                        </p:cTn>
                                        <p:tgtEl>
                                          <p:spTgt spid="47"/>
                                        </p:tgtEl>
                                        <p:attrNameLst>
                                          <p:attrName>style.visibility</p:attrName>
                                        </p:attrNameLst>
                                      </p:cBhvr>
                                      <p:to>
                                        <p:strVal val="visible"/>
                                      </p:to>
                                    </p:set>
                                    <p:animEffect transition="in" filter="wipe(down)">
                                      <p:cBhvr>
                                        <p:cTn id="125" dur="500"/>
                                        <p:tgtEl>
                                          <p:spTgt spid="47"/>
                                        </p:tgtEl>
                                      </p:cBhvr>
                                    </p:animEffect>
                                  </p:childTnLst>
                                </p:cTn>
                              </p:par>
                            </p:childTnLst>
                          </p:cTn>
                        </p:par>
                      </p:childTnLst>
                    </p:cTn>
                  </p:par>
                  <p:par>
                    <p:cTn id="126" fill="hold">
                      <p:stCondLst>
                        <p:cond delay="indefinite"/>
                      </p:stCondLst>
                      <p:childTnLst>
                        <p:par>
                          <p:cTn id="127" fill="hold">
                            <p:stCondLst>
                              <p:cond delay="0"/>
                            </p:stCondLst>
                            <p:childTnLst>
                              <p:par>
                                <p:cTn id="128" presetID="16" presetClass="entr" presetSubtype="37" fill="hold" grpId="0" nodeType="clickEffect">
                                  <p:stCondLst>
                                    <p:cond delay="0"/>
                                  </p:stCondLst>
                                  <p:childTnLst>
                                    <p:set>
                                      <p:cBhvr>
                                        <p:cTn id="129" dur="1" fill="hold">
                                          <p:stCondLst>
                                            <p:cond delay="0"/>
                                          </p:stCondLst>
                                        </p:cTn>
                                        <p:tgtEl>
                                          <p:spTgt spid="44"/>
                                        </p:tgtEl>
                                        <p:attrNameLst>
                                          <p:attrName>style.visibility</p:attrName>
                                        </p:attrNameLst>
                                      </p:cBhvr>
                                      <p:to>
                                        <p:strVal val="visible"/>
                                      </p:to>
                                    </p:set>
                                    <p:animEffect transition="in" filter="barn(outVertical)">
                                      <p:cBhvr>
                                        <p:cTn id="130" dur="500"/>
                                        <p:tgtEl>
                                          <p:spTgt spid="44"/>
                                        </p:tgtEl>
                                      </p:cBhvr>
                                    </p:animEffect>
                                  </p:childTnLst>
                                </p:cTn>
                              </p:par>
                            </p:childTnLst>
                          </p:cTn>
                        </p:par>
                      </p:childTnLst>
                    </p:cTn>
                  </p:par>
                  <p:par>
                    <p:cTn id="131" fill="hold">
                      <p:stCondLst>
                        <p:cond delay="indefinite"/>
                      </p:stCondLst>
                      <p:childTnLst>
                        <p:par>
                          <p:cTn id="132" fill="hold">
                            <p:stCondLst>
                              <p:cond delay="0"/>
                            </p:stCondLst>
                            <p:childTnLst>
                              <p:par>
                                <p:cTn id="133" presetID="16" presetClass="entr" presetSubtype="37" fill="hold" grpId="0" nodeType="clickEffect">
                                  <p:stCondLst>
                                    <p:cond delay="0"/>
                                  </p:stCondLst>
                                  <p:childTnLst>
                                    <p:set>
                                      <p:cBhvr>
                                        <p:cTn id="134" dur="1" fill="hold">
                                          <p:stCondLst>
                                            <p:cond delay="0"/>
                                          </p:stCondLst>
                                        </p:cTn>
                                        <p:tgtEl>
                                          <p:spTgt spid="49"/>
                                        </p:tgtEl>
                                        <p:attrNameLst>
                                          <p:attrName>style.visibility</p:attrName>
                                        </p:attrNameLst>
                                      </p:cBhvr>
                                      <p:to>
                                        <p:strVal val="visible"/>
                                      </p:to>
                                    </p:set>
                                    <p:animEffect transition="in" filter="barn(outVertical)">
                                      <p:cBhvr>
                                        <p:cTn id="135"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28" grpId="0" animBg="1"/>
      <p:bldP spid="28" grpId="1" animBg="1"/>
      <p:bldP spid="29" grpId="0" animBg="1"/>
      <p:bldP spid="30" grpId="0" animBg="1"/>
      <p:bldP spid="31" grpId="0" animBg="1"/>
      <p:bldP spid="31" grpId="1" animBg="1"/>
      <p:bldP spid="32" grpId="0" animBg="1"/>
      <p:bldP spid="32" grpId="1" animBg="1"/>
      <p:bldP spid="34" grpId="0"/>
      <p:bldP spid="35" grpId="0"/>
      <p:bldP spid="36" grpId="0"/>
      <p:bldP spid="36" grpId="1"/>
      <p:bldP spid="37" grpId="0"/>
      <p:bldP spid="37" grpId="1"/>
      <p:bldP spid="38" grpId="0"/>
      <p:bldP spid="38" grpId="1"/>
      <p:bldP spid="39" grpId="0"/>
      <p:bldP spid="39" grpId="1"/>
      <p:bldP spid="40" grpId="0" animBg="1"/>
      <p:bldP spid="41" grpId="0" animBg="1"/>
      <p:bldP spid="43" grpId="0" animBg="1"/>
      <p:bldP spid="44" grpId="0" animBg="1"/>
      <p:bldP spid="45" grpId="0" animBg="1"/>
      <p:bldP spid="46" grpId="0"/>
      <p:bldP spid="47" grpId="0" animBg="1"/>
      <p:bldP spid="48" grpId="0"/>
      <p:bldP spid="49"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1EE2F5F-F432-7B5F-C3A6-EC98F0A7957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CF0E874-58D7-99BC-CEBC-8EA0DF3F3596}"/>
              </a:ext>
            </a:extLst>
          </p:cNvPr>
          <p:cNvPicPr>
            <a:picLocks noChangeAspect="1"/>
          </p:cNvPicPr>
          <p:nvPr/>
        </p:nvPicPr>
        <p:blipFill>
          <a:blip r:embed="rId2"/>
          <a:stretch>
            <a:fillRect/>
          </a:stretch>
        </p:blipFill>
        <p:spPr>
          <a:xfrm>
            <a:off x="0" y="1"/>
            <a:ext cx="12192000" cy="6857999"/>
          </a:xfrm>
          <a:prstGeom prst="rect">
            <a:avLst/>
          </a:prstGeom>
        </p:spPr>
      </p:pic>
      <p:sp>
        <p:nvSpPr>
          <p:cNvPr id="3" name="Rectangle: Rounded Corners 2">
            <a:extLst>
              <a:ext uri="{FF2B5EF4-FFF2-40B4-BE49-F238E27FC236}">
                <a16:creationId xmlns:a16="http://schemas.microsoft.com/office/drawing/2014/main" id="{1988BBFA-7D97-BB48-4F57-60D778E18407}"/>
              </a:ext>
            </a:extLst>
          </p:cNvPr>
          <p:cNvSpPr/>
          <p:nvPr/>
        </p:nvSpPr>
        <p:spPr>
          <a:xfrm>
            <a:off x="261258" y="76200"/>
            <a:ext cx="11567886" cy="6604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Hình chữ nhật: Góc Tròn 3">
            <a:extLst>
              <a:ext uri="{FF2B5EF4-FFF2-40B4-BE49-F238E27FC236}">
                <a16:creationId xmlns:a16="http://schemas.microsoft.com/office/drawing/2014/main" id="{428911AB-D58C-B640-9707-DEF9A20D473F}"/>
              </a:ext>
            </a:extLst>
          </p:cNvPr>
          <p:cNvSpPr/>
          <p:nvPr/>
        </p:nvSpPr>
        <p:spPr>
          <a:xfrm>
            <a:off x="810491" y="270163"/>
            <a:ext cx="10453254" cy="133271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Diện tích toàn</a:t>
            </a:r>
            <a:r>
              <a:rPr kumimoji="0" lang="vi-VN" sz="3600" b="1"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phần </a:t>
            </a:r>
            <a:r>
              <a:rPr kumimoji="0" lang="vi-VN"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của hình lập phương là tổng diện tích</a:t>
            </a:r>
            <a:r>
              <a:rPr kumimoji="0" lang="vi-VN" sz="36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sáu mặt của hình đó</a:t>
            </a:r>
            <a:endParaRPr kumimoji="0" lang="vi-VN"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Hình chữ nhật: Góc Tròn 8">
            <a:extLst>
              <a:ext uri="{FF2B5EF4-FFF2-40B4-BE49-F238E27FC236}">
                <a16:creationId xmlns:a16="http://schemas.microsoft.com/office/drawing/2014/main" id="{4F352A8B-9152-6CCC-36E4-B3269A5F2D82}"/>
              </a:ext>
            </a:extLst>
          </p:cNvPr>
          <p:cNvSpPr/>
          <p:nvPr/>
        </p:nvSpPr>
        <p:spPr>
          <a:xfrm>
            <a:off x="656070" y="1602879"/>
            <a:ext cx="10975480" cy="1196641"/>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Mỗi</a:t>
            </a:r>
            <a:r>
              <a:rPr kumimoji="0" lang="vi-VN" sz="36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hình lập phương cạnh </a:t>
            </a: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8</a:t>
            </a:r>
            <a:r>
              <a:rPr kumimoji="0" lang="vi-VN"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cm có</a:t>
            </a:r>
            <a:r>
              <a:rPr kumimoji="0" lang="vi-VN" sz="36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6 mặt đều là hình vuông có cạnh 8 cm</a:t>
            </a:r>
            <a:endParaRPr kumimoji="0" lang="vi-VN"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Hình chữ nhật: Góc Tròn 10">
            <a:extLst>
              <a:ext uri="{FF2B5EF4-FFF2-40B4-BE49-F238E27FC236}">
                <a16:creationId xmlns:a16="http://schemas.microsoft.com/office/drawing/2014/main" id="{D81ED756-4059-F0D3-EB52-F0537E61BD73}"/>
              </a:ext>
            </a:extLst>
          </p:cNvPr>
          <p:cNvSpPr/>
          <p:nvPr/>
        </p:nvSpPr>
        <p:spPr>
          <a:xfrm>
            <a:off x="656070" y="2977321"/>
            <a:ext cx="10607675" cy="1460397"/>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Diện tích toàn</a:t>
            </a:r>
            <a:r>
              <a:rPr kumimoji="0" lang="en-US" sz="36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phần </a:t>
            </a: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của hình lập phương là:</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8 x 8 x 6 = 384 ( cm</a:t>
            </a:r>
            <a:r>
              <a:rPr kumimoji="0" lang="en-US" sz="3600" b="0" i="0" u="none" strike="noStrike" kern="1200" cap="none" spc="0" normalizeH="0" baseline="30000" noProof="0">
                <a:ln>
                  <a:noFill/>
                </a:ln>
                <a:solidFill>
                  <a:prstClr val="black"/>
                </a:solidFill>
                <a:effectLst/>
                <a:uLnTx/>
                <a:uFillTx/>
                <a:latin typeface="Times New Roman" panose="02020603050405020304" pitchFamily="18" charset="0"/>
                <a:ea typeface="+mn-ea"/>
                <a:cs typeface="Times New Roman" panose="02020603050405020304" pitchFamily="18" charset="0"/>
              </a:rPr>
              <a:t>2</a:t>
            </a: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Hình chữ nhật: Góc Tròn 7">
            <a:extLst>
              <a:ext uri="{FF2B5EF4-FFF2-40B4-BE49-F238E27FC236}">
                <a16:creationId xmlns:a16="http://schemas.microsoft.com/office/drawing/2014/main" id="{63E4032C-C2DE-6374-42B0-C4E610B068F6}"/>
              </a:ext>
            </a:extLst>
          </p:cNvPr>
          <p:cNvSpPr/>
          <p:nvPr/>
        </p:nvSpPr>
        <p:spPr>
          <a:xfrm>
            <a:off x="733280" y="4648251"/>
            <a:ext cx="10607675" cy="1460397"/>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Bạn Mai</a:t>
            </a:r>
            <a:r>
              <a:rPr kumimoji="0" lang="en-US" sz="3600" b="0" i="0" u="none" strike="noStrike" kern="1200" cap="none" spc="0" normalizeH="0" noProof="0">
                <a:ln>
                  <a:noFill/>
                </a:ln>
                <a:solidFill>
                  <a:prstClr val="black"/>
                </a:solidFill>
                <a:effectLst/>
                <a:uLnTx/>
                <a:uFillTx/>
                <a:latin typeface="Times New Roman" panose="02020603050405020304" pitchFamily="18" charset="0"/>
                <a:cs typeface="Times New Roman" panose="02020603050405020304" pitchFamily="18" charset="0"/>
              </a:rPr>
              <a:t> cần </a:t>
            </a:r>
            <a:r>
              <a:rPr lang="en-US" sz="3600">
                <a:solidFill>
                  <a:prstClr val="black"/>
                </a:solidFill>
                <a:latin typeface="Times New Roman" panose="02020603050405020304" pitchFamily="18" charset="0"/>
                <a:cs typeface="Times New Roman" panose="02020603050405020304" pitchFamily="18" charset="0"/>
              </a:rPr>
              <a:t>384 cm</a:t>
            </a:r>
            <a:r>
              <a:rPr lang="en-US" sz="3600" baseline="30000">
                <a:solidFill>
                  <a:prstClr val="black"/>
                </a:solidFill>
                <a:latin typeface="Times New Roman" panose="02020603050405020304" pitchFamily="18" charset="0"/>
                <a:cs typeface="Times New Roman" panose="02020603050405020304" pitchFamily="18" charset="0"/>
              </a:rPr>
              <a:t>2</a:t>
            </a:r>
            <a:r>
              <a:rPr lang="en-US" sz="3600">
                <a:solidFill>
                  <a:prstClr val="black"/>
                </a:solidFill>
                <a:latin typeface="Times New Roman" panose="02020603050405020304" pitchFamily="18" charset="0"/>
                <a:cs typeface="Times New Roman" panose="02020603050405020304" pitchFamily="18" charset="0"/>
              </a:rPr>
              <a:t> bìa để cắt dán thành hộp quà dạng hình lập phương cạnh 8 cm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766552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1"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B9AE35-DC78-4131-AD52-85EEA7783756}"/>
              </a:ext>
            </a:extLst>
          </p:cNvPr>
          <p:cNvPicPr>
            <a:picLocks noChangeAspect="1"/>
          </p:cNvPicPr>
          <p:nvPr/>
        </p:nvPicPr>
        <p:blipFill>
          <a:blip r:embed="rId2"/>
          <a:stretch>
            <a:fillRect/>
          </a:stretch>
        </p:blipFill>
        <p:spPr>
          <a:xfrm>
            <a:off x="0" y="1"/>
            <a:ext cx="12192000" cy="6857999"/>
          </a:xfrm>
          <a:prstGeom prst="rect">
            <a:avLst/>
          </a:prstGeom>
        </p:spPr>
      </p:pic>
      <p:sp>
        <p:nvSpPr>
          <p:cNvPr id="3" name="Rectangle: Rounded Corners 2">
            <a:extLst>
              <a:ext uri="{FF2B5EF4-FFF2-40B4-BE49-F238E27FC236}">
                <a16:creationId xmlns:a16="http://schemas.microsoft.com/office/drawing/2014/main" id="{E9E0515E-233E-4E7B-A226-48303F15D769}"/>
              </a:ext>
            </a:extLst>
          </p:cNvPr>
          <p:cNvSpPr/>
          <p:nvPr/>
        </p:nvSpPr>
        <p:spPr>
          <a:xfrm>
            <a:off x="261258" y="76200"/>
            <a:ext cx="11567886" cy="6604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US">
              <a:solidFill>
                <a:prstClr val="white"/>
              </a:solidFill>
              <a:latin typeface="Calibri" panose="020F0502020204030204"/>
            </a:endParaRPr>
          </a:p>
        </p:txBody>
      </p:sp>
      <p:grpSp>
        <p:nvGrpSpPr>
          <p:cNvPr id="4" name="Group 39">
            <a:extLst>
              <a:ext uri="{FF2B5EF4-FFF2-40B4-BE49-F238E27FC236}">
                <a16:creationId xmlns:a16="http://schemas.microsoft.com/office/drawing/2014/main" id="{3FBA1C1B-DEC8-4E2F-E6F1-4F52B9FD523F}"/>
              </a:ext>
            </a:extLst>
          </p:cNvPr>
          <p:cNvGrpSpPr/>
          <p:nvPr/>
        </p:nvGrpSpPr>
        <p:grpSpPr>
          <a:xfrm>
            <a:off x="1049337" y="1818638"/>
            <a:ext cx="1333207" cy="2320295"/>
            <a:chOff x="8346809" y="2582158"/>
            <a:chExt cx="1016567" cy="1797520"/>
          </a:xfrm>
          <a:solidFill>
            <a:srgbClr val="92D050"/>
          </a:solidFill>
        </p:grpSpPr>
        <p:sp>
          <p:nvSpPr>
            <p:cNvPr id="5" name="Parallelogram 40">
              <a:extLst>
                <a:ext uri="{FF2B5EF4-FFF2-40B4-BE49-F238E27FC236}">
                  <a16:creationId xmlns:a16="http://schemas.microsoft.com/office/drawing/2014/main" id="{4F302020-0BFC-1A1D-8D2D-AB1F9B2A58E5}"/>
                </a:ext>
              </a:extLst>
            </p:cNvPr>
            <p:cNvSpPr/>
            <p:nvPr/>
          </p:nvSpPr>
          <p:spPr bwMode="auto">
            <a:xfrm rot="18833929">
              <a:off x="7956333" y="2972634"/>
              <a:ext cx="1797520" cy="1016567"/>
            </a:xfrm>
            <a:prstGeom prst="parallelogram">
              <a:avLst>
                <a:gd name="adj" fmla="val 106333"/>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6" name="TextBox 41">
              <a:extLst>
                <a:ext uri="{FF2B5EF4-FFF2-40B4-BE49-F238E27FC236}">
                  <a16:creationId xmlns:a16="http://schemas.microsoft.com/office/drawing/2014/main" id="{5001213F-4AB0-846F-77D8-E30170E9396A}"/>
                </a:ext>
              </a:extLst>
            </p:cNvPr>
            <p:cNvSpPr txBox="1"/>
            <p:nvPr/>
          </p:nvSpPr>
          <p:spPr>
            <a:xfrm>
              <a:off x="8694325" y="3331901"/>
              <a:ext cx="3195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ahoma"/>
                  <a:ea typeface="+mn-ea"/>
                  <a:cs typeface="+mn-cs"/>
                </a:rPr>
                <a:t>3</a:t>
              </a:r>
            </a:p>
          </p:txBody>
        </p:sp>
      </p:grpSp>
      <p:grpSp>
        <p:nvGrpSpPr>
          <p:cNvPr id="7" name="Group 43">
            <a:extLst>
              <a:ext uri="{FF2B5EF4-FFF2-40B4-BE49-F238E27FC236}">
                <a16:creationId xmlns:a16="http://schemas.microsoft.com/office/drawing/2014/main" id="{98DCF693-22FE-76A2-74F0-CD141E0A51CB}"/>
              </a:ext>
            </a:extLst>
          </p:cNvPr>
          <p:cNvGrpSpPr/>
          <p:nvPr/>
        </p:nvGrpSpPr>
        <p:grpSpPr>
          <a:xfrm>
            <a:off x="2014667" y="1697262"/>
            <a:ext cx="2016585" cy="1914831"/>
            <a:chOff x="11782407" y="-178206"/>
            <a:chExt cx="2701886" cy="1464380"/>
          </a:xfrm>
        </p:grpSpPr>
        <p:sp>
          <p:nvSpPr>
            <p:cNvPr id="8" name="Rectangle 44">
              <a:extLst>
                <a:ext uri="{FF2B5EF4-FFF2-40B4-BE49-F238E27FC236}">
                  <a16:creationId xmlns:a16="http://schemas.microsoft.com/office/drawing/2014/main" id="{60704A7E-C27B-0DEB-081C-21949131AB80}"/>
                </a:ext>
              </a:extLst>
            </p:cNvPr>
            <p:cNvSpPr/>
            <p:nvPr/>
          </p:nvSpPr>
          <p:spPr bwMode="auto">
            <a:xfrm>
              <a:off x="11782407" y="-178206"/>
              <a:ext cx="2701886" cy="1464380"/>
            </a:xfrm>
            <a:prstGeom prst="rect">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9" name="TextBox 45">
              <a:extLst>
                <a:ext uri="{FF2B5EF4-FFF2-40B4-BE49-F238E27FC236}">
                  <a16:creationId xmlns:a16="http://schemas.microsoft.com/office/drawing/2014/main" id="{F1E3D0A8-0E75-9751-2A61-F94A1354621C}"/>
                </a:ext>
              </a:extLst>
            </p:cNvPr>
            <p:cNvSpPr txBox="1"/>
            <p:nvPr/>
          </p:nvSpPr>
          <p:spPr>
            <a:xfrm>
              <a:off x="12962852" y="215549"/>
              <a:ext cx="319504" cy="4505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ahoma"/>
                  <a:ea typeface="+mn-ea"/>
                  <a:cs typeface="+mn-cs"/>
                </a:rPr>
                <a:t>4</a:t>
              </a:r>
            </a:p>
          </p:txBody>
        </p:sp>
      </p:grpSp>
      <p:grpSp>
        <p:nvGrpSpPr>
          <p:cNvPr id="10" name="Group 66">
            <a:extLst>
              <a:ext uri="{FF2B5EF4-FFF2-40B4-BE49-F238E27FC236}">
                <a16:creationId xmlns:a16="http://schemas.microsoft.com/office/drawing/2014/main" id="{FF8E665F-55D6-D355-6AF3-9ACAA045D8CB}"/>
              </a:ext>
            </a:extLst>
          </p:cNvPr>
          <p:cNvGrpSpPr/>
          <p:nvPr/>
        </p:nvGrpSpPr>
        <p:grpSpPr>
          <a:xfrm>
            <a:off x="1479697" y="1644860"/>
            <a:ext cx="2484889" cy="644109"/>
            <a:chOff x="6686879" y="2476480"/>
            <a:chExt cx="1936328" cy="426359"/>
          </a:xfrm>
        </p:grpSpPr>
        <p:sp>
          <p:nvSpPr>
            <p:cNvPr id="11" name="Parallelogram 67">
              <a:extLst>
                <a:ext uri="{FF2B5EF4-FFF2-40B4-BE49-F238E27FC236}">
                  <a16:creationId xmlns:a16="http://schemas.microsoft.com/office/drawing/2014/main" id="{9B14D2D0-9C0A-BD7E-3FF3-986D19A6785A}"/>
                </a:ext>
              </a:extLst>
            </p:cNvPr>
            <p:cNvSpPr/>
            <p:nvPr/>
          </p:nvSpPr>
          <p:spPr bwMode="auto">
            <a:xfrm>
              <a:off x="6686879" y="2508193"/>
              <a:ext cx="1936328" cy="394646"/>
            </a:xfrm>
            <a:prstGeom prst="parallelogram">
              <a:avLst>
                <a:gd name="adj" fmla="val 98788"/>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E668E"/>
                </a:solidFill>
                <a:effectLst/>
                <a:uLnTx/>
                <a:uFillTx/>
                <a:latin typeface="Arial" charset="0"/>
                <a:ea typeface="+mn-ea"/>
                <a:cs typeface="+mn-cs"/>
              </a:endParaRPr>
            </a:p>
          </p:txBody>
        </p:sp>
        <p:sp>
          <p:nvSpPr>
            <p:cNvPr id="12" name="TextBox 68">
              <a:extLst>
                <a:ext uri="{FF2B5EF4-FFF2-40B4-BE49-F238E27FC236}">
                  <a16:creationId xmlns:a16="http://schemas.microsoft.com/office/drawing/2014/main" id="{C59AAB37-0D94-1569-D2A1-ED4B2DC22729}"/>
                </a:ext>
              </a:extLst>
            </p:cNvPr>
            <p:cNvSpPr txBox="1"/>
            <p:nvPr/>
          </p:nvSpPr>
          <p:spPr>
            <a:xfrm>
              <a:off x="7507209" y="2476480"/>
              <a:ext cx="319504" cy="3800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a:ea typeface="+mn-ea"/>
                  <a:cs typeface="+mn-cs"/>
                </a:rPr>
                <a:t>1</a:t>
              </a:r>
            </a:p>
          </p:txBody>
        </p:sp>
      </p:grpSp>
      <p:grpSp>
        <p:nvGrpSpPr>
          <p:cNvPr id="13" name="Group 69">
            <a:extLst>
              <a:ext uri="{FF2B5EF4-FFF2-40B4-BE49-F238E27FC236}">
                <a16:creationId xmlns:a16="http://schemas.microsoft.com/office/drawing/2014/main" id="{444EA3CA-BAE0-6C71-8BE0-BC036F4FF952}"/>
              </a:ext>
            </a:extLst>
          </p:cNvPr>
          <p:cNvGrpSpPr/>
          <p:nvPr/>
        </p:nvGrpSpPr>
        <p:grpSpPr>
          <a:xfrm>
            <a:off x="1451232" y="3559481"/>
            <a:ext cx="2492236" cy="675389"/>
            <a:chOff x="6686879" y="2476480"/>
            <a:chExt cx="1936328" cy="426359"/>
          </a:xfrm>
        </p:grpSpPr>
        <p:sp>
          <p:nvSpPr>
            <p:cNvPr id="14" name="Parallelogram 70">
              <a:extLst>
                <a:ext uri="{FF2B5EF4-FFF2-40B4-BE49-F238E27FC236}">
                  <a16:creationId xmlns:a16="http://schemas.microsoft.com/office/drawing/2014/main" id="{95192847-8D3D-1A02-8110-FFC8AB263AB4}"/>
                </a:ext>
              </a:extLst>
            </p:cNvPr>
            <p:cNvSpPr/>
            <p:nvPr/>
          </p:nvSpPr>
          <p:spPr bwMode="auto">
            <a:xfrm>
              <a:off x="6686879" y="2508193"/>
              <a:ext cx="1936328" cy="394646"/>
            </a:xfrm>
            <a:prstGeom prst="parallelogram">
              <a:avLst>
                <a:gd name="adj" fmla="val 98788"/>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E668E"/>
                </a:solidFill>
                <a:effectLst/>
                <a:uLnTx/>
                <a:uFillTx/>
                <a:latin typeface="Arial" charset="0"/>
                <a:ea typeface="+mn-ea"/>
                <a:cs typeface="+mn-cs"/>
              </a:endParaRPr>
            </a:p>
          </p:txBody>
        </p:sp>
        <p:sp>
          <p:nvSpPr>
            <p:cNvPr id="15" name="TextBox 71">
              <a:extLst>
                <a:ext uri="{FF2B5EF4-FFF2-40B4-BE49-F238E27FC236}">
                  <a16:creationId xmlns:a16="http://schemas.microsoft.com/office/drawing/2014/main" id="{CD175E97-6CBA-49CB-CE28-A1C43AA3E55A}"/>
                </a:ext>
              </a:extLst>
            </p:cNvPr>
            <p:cNvSpPr txBox="1"/>
            <p:nvPr/>
          </p:nvSpPr>
          <p:spPr>
            <a:xfrm>
              <a:off x="7507209" y="2476480"/>
              <a:ext cx="319504" cy="3800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a:ea typeface="+mn-ea"/>
                  <a:cs typeface="+mn-cs"/>
                </a:rPr>
                <a:t>2</a:t>
              </a:r>
            </a:p>
          </p:txBody>
        </p:sp>
      </p:grpSp>
      <p:grpSp>
        <p:nvGrpSpPr>
          <p:cNvPr id="16" name="Group 46">
            <a:extLst>
              <a:ext uri="{FF2B5EF4-FFF2-40B4-BE49-F238E27FC236}">
                <a16:creationId xmlns:a16="http://schemas.microsoft.com/office/drawing/2014/main" id="{78B96739-15A8-966E-32D7-47D5B603C779}"/>
              </a:ext>
            </a:extLst>
          </p:cNvPr>
          <p:cNvGrpSpPr/>
          <p:nvPr/>
        </p:nvGrpSpPr>
        <p:grpSpPr>
          <a:xfrm>
            <a:off x="1390583" y="2335862"/>
            <a:ext cx="2016585" cy="1905105"/>
            <a:chOff x="11782408" y="-178206"/>
            <a:chExt cx="2701886" cy="1464380"/>
          </a:xfrm>
          <a:solidFill>
            <a:srgbClr val="FFC000">
              <a:alpha val="64000"/>
            </a:srgbClr>
          </a:solidFill>
        </p:grpSpPr>
        <p:sp>
          <p:nvSpPr>
            <p:cNvPr id="17" name="Rectangle 47">
              <a:extLst>
                <a:ext uri="{FF2B5EF4-FFF2-40B4-BE49-F238E27FC236}">
                  <a16:creationId xmlns:a16="http://schemas.microsoft.com/office/drawing/2014/main" id="{46950913-50C0-2655-7C0E-6106837DCFF6}"/>
                </a:ext>
              </a:extLst>
            </p:cNvPr>
            <p:cNvSpPr/>
            <p:nvPr/>
          </p:nvSpPr>
          <p:spPr bwMode="auto">
            <a:xfrm>
              <a:off x="11782408" y="-178206"/>
              <a:ext cx="2701886" cy="1464380"/>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18" name="TextBox 48">
              <a:extLst>
                <a:ext uri="{FF2B5EF4-FFF2-40B4-BE49-F238E27FC236}">
                  <a16:creationId xmlns:a16="http://schemas.microsoft.com/office/drawing/2014/main" id="{6738466F-8EA6-0ACB-4E9A-BF18407131F2}"/>
                </a:ext>
              </a:extLst>
            </p:cNvPr>
            <p:cNvSpPr txBox="1"/>
            <p:nvPr/>
          </p:nvSpPr>
          <p:spPr>
            <a:xfrm>
              <a:off x="12962851" y="215549"/>
              <a:ext cx="319504" cy="523220"/>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ahoma"/>
                  <a:ea typeface="+mn-ea"/>
                  <a:cs typeface="+mn-cs"/>
                </a:rPr>
                <a:t>6</a:t>
              </a:r>
            </a:p>
          </p:txBody>
        </p:sp>
      </p:grpSp>
      <p:grpSp>
        <p:nvGrpSpPr>
          <p:cNvPr id="19" name="Group 63">
            <a:extLst>
              <a:ext uri="{FF2B5EF4-FFF2-40B4-BE49-F238E27FC236}">
                <a16:creationId xmlns:a16="http://schemas.microsoft.com/office/drawing/2014/main" id="{FF7BE5A8-15F3-3051-894F-F0B42B1EA8D0}"/>
              </a:ext>
            </a:extLst>
          </p:cNvPr>
          <p:cNvGrpSpPr/>
          <p:nvPr/>
        </p:nvGrpSpPr>
        <p:grpSpPr>
          <a:xfrm>
            <a:off x="3065229" y="2023353"/>
            <a:ext cx="1206453" cy="2034361"/>
            <a:chOff x="6630562" y="1022660"/>
            <a:chExt cx="1170189" cy="2067522"/>
          </a:xfrm>
        </p:grpSpPr>
        <p:sp>
          <p:nvSpPr>
            <p:cNvPr id="20" name="Parallelogram 64">
              <a:extLst>
                <a:ext uri="{FF2B5EF4-FFF2-40B4-BE49-F238E27FC236}">
                  <a16:creationId xmlns:a16="http://schemas.microsoft.com/office/drawing/2014/main" id="{43FD8547-CEDE-7E74-1AED-A24F5E1D2DCE}"/>
                </a:ext>
              </a:extLst>
            </p:cNvPr>
            <p:cNvSpPr/>
            <p:nvPr/>
          </p:nvSpPr>
          <p:spPr bwMode="auto">
            <a:xfrm rot="18833929">
              <a:off x="6181896" y="1471326"/>
              <a:ext cx="2067522" cy="1170189"/>
            </a:xfrm>
            <a:prstGeom prst="parallelogram">
              <a:avLst>
                <a:gd name="adj" fmla="val 106161"/>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21" name="TextBox 65">
              <a:extLst>
                <a:ext uri="{FF2B5EF4-FFF2-40B4-BE49-F238E27FC236}">
                  <a16:creationId xmlns:a16="http://schemas.microsoft.com/office/drawing/2014/main" id="{DFCC4E46-E21D-D35E-5607-E7371F544AEA}"/>
                </a:ext>
              </a:extLst>
            </p:cNvPr>
            <p:cNvSpPr txBox="1"/>
            <p:nvPr/>
          </p:nvSpPr>
          <p:spPr>
            <a:xfrm>
              <a:off x="7026793" y="1829708"/>
              <a:ext cx="3777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ahoma"/>
                  <a:ea typeface="+mn-ea"/>
                  <a:cs typeface="+mn-cs"/>
                </a:rPr>
                <a:t>5</a:t>
              </a:r>
            </a:p>
          </p:txBody>
        </p:sp>
      </p:grpSp>
      <p:grpSp>
        <p:nvGrpSpPr>
          <p:cNvPr id="22" name="Group 50">
            <a:extLst>
              <a:ext uri="{FF2B5EF4-FFF2-40B4-BE49-F238E27FC236}">
                <a16:creationId xmlns:a16="http://schemas.microsoft.com/office/drawing/2014/main" id="{6691605C-C49C-700C-D6CC-84FA26AF3793}"/>
              </a:ext>
            </a:extLst>
          </p:cNvPr>
          <p:cNvGrpSpPr>
            <a:grpSpLocks/>
          </p:cNvGrpSpPr>
          <p:nvPr/>
        </p:nvGrpSpPr>
        <p:grpSpPr bwMode="auto">
          <a:xfrm>
            <a:off x="1414946" y="1669990"/>
            <a:ext cx="2589483" cy="2571810"/>
            <a:chOff x="1810" y="1152"/>
            <a:chExt cx="2510" cy="1886"/>
          </a:xfrm>
          <a:noFill/>
        </p:grpSpPr>
        <p:sp>
          <p:nvSpPr>
            <p:cNvPr id="23" name="AutoShape 20">
              <a:extLst>
                <a:ext uri="{FF2B5EF4-FFF2-40B4-BE49-F238E27FC236}">
                  <a16:creationId xmlns:a16="http://schemas.microsoft.com/office/drawing/2014/main" id="{F08108DF-9D4B-4E4A-226B-8079CC45048B}"/>
                </a:ext>
              </a:extLst>
            </p:cNvPr>
            <p:cNvSpPr>
              <a:spLocks noChangeArrowheads="1"/>
            </p:cNvSpPr>
            <p:nvPr/>
          </p:nvSpPr>
          <p:spPr bwMode="auto">
            <a:xfrm>
              <a:off x="1824" y="1152"/>
              <a:ext cx="2496" cy="1872"/>
            </a:xfrm>
            <a:prstGeom prst="cube">
              <a:avLst>
                <a:gd name="adj" fmla="val 25000"/>
              </a:avLst>
            </a:prstGeom>
            <a:grpFill/>
            <a:ln w="38100">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kern="1200">
                  <a:solidFill>
                    <a:schemeClr val="tx1"/>
                  </a:solidFill>
                  <a:latin typeface="Times New Roman" pitchFamily="18" charset="0"/>
                  <a:ea typeface="+mn-ea"/>
                  <a:cs typeface="Times New Roman" pitchFamily="18" charset="0"/>
                </a:defRPr>
              </a:lvl5pPr>
              <a:lvl6pPr marL="2286000" algn="l" defTabSz="914400" rtl="0" eaLnBrk="1" latinLnBrk="0" hangingPunct="1">
                <a:defRPr kern="1200">
                  <a:solidFill>
                    <a:schemeClr val="tx1"/>
                  </a:solidFill>
                  <a:latin typeface="Times New Roman" pitchFamily="18" charset="0"/>
                  <a:ea typeface="+mn-ea"/>
                  <a:cs typeface="Times New Roman" pitchFamily="18" charset="0"/>
                </a:defRPr>
              </a:lvl6pPr>
              <a:lvl7pPr marL="2743200" algn="l" defTabSz="914400" rtl="0" eaLnBrk="1" latinLnBrk="0" hangingPunct="1">
                <a:defRPr kern="1200">
                  <a:solidFill>
                    <a:schemeClr val="tx1"/>
                  </a:solidFill>
                  <a:latin typeface="Times New Roman" pitchFamily="18" charset="0"/>
                  <a:ea typeface="+mn-ea"/>
                  <a:cs typeface="Times New Roman" pitchFamily="18" charset="0"/>
                </a:defRPr>
              </a:lvl7pPr>
              <a:lvl8pPr marL="3200400" algn="l" defTabSz="914400" rtl="0" eaLnBrk="1" latinLnBrk="0" hangingPunct="1">
                <a:defRPr kern="1200">
                  <a:solidFill>
                    <a:schemeClr val="tx1"/>
                  </a:solidFill>
                  <a:latin typeface="Times New Roman" pitchFamily="18" charset="0"/>
                  <a:ea typeface="+mn-ea"/>
                  <a:cs typeface="Times New Roman" pitchFamily="18" charset="0"/>
                </a:defRPr>
              </a:lvl8pPr>
              <a:lvl9pPr marL="3657600" algn="l" defTabSz="914400" rtl="0" eaLnBrk="1" latinLnBrk="0" hangingPunct="1">
                <a:defRPr kern="1200">
                  <a:solidFill>
                    <a:schemeClr val="tx1"/>
                  </a:solidFill>
                  <a:latin typeface="Times New Roman" pitchFamily="18" charset="0"/>
                  <a:ea typeface="+mn-ea"/>
                  <a:cs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24" name="Line 21">
              <a:extLst>
                <a:ext uri="{FF2B5EF4-FFF2-40B4-BE49-F238E27FC236}">
                  <a16:creationId xmlns:a16="http://schemas.microsoft.com/office/drawing/2014/main" id="{DE6F66DF-02D6-5BF8-95D6-7B30CF587802}"/>
                </a:ext>
              </a:extLst>
            </p:cNvPr>
            <p:cNvSpPr>
              <a:spLocks noChangeShapeType="1"/>
            </p:cNvSpPr>
            <p:nvPr/>
          </p:nvSpPr>
          <p:spPr bwMode="auto">
            <a:xfrm flipH="1">
              <a:off x="2394" y="1172"/>
              <a:ext cx="8" cy="1392"/>
            </a:xfrm>
            <a:prstGeom prst="line">
              <a:avLst/>
            </a:prstGeom>
            <a:grpFill/>
            <a:ln w="38100">
              <a:solidFill>
                <a:sysClr val="windowText" lastClr="000000"/>
              </a:solidFill>
              <a:prstDash val="sys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fontAlgn="base">
                <a:spcBef>
                  <a:spcPct val="0"/>
                </a:spcBef>
                <a:spcAft>
                  <a:spcPct val="0"/>
                </a:spcAft>
                <a:defRPr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kern="1200">
                  <a:solidFill>
                    <a:schemeClr val="tx1"/>
                  </a:solidFill>
                  <a:latin typeface="Times New Roman" pitchFamily="18" charset="0"/>
                  <a:ea typeface="+mn-ea"/>
                  <a:cs typeface="Times New Roman" pitchFamily="18" charset="0"/>
                </a:defRPr>
              </a:lvl5pPr>
              <a:lvl6pPr marL="2286000" algn="l" defTabSz="914400" rtl="0" eaLnBrk="1" latinLnBrk="0" hangingPunct="1">
                <a:defRPr kern="1200">
                  <a:solidFill>
                    <a:schemeClr val="tx1"/>
                  </a:solidFill>
                  <a:latin typeface="Times New Roman" pitchFamily="18" charset="0"/>
                  <a:ea typeface="+mn-ea"/>
                  <a:cs typeface="Times New Roman" pitchFamily="18" charset="0"/>
                </a:defRPr>
              </a:lvl6pPr>
              <a:lvl7pPr marL="2743200" algn="l" defTabSz="914400" rtl="0" eaLnBrk="1" latinLnBrk="0" hangingPunct="1">
                <a:defRPr kern="1200">
                  <a:solidFill>
                    <a:schemeClr val="tx1"/>
                  </a:solidFill>
                  <a:latin typeface="Times New Roman" pitchFamily="18" charset="0"/>
                  <a:ea typeface="+mn-ea"/>
                  <a:cs typeface="Times New Roman" pitchFamily="18" charset="0"/>
                </a:defRPr>
              </a:lvl7pPr>
              <a:lvl8pPr marL="3200400" algn="l" defTabSz="914400" rtl="0" eaLnBrk="1" latinLnBrk="0" hangingPunct="1">
                <a:defRPr kern="1200">
                  <a:solidFill>
                    <a:schemeClr val="tx1"/>
                  </a:solidFill>
                  <a:latin typeface="Times New Roman" pitchFamily="18" charset="0"/>
                  <a:ea typeface="+mn-ea"/>
                  <a:cs typeface="Times New Roman" pitchFamily="18" charset="0"/>
                </a:defRPr>
              </a:lvl8pPr>
              <a:lvl9pPr marL="3657600" algn="l" defTabSz="914400" rtl="0" eaLnBrk="1" latinLnBrk="0" hangingPunct="1">
                <a:defRPr kern="1200">
                  <a:solidFill>
                    <a:schemeClr val="tx1"/>
                  </a:solidFill>
                  <a:latin typeface="Times New Roman" pitchFamily="18" charset="0"/>
                  <a:ea typeface="+mn-ea"/>
                  <a:cs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endParaRPr>
            </a:p>
          </p:txBody>
        </p:sp>
        <p:sp>
          <p:nvSpPr>
            <p:cNvPr id="25" name="Line 22">
              <a:extLst>
                <a:ext uri="{FF2B5EF4-FFF2-40B4-BE49-F238E27FC236}">
                  <a16:creationId xmlns:a16="http://schemas.microsoft.com/office/drawing/2014/main" id="{239819B0-2207-1007-A214-877AA8AAD7B9}"/>
                </a:ext>
              </a:extLst>
            </p:cNvPr>
            <p:cNvSpPr>
              <a:spLocks noChangeShapeType="1"/>
            </p:cNvSpPr>
            <p:nvPr/>
          </p:nvSpPr>
          <p:spPr bwMode="auto">
            <a:xfrm flipV="1">
              <a:off x="2368" y="2558"/>
              <a:ext cx="1938" cy="6"/>
            </a:xfrm>
            <a:prstGeom prst="line">
              <a:avLst/>
            </a:prstGeom>
            <a:grpFill/>
            <a:ln w="38100">
              <a:solidFill>
                <a:sysClr val="windowText" lastClr="000000"/>
              </a:solidFill>
              <a:prstDash val="sys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fontAlgn="base">
                <a:spcBef>
                  <a:spcPct val="0"/>
                </a:spcBef>
                <a:spcAft>
                  <a:spcPct val="0"/>
                </a:spcAft>
                <a:defRPr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kern="1200">
                  <a:solidFill>
                    <a:schemeClr val="tx1"/>
                  </a:solidFill>
                  <a:latin typeface="Times New Roman" pitchFamily="18" charset="0"/>
                  <a:ea typeface="+mn-ea"/>
                  <a:cs typeface="Times New Roman" pitchFamily="18" charset="0"/>
                </a:defRPr>
              </a:lvl5pPr>
              <a:lvl6pPr marL="2286000" algn="l" defTabSz="914400" rtl="0" eaLnBrk="1" latinLnBrk="0" hangingPunct="1">
                <a:defRPr kern="1200">
                  <a:solidFill>
                    <a:schemeClr val="tx1"/>
                  </a:solidFill>
                  <a:latin typeface="Times New Roman" pitchFamily="18" charset="0"/>
                  <a:ea typeface="+mn-ea"/>
                  <a:cs typeface="Times New Roman" pitchFamily="18" charset="0"/>
                </a:defRPr>
              </a:lvl6pPr>
              <a:lvl7pPr marL="2743200" algn="l" defTabSz="914400" rtl="0" eaLnBrk="1" latinLnBrk="0" hangingPunct="1">
                <a:defRPr kern="1200">
                  <a:solidFill>
                    <a:schemeClr val="tx1"/>
                  </a:solidFill>
                  <a:latin typeface="Times New Roman" pitchFamily="18" charset="0"/>
                  <a:ea typeface="+mn-ea"/>
                  <a:cs typeface="Times New Roman" pitchFamily="18" charset="0"/>
                </a:defRPr>
              </a:lvl7pPr>
              <a:lvl8pPr marL="3200400" algn="l" defTabSz="914400" rtl="0" eaLnBrk="1" latinLnBrk="0" hangingPunct="1">
                <a:defRPr kern="1200">
                  <a:solidFill>
                    <a:schemeClr val="tx1"/>
                  </a:solidFill>
                  <a:latin typeface="Times New Roman" pitchFamily="18" charset="0"/>
                  <a:ea typeface="+mn-ea"/>
                  <a:cs typeface="Times New Roman" pitchFamily="18" charset="0"/>
                </a:defRPr>
              </a:lvl8pPr>
              <a:lvl9pPr marL="3657600" algn="l" defTabSz="914400" rtl="0" eaLnBrk="1" latinLnBrk="0" hangingPunct="1">
                <a:defRPr kern="1200">
                  <a:solidFill>
                    <a:schemeClr val="tx1"/>
                  </a:solidFill>
                  <a:latin typeface="Times New Roman" pitchFamily="18" charset="0"/>
                  <a:ea typeface="+mn-ea"/>
                  <a:cs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endParaRPr>
            </a:p>
          </p:txBody>
        </p:sp>
        <p:sp>
          <p:nvSpPr>
            <p:cNvPr id="26" name="Line 23">
              <a:extLst>
                <a:ext uri="{FF2B5EF4-FFF2-40B4-BE49-F238E27FC236}">
                  <a16:creationId xmlns:a16="http://schemas.microsoft.com/office/drawing/2014/main" id="{C01C1AF5-EF0A-BDF1-8FC2-AC2DFE38289A}"/>
                </a:ext>
              </a:extLst>
            </p:cNvPr>
            <p:cNvSpPr>
              <a:spLocks noChangeShapeType="1"/>
            </p:cNvSpPr>
            <p:nvPr/>
          </p:nvSpPr>
          <p:spPr bwMode="auto">
            <a:xfrm flipV="1">
              <a:off x="1810" y="2570"/>
              <a:ext cx="592" cy="468"/>
            </a:xfrm>
            <a:prstGeom prst="line">
              <a:avLst/>
            </a:prstGeom>
            <a:grpFill/>
            <a:ln w="38100">
              <a:solidFill>
                <a:sysClr val="windowText" lastClr="000000"/>
              </a:solidFill>
              <a:prstDash val="sys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fontAlgn="base">
                <a:spcBef>
                  <a:spcPct val="0"/>
                </a:spcBef>
                <a:spcAft>
                  <a:spcPct val="0"/>
                </a:spcAft>
                <a:defRPr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kern="1200">
                  <a:solidFill>
                    <a:schemeClr val="tx1"/>
                  </a:solidFill>
                  <a:latin typeface="Times New Roman" pitchFamily="18" charset="0"/>
                  <a:ea typeface="+mn-ea"/>
                  <a:cs typeface="Times New Roman" pitchFamily="18" charset="0"/>
                </a:defRPr>
              </a:lvl5pPr>
              <a:lvl6pPr marL="2286000" algn="l" defTabSz="914400" rtl="0" eaLnBrk="1" latinLnBrk="0" hangingPunct="1">
                <a:defRPr kern="1200">
                  <a:solidFill>
                    <a:schemeClr val="tx1"/>
                  </a:solidFill>
                  <a:latin typeface="Times New Roman" pitchFamily="18" charset="0"/>
                  <a:ea typeface="+mn-ea"/>
                  <a:cs typeface="Times New Roman" pitchFamily="18" charset="0"/>
                </a:defRPr>
              </a:lvl6pPr>
              <a:lvl7pPr marL="2743200" algn="l" defTabSz="914400" rtl="0" eaLnBrk="1" latinLnBrk="0" hangingPunct="1">
                <a:defRPr kern="1200">
                  <a:solidFill>
                    <a:schemeClr val="tx1"/>
                  </a:solidFill>
                  <a:latin typeface="Times New Roman" pitchFamily="18" charset="0"/>
                  <a:ea typeface="+mn-ea"/>
                  <a:cs typeface="Times New Roman" pitchFamily="18" charset="0"/>
                </a:defRPr>
              </a:lvl7pPr>
              <a:lvl8pPr marL="3200400" algn="l" defTabSz="914400" rtl="0" eaLnBrk="1" latinLnBrk="0" hangingPunct="1">
                <a:defRPr kern="1200">
                  <a:solidFill>
                    <a:schemeClr val="tx1"/>
                  </a:solidFill>
                  <a:latin typeface="Times New Roman" pitchFamily="18" charset="0"/>
                  <a:ea typeface="+mn-ea"/>
                  <a:cs typeface="Times New Roman" pitchFamily="18" charset="0"/>
                </a:defRPr>
              </a:lvl8pPr>
              <a:lvl9pPr marL="3657600" algn="l" defTabSz="914400" rtl="0" eaLnBrk="1" latinLnBrk="0" hangingPunct="1">
                <a:defRPr kern="1200">
                  <a:solidFill>
                    <a:schemeClr val="tx1"/>
                  </a:solidFill>
                  <a:latin typeface="Times New Roman" pitchFamily="18" charset="0"/>
                  <a:ea typeface="+mn-ea"/>
                  <a:cs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endParaRPr>
            </a:p>
          </p:txBody>
        </p:sp>
      </p:grpSp>
      <p:sp>
        <p:nvSpPr>
          <p:cNvPr id="27" name="Rectangle 19">
            <a:extLst>
              <a:ext uri="{FF2B5EF4-FFF2-40B4-BE49-F238E27FC236}">
                <a16:creationId xmlns:a16="http://schemas.microsoft.com/office/drawing/2014/main" id="{C808320B-96CF-D55C-B28D-58189ED8C8BB}"/>
              </a:ext>
            </a:extLst>
          </p:cNvPr>
          <p:cNvSpPr>
            <a:spLocks noChangeArrowheads="1"/>
          </p:cNvSpPr>
          <p:nvPr/>
        </p:nvSpPr>
        <p:spPr bwMode="auto">
          <a:xfrm>
            <a:off x="8311861" y="2488681"/>
            <a:ext cx="1371600" cy="1232417"/>
          </a:xfrm>
          <a:prstGeom prst="rect">
            <a:avLst/>
          </a:prstGeom>
          <a:solidFill>
            <a:srgbClr val="FFC000"/>
          </a:solidFill>
          <a:ln w="19050">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FE668E"/>
              </a:solidFill>
              <a:effectLst/>
              <a:uLnTx/>
              <a:uFillTx/>
              <a:latin typeface="Arial" panose="020B0604020202020204" pitchFamily="34" charset="0"/>
              <a:ea typeface="+mn-ea"/>
              <a:cs typeface="+mn-cs"/>
            </a:endParaRPr>
          </a:p>
        </p:txBody>
      </p:sp>
      <p:sp>
        <p:nvSpPr>
          <p:cNvPr id="28" name="Rectangle 20">
            <a:extLst>
              <a:ext uri="{FF2B5EF4-FFF2-40B4-BE49-F238E27FC236}">
                <a16:creationId xmlns:a16="http://schemas.microsoft.com/office/drawing/2014/main" id="{E43EE448-9EBA-2290-BD6A-AFDD87D3FF11}"/>
              </a:ext>
            </a:extLst>
          </p:cNvPr>
          <p:cNvSpPr>
            <a:spLocks noChangeArrowheads="1"/>
          </p:cNvSpPr>
          <p:nvPr/>
        </p:nvSpPr>
        <p:spPr bwMode="auto">
          <a:xfrm>
            <a:off x="9683324" y="2487916"/>
            <a:ext cx="1401253" cy="1232416"/>
          </a:xfrm>
          <a:prstGeom prst="rect">
            <a:avLst/>
          </a:prstGeom>
          <a:solidFill>
            <a:srgbClr val="FFC000"/>
          </a:solidFill>
          <a:ln w="19050">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FE668E"/>
              </a:solidFill>
              <a:effectLst/>
              <a:uLnTx/>
              <a:uFillTx/>
              <a:latin typeface="Arial" panose="020B0604020202020204" pitchFamily="34" charset="0"/>
              <a:ea typeface="+mn-ea"/>
              <a:cs typeface="+mn-cs"/>
            </a:endParaRPr>
          </a:p>
        </p:txBody>
      </p:sp>
      <p:sp>
        <p:nvSpPr>
          <p:cNvPr id="29" name="Rectangle 21">
            <a:extLst>
              <a:ext uri="{FF2B5EF4-FFF2-40B4-BE49-F238E27FC236}">
                <a16:creationId xmlns:a16="http://schemas.microsoft.com/office/drawing/2014/main" id="{D9A55469-A135-C1CA-03EA-088521A0E167}"/>
              </a:ext>
            </a:extLst>
          </p:cNvPr>
          <p:cNvSpPr>
            <a:spLocks noChangeArrowheads="1"/>
          </p:cNvSpPr>
          <p:nvPr/>
        </p:nvSpPr>
        <p:spPr bwMode="auto">
          <a:xfrm>
            <a:off x="6910608" y="1344916"/>
            <a:ext cx="1401253" cy="1143000"/>
          </a:xfrm>
          <a:prstGeom prst="rect">
            <a:avLst/>
          </a:prstGeom>
          <a:solidFill>
            <a:srgbClr val="00B050"/>
          </a:solidFill>
          <a:ln w="19050">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FE668E"/>
              </a:solidFill>
              <a:effectLst/>
              <a:uLnTx/>
              <a:uFillTx/>
              <a:latin typeface="Arial" panose="020B0604020202020204" pitchFamily="34" charset="0"/>
              <a:ea typeface="+mn-ea"/>
              <a:cs typeface="+mn-cs"/>
            </a:endParaRPr>
          </a:p>
        </p:txBody>
      </p:sp>
      <p:sp>
        <p:nvSpPr>
          <p:cNvPr id="30" name="Rectangle 22">
            <a:extLst>
              <a:ext uri="{FF2B5EF4-FFF2-40B4-BE49-F238E27FC236}">
                <a16:creationId xmlns:a16="http://schemas.microsoft.com/office/drawing/2014/main" id="{6CAA1D21-0DFB-D11B-BC8F-B1C844F4EF10}"/>
              </a:ext>
            </a:extLst>
          </p:cNvPr>
          <p:cNvSpPr>
            <a:spLocks noChangeArrowheads="1"/>
          </p:cNvSpPr>
          <p:nvPr/>
        </p:nvSpPr>
        <p:spPr bwMode="auto">
          <a:xfrm>
            <a:off x="6908413" y="3721098"/>
            <a:ext cx="1416148" cy="1232416"/>
          </a:xfrm>
          <a:prstGeom prst="rect">
            <a:avLst/>
          </a:prstGeom>
          <a:solidFill>
            <a:srgbClr val="00B050"/>
          </a:solidFill>
          <a:ln w="19050">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FE668E"/>
              </a:solidFill>
              <a:effectLst/>
              <a:uLnTx/>
              <a:uFillTx/>
              <a:latin typeface="Arial" panose="020B0604020202020204" pitchFamily="34" charset="0"/>
              <a:ea typeface="+mn-ea"/>
              <a:cs typeface="+mn-cs"/>
            </a:endParaRPr>
          </a:p>
        </p:txBody>
      </p:sp>
      <p:sp>
        <p:nvSpPr>
          <p:cNvPr id="31" name="Rectangle 23">
            <a:extLst>
              <a:ext uri="{FF2B5EF4-FFF2-40B4-BE49-F238E27FC236}">
                <a16:creationId xmlns:a16="http://schemas.microsoft.com/office/drawing/2014/main" id="{31C60B2F-3850-5D96-AC4E-2DF125C5686A}"/>
              </a:ext>
            </a:extLst>
          </p:cNvPr>
          <p:cNvSpPr>
            <a:spLocks noChangeArrowheads="1"/>
          </p:cNvSpPr>
          <p:nvPr/>
        </p:nvSpPr>
        <p:spPr bwMode="auto">
          <a:xfrm>
            <a:off x="5539008" y="2487916"/>
            <a:ext cx="1371600" cy="1233184"/>
          </a:xfrm>
          <a:prstGeom prst="rect">
            <a:avLst/>
          </a:prstGeom>
          <a:solidFill>
            <a:srgbClr val="FFC000"/>
          </a:solidFill>
          <a:ln w="19050">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FE668E"/>
              </a:solidFill>
              <a:effectLst/>
              <a:uLnTx/>
              <a:uFillTx/>
              <a:latin typeface="Arial" panose="020B0604020202020204" pitchFamily="34" charset="0"/>
              <a:ea typeface="+mn-ea"/>
              <a:cs typeface="+mn-cs"/>
            </a:endParaRPr>
          </a:p>
        </p:txBody>
      </p:sp>
      <p:sp>
        <p:nvSpPr>
          <p:cNvPr id="32" name="Rectangle 24">
            <a:extLst>
              <a:ext uri="{FF2B5EF4-FFF2-40B4-BE49-F238E27FC236}">
                <a16:creationId xmlns:a16="http://schemas.microsoft.com/office/drawing/2014/main" id="{2D96F3D3-664C-E306-9D35-48E0D3DD1AD2}"/>
              </a:ext>
            </a:extLst>
          </p:cNvPr>
          <p:cNvSpPr>
            <a:spLocks noChangeArrowheads="1"/>
          </p:cNvSpPr>
          <p:nvPr/>
        </p:nvSpPr>
        <p:spPr bwMode="auto">
          <a:xfrm>
            <a:off x="6910608" y="2487915"/>
            <a:ext cx="1401253" cy="1233183"/>
          </a:xfrm>
          <a:prstGeom prst="rect">
            <a:avLst/>
          </a:prstGeom>
          <a:solidFill>
            <a:srgbClr val="FFC000"/>
          </a:solidFill>
          <a:ln w="19050">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FE668E"/>
              </a:solidFill>
              <a:effectLst/>
              <a:uLnTx/>
              <a:uFillTx/>
              <a:latin typeface="Arial" panose="020B0604020202020204" pitchFamily="34" charset="0"/>
              <a:ea typeface="+mn-ea"/>
              <a:cs typeface="+mn-cs"/>
            </a:endParaRPr>
          </a:p>
        </p:txBody>
      </p:sp>
      <p:sp>
        <p:nvSpPr>
          <p:cNvPr id="33" name="Rectangle: Rounded Corners 83">
            <a:extLst>
              <a:ext uri="{FF2B5EF4-FFF2-40B4-BE49-F238E27FC236}">
                <a16:creationId xmlns:a16="http://schemas.microsoft.com/office/drawing/2014/main" id="{3FD57691-9F8E-31AF-F9BF-959AF3FBA71E}"/>
              </a:ext>
            </a:extLst>
          </p:cNvPr>
          <p:cNvSpPr/>
          <p:nvPr/>
        </p:nvSpPr>
        <p:spPr>
          <a:xfrm>
            <a:off x="1085826" y="351508"/>
            <a:ext cx="10026674" cy="708972"/>
          </a:xfrm>
          <a:prstGeom prst="roundRect">
            <a:avLst/>
          </a:prstGeom>
          <a:solidFill>
            <a:schemeClr val="bg1">
              <a:alpha val="98000"/>
            </a:schemeClr>
          </a:solidFill>
          <a:ln w="12700">
            <a:solidFill>
              <a:srgbClr val="00206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E668E">
                    <a:lumMod val="75000"/>
                  </a:srgbClr>
                </a:solidFill>
                <a:effectLst/>
                <a:uLnTx/>
                <a:uFillTx/>
                <a:latin typeface="Arial"/>
                <a:ea typeface="+mn-ea"/>
                <a:cs typeface="+mn-cs"/>
              </a:rPr>
              <a:t>DIỆN TÍCH </a:t>
            </a:r>
            <a:r>
              <a:rPr kumimoji="0" lang="en-US" sz="2800" b="1" i="0" u="none" strike="noStrike" kern="1200" cap="none" spc="0" normalizeH="0" baseline="0" noProof="0" dirty="0">
                <a:ln>
                  <a:noFill/>
                </a:ln>
                <a:solidFill>
                  <a:schemeClr val="accent5">
                    <a:lumMod val="50000"/>
                  </a:schemeClr>
                </a:solidFill>
                <a:effectLst/>
                <a:uLnTx/>
                <a:uFillTx/>
                <a:latin typeface="Arial"/>
                <a:ea typeface="+mn-ea"/>
                <a:cs typeface="+mn-cs"/>
              </a:rPr>
              <a:t>TOÀN PHẦN </a:t>
            </a:r>
            <a:r>
              <a:rPr kumimoji="0" lang="en-US" sz="2800" b="1" i="0" u="none" strike="noStrike" kern="1200" cap="none" spc="0" normalizeH="0" baseline="0" noProof="0" dirty="0">
                <a:ln>
                  <a:noFill/>
                </a:ln>
                <a:solidFill>
                  <a:srgbClr val="FE668E">
                    <a:lumMod val="75000"/>
                  </a:srgbClr>
                </a:solidFill>
                <a:effectLst/>
                <a:uLnTx/>
                <a:uFillTx/>
                <a:latin typeface="Arial"/>
                <a:ea typeface="+mn-ea"/>
                <a:cs typeface="+mn-cs"/>
              </a:rPr>
              <a:t>CỦA HÌNH LẬP PHƯƠNG</a:t>
            </a:r>
          </a:p>
        </p:txBody>
      </p:sp>
      <p:sp>
        <p:nvSpPr>
          <p:cNvPr id="34" name="TextBox 86">
            <a:extLst>
              <a:ext uri="{FF2B5EF4-FFF2-40B4-BE49-F238E27FC236}">
                <a16:creationId xmlns:a16="http://schemas.microsoft.com/office/drawing/2014/main" id="{FBC60F97-171A-3DE7-EC10-151D530FBB8E}"/>
              </a:ext>
            </a:extLst>
          </p:cNvPr>
          <p:cNvSpPr txBox="1"/>
          <p:nvPr/>
        </p:nvSpPr>
        <p:spPr>
          <a:xfrm>
            <a:off x="7406224" y="1682939"/>
            <a:ext cx="410019" cy="5741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a:ea typeface="+mn-ea"/>
                <a:cs typeface="+mn-cs"/>
              </a:rPr>
              <a:t>1</a:t>
            </a:r>
          </a:p>
        </p:txBody>
      </p:sp>
      <p:sp>
        <p:nvSpPr>
          <p:cNvPr id="35" name="TextBox 87">
            <a:extLst>
              <a:ext uri="{FF2B5EF4-FFF2-40B4-BE49-F238E27FC236}">
                <a16:creationId xmlns:a16="http://schemas.microsoft.com/office/drawing/2014/main" id="{00DDBC67-08F4-C038-EDF5-994F48D58E51}"/>
              </a:ext>
            </a:extLst>
          </p:cNvPr>
          <p:cNvSpPr txBox="1"/>
          <p:nvPr/>
        </p:nvSpPr>
        <p:spPr>
          <a:xfrm>
            <a:off x="7406224" y="4053214"/>
            <a:ext cx="4100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a:ea typeface="+mn-ea"/>
                <a:cs typeface="+mn-cs"/>
              </a:rPr>
              <a:t>2</a:t>
            </a:r>
          </a:p>
        </p:txBody>
      </p:sp>
      <p:sp>
        <p:nvSpPr>
          <p:cNvPr id="36" name="TextBox 88">
            <a:extLst>
              <a:ext uri="{FF2B5EF4-FFF2-40B4-BE49-F238E27FC236}">
                <a16:creationId xmlns:a16="http://schemas.microsoft.com/office/drawing/2014/main" id="{6650556A-5ED5-CD09-77D7-3D23B08930CD}"/>
              </a:ext>
            </a:extLst>
          </p:cNvPr>
          <p:cNvSpPr txBox="1"/>
          <p:nvPr/>
        </p:nvSpPr>
        <p:spPr>
          <a:xfrm>
            <a:off x="5981993" y="2809065"/>
            <a:ext cx="4100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a:ea typeface="+mn-ea"/>
                <a:cs typeface="+mn-cs"/>
              </a:rPr>
              <a:t>3</a:t>
            </a:r>
          </a:p>
        </p:txBody>
      </p:sp>
      <p:sp>
        <p:nvSpPr>
          <p:cNvPr id="37" name="TextBox 89">
            <a:extLst>
              <a:ext uri="{FF2B5EF4-FFF2-40B4-BE49-F238E27FC236}">
                <a16:creationId xmlns:a16="http://schemas.microsoft.com/office/drawing/2014/main" id="{36071971-B48C-B97A-A1BB-B4833865F6F8}"/>
              </a:ext>
            </a:extLst>
          </p:cNvPr>
          <p:cNvSpPr txBox="1"/>
          <p:nvPr/>
        </p:nvSpPr>
        <p:spPr>
          <a:xfrm>
            <a:off x="7391330" y="2842514"/>
            <a:ext cx="4100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a:ea typeface="+mn-ea"/>
                <a:cs typeface="+mn-cs"/>
              </a:rPr>
              <a:t>4</a:t>
            </a:r>
          </a:p>
        </p:txBody>
      </p:sp>
      <p:sp>
        <p:nvSpPr>
          <p:cNvPr id="38" name="TextBox 90">
            <a:extLst>
              <a:ext uri="{FF2B5EF4-FFF2-40B4-BE49-F238E27FC236}">
                <a16:creationId xmlns:a16="http://schemas.microsoft.com/office/drawing/2014/main" id="{37A0973B-D81E-2BBC-929F-14893F8DCE79}"/>
              </a:ext>
            </a:extLst>
          </p:cNvPr>
          <p:cNvSpPr txBox="1"/>
          <p:nvPr/>
        </p:nvSpPr>
        <p:spPr>
          <a:xfrm>
            <a:off x="8777232" y="2860447"/>
            <a:ext cx="4100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a:ea typeface="+mn-ea"/>
                <a:cs typeface="+mn-cs"/>
              </a:rPr>
              <a:t>5</a:t>
            </a:r>
          </a:p>
        </p:txBody>
      </p:sp>
      <p:sp>
        <p:nvSpPr>
          <p:cNvPr id="39" name="TextBox 91">
            <a:extLst>
              <a:ext uri="{FF2B5EF4-FFF2-40B4-BE49-F238E27FC236}">
                <a16:creationId xmlns:a16="http://schemas.microsoft.com/office/drawing/2014/main" id="{5A1F6603-9102-FE3A-B16C-451153714EA4}"/>
              </a:ext>
            </a:extLst>
          </p:cNvPr>
          <p:cNvSpPr txBox="1"/>
          <p:nvPr/>
        </p:nvSpPr>
        <p:spPr>
          <a:xfrm>
            <a:off x="10135995" y="2840228"/>
            <a:ext cx="4100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a:ea typeface="+mn-ea"/>
                <a:cs typeface="+mn-cs"/>
              </a:rPr>
              <a:t>6</a:t>
            </a:r>
          </a:p>
        </p:txBody>
      </p:sp>
      <p:sp>
        <p:nvSpPr>
          <p:cNvPr id="40" name="Rectangle 39">
            <a:extLst>
              <a:ext uri="{FF2B5EF4-FFF2-40B4-BE49-F238E27FC236}">
                <a16:creationId xmlns:a16="http://schemas.microsoft.com/office/drawing/2014/main" id="{A76B999D-D8DA-1310-61C5-E23CE009CD53}"/>
              </a:ext>
            </a:extLst>
          </p:cNvPr>
          <p:cNvSpPr/>
          <p:nvPr/>
        </p:nvSpPr>
        <p:spPr>
          <a:xfrm>
            <a:off x="297879" y="5090812"/>
            <a:ext cx="6094133" cy="968388"/>
          </a:xfrm>
          <a:custGeom>
            <a:avLst/>
            <a:gdLst>
              <a:gd name="connsiteX0" fmla="*/ 19875 w 6094133"/>
              <a:gd name="connsiteY0" fmla="*/ 51568 h 968388"/>
              <a:gd name="connsiteX1" fmla="*/ 255285 w 6094133"/>
              <a:gd name="connsiteY1" fmla="*/ 51568 h 968388"/>
              <a:gd name="connsiteX2" fmla="*/ 490695 w 6094133"/>
              <a:gd name="connsiteY2" fmla="*/ 51568 h 968388"/>
              <a:gd name="connsiteX3" fmla="*/ 847377 w 6094133"/>
              <a:gd name="connsiteY3" fmla="*/ 51568 h 968388"/>
              <a:gd name="connsiteX4" fmla="*/ 1325331 w 6094133"/>
              <a:gd name="connsiteY4" fmla="*/ 51568 h 968388"/>
              <a:gd name="connsiteX5" fmla="*/ 1803285 w 6094133"/>
              <a:gd name="connsiteY5" fmla="*/ 51568 h 968388"/>
              <a:gd name="connsiteX6" fmla="*/ 2159966 w 6094133"/>
              <a:gd name="connsiteY6" fmla="*/ 51568 h 968388"/>
              <a:gd name="connsiteX7" fmla="*/ 2456012 w 6094133"/>
              <a:gd name="connsiteY7" fmla="*/ 51568 h 968388"/>
              <a:gd name="connsiteX8" fmla="*/ 2873330 w 6094133"/>
              <a:gd name="connsiteY8" fmla="*/ 51568 h 968388"/>
              <a:gd name="connsiteX9" fmla="*/ 3169376 w 6094133"/>
              <a:gd name="connsiteY9" fmla="*/ 51568 h 968388"/>
              <a:gd name="connsiteX10" fmla="*/ 3404786 w 6094133"/>
              <a:gd name="connsiteY10" fmla="*/ 51568 h 968388"/>
              <a:gd name="connsiteX11" fmla="*/ 3822104 w 6094133"/>
              <a:gd name="connsiteY11" fmla="*/ 51568 h 968388"/>
              <a:gd name="connsiteX12" fmla="*/ 4300058 w 6094133"/>
              <a:gd name="connsiteY12" fmla="*/ 51568 h 968388"/>
              <a:gd name="connsiteX13" fmla="*/ 4596104 w 6094133"/>
              <a:gd name="connsiteY13" fmla="*/ 51568 h 968388"/>
              <a:gd name="connsiteX14" fmla="*/ 4831514 w 6094133"/>
              <a:gd name="connsiteY14" fmla="*/ 51568 h 968388"/>
              <a:gd name="connsiteX15" fmla="*/ 5248832 w 6094133"/>
              <a:gd name="connsiteY15" fmla="*/ 51568 h 968388"/>
              <a:gd name="connsiteX16" fmla="*/ 5666150 w 6094133"/>
              <a:gd name="connsiteY16" fmla="*/ 51568 h 968388"/>
              <a:gd name="connsiteX17" fmla="*/ 6083468 w 6094133"/>
              <a:gd name="connsiteY17" fmla="*/ 51568 h 968388"/>
              <a:gd name="connsiteX18" fmla="*/ 6083468 w 6094133"/>
              <a:gd name="connsiteY18" fmla="*/ 487378 h 968388"/>
              <a:gd name="connsiteX19" fmla="*/ 6083468 w 6094133"/>
              <a:gd name="connsiteY19" fmla="*/ 940977 h 968388"/>
              <a:gd name="connsiteX20" fmla="*/ 5726786 w 6094133"/>
              <a:gd name="connsiteY20" fmla="*/ 940977 h 968388"/>
              <a:gd name="connsiteX21" fmla="*/ 5309468 w 6094133"/>
              <a:gd name="connsiteY21" fmla="*/ 940977 h 968388"/>
              <a:gd name="connsiteX22" fmla="*/ 5074058 w 6094133"/>
              <a:gd name="connsiteY22" fmla="*/ 940977 h 968388"/>
              <a:gd name="connsiteX23" fmla="*/ 4778012 w 6094133"/>
              <a:gd name="connsiteY23" fmla="*/ 940977 h 968388"/>
              <a:gd name="connsiteX24" fmla="*/ 4421330 w 6094133"/>
              <a:gd name="connsiteY24" fmla="*/ 940977 h 968388"/>
              <a:gd name="connsiteX25" fmla="*/ 4004012 w 6094133"/>
              <a:gd name="connsiteY25" fmla="*/ 940977 h 968388"/>
              <a:gd name="connsiteX26" fmla="*/ 3707966 w 6094133"/>
              <a:gd name="connsiteY26" fmla="*/ 940977 h 968388"/>
              <a:gd name="connsiteX27" fmla="*/ 3533192 w 6094133"/>
              <a:gd name="connsiteY27" fmla="*/ 940977 h 968388"/>
              <a:gd name="connsiteX28" fmla="*/ 3176510 w 6094133"/>
              <a:gd name="connsiteY28" fmla="*/ 940977 h 968388"/>
              <a:gd name="connsiteX29" fmla="*/ 2880464 w 6094133"/>
              <a:gd name="connsiteY29" fmla="*/ 940977 h 968388"/>
              <a:gd name="connsiteX30" fmla="*/ 2705689 w 6094133"/>
              <a:gd name="connsiteY30" fmla="*/ 940977 h 968388"/>
              <a:gd name="connsiteX31" fmla="*/ 2530915 w 6094133"/>
              <a:gd name="connsiteY31" fmla="*/ 940977 h 968388"/>
              <a:gd name="connsiteX32" fmla="*/ 2113598 w 6094133"/>
              <a:gd name="connsiteY32" fmla="*/ 940977 h 968388"/>
              <a:gd name="connsiteX33" fmla="*/ 1817552 w 6094133"/>
              <a:gd name="connsiteY33" fmla="*/ 940977 h 968388"/>
              <a:gd name="connsiteX34" fmla="*/ 1460870 w 6094133"/>
              <a:gd name="connsiteY34" fmla="*/ 940977 h 968388"/>
              <a:gd name="connsiteX35" fmla="*/ 1043552 w 6094133"/>
              <a:gd name="connsiteY35" fmla="*/ 940977 h 968388"/>
              <a:gd name="connsiteX36" fmla="*/ 747506 w 6094133"/>
              <a:gd name="connsiteY36" fmla="*/ 940977 h 968388"/>
              <a:gd name="connsiteX37" fmla="*/ 19875 w 6094133"/>
              <a:gd name="connsiteY37" fmla="*/ 940977 h 968388"/>
              <a:gd name="connsiteX38" fmla="*/ 19875 w 6094133"/>
              <a:gd name="connsiteY38" fmla="*/ 505167 h 968388"/>
              <a:gd name="connsiteX39" fmla="*/ 19875 w 6094133"/>
              <a:gd name="connsiteY39" fmla="*/ 51568 h 968388"/>
              <a:gd name="connsiteX0" fmla="*/ 114801 w 6094133"/>
              <a:gd name="connsiteY0" fmla="*/ 688 h 968388"/>
              <a:gd name="connsiteX1" fmla="*/ 315921 w 6094133"/>
              <a:gd name="connsiteY1" fmla="*/ 51568 h 968388"/>
              <a:gd name="connsiteX2" fmla="*/ 490695 w 6094133"/>
              <a:gd name="connsiteY2" fmla="*/ 51568 h 968388"/>
              <a:gd name="connsiteX3" fmla="*/ 847377 w 6094133"/>
              <a:gd name="connsiteY3" fmla="*/ 51568 h 968388"/>
              <a:gd name="connsiteX4" fmla="*/ 1264695 w 6094133"/>
              <a:gd name="connsiteY4" fmla="*/ 51568 h 968388"/>
              <a:gd name="connsiteX5" fmla="*/ 1500105 w 6094133"/>
              <a:gd name="connsiteY5" fmla="*/ 51568 h 968388"/>
              <a:gd name="connsiteX6" fmla="*/ 1674879 w 6094133"/>
              <a:gd name="connsiteY6" fmla="*/ 51568 h 968388"/>
              <a:gd name="connsiteX7" fmla="*/ 2031561 w 6094133"/>
              <a:gd name="connsiteY7" fmla="*/ 51568 h 968388"/>
              <a:gd name="connsiteX8" fmla="*/ 2206335 w 6094133"/>
              <a:gd name="connsiteY8" fmla="*/ 51568 h 968388"/>
              <a:gd name="connsiteX9" fmla="*/ 2441745 w 6094133"/>
              <a:gd name="connsiteY9" fmla="*/ 51568 h 968388"/>
              <a:gd name="connsiteX10" fmla="*/ 2798427 w 6094133"/>
              <a:gd name="connsiteY10" fmla="*/ 51568 h 968388"/>
              <a:gd name="connsiteX11" fmla="*/ 3155109 w 6094133"/>
              <a:gd name="connsiteY11" fmla="*/ 51568 h 968388"/>
              <a:gd name="connsiteX12" fmla="*/ 3390519 w 6094133"/>
              <a:gd name="connsiteY12" fmla="*/ 51568 h 968388"/>
              <a:gd name="connsiteX13" fmla="*/ 3807837 w 6094133"/>
              <a:gd name="connsiteY13" fmla="*/ 51568 h 968388"/>
              <a:gd name="connsiteX14" fmla="*/ 4285791 w 6094133"/>
              <a:gd name="connsiteY14" fmla="*/ 51568 h 968388"/>
              <a:gd name="connsiteX15" fmla="*/ 4642473 w 6094133"/>
              <a:gd name="connsiteY15" fmla="*/ 51568 h 968388"/>
              <a:gd name="connsiteX16" fmla="*/ 4938518 w 6094133"/>
              <a:gd name="connsiteY16" fmla="*/ 51568 h 968388"/>
              <a:gd name="connsiteX17" fmla="*/ 5295200 w 6094133"/>
              <a:gd name="connsiteY17" fmla="*/ 51568 h 968388"/>
              <a:gd name="connsiteX18" fmla="*/ 5469975 w 6094133"/>
              <a:gd name="connsiteY18" fmla="*/ 51568 h 968388"/>
              <a:gd name="connsiteX19" fmla="*/ 6083468 w 6094133"/>
              <a:gd name="connsiteY19" fmla="*/ 51568 h 968388"/>
              <a:gd name="connsiteX20" fmla="*/ 6083468 w 6094133"/>
              <a:gd name="connsiteY20" fmla="*/ 514060 h 968388"/>
              <a:gd name="connsiteX21" fmla="*/ 6083468 w 6094133"/>
              <a:gd name="connsiteY21" fmla="*/ 940977 h 968388"/>
              <a:gd name="connsiteX22" fmla="*/ 5908693 w 6094133"/>
              <a:gd name="connsiteY22" fmla="*/ 940977 h 968388"/>
              <a:gd name="connsiteX23" fmla="*/ 5430739 w 6094133"/>
              <a:gd name="connsiteY23" fmla="*/ 940977 h 968388"/>
              <a:gd name="connsiteX24" fmla="*/ 5195330 w 6094133"/>
              <a:gd name="connsiteY24" fmla="*/ 940977 h 968388"/>
              <a:gd name="connsiteX25" fmla="*/ 4959920 w 6094133"/>
              <a:gd name="connsiteY25" fmla="*/ 940977 h 968388"/>
              <a:gd name="connsiteX26" fmla="*/ 4603238 w 6094133"/>
              <a:gd name="connsiteY26" fmla="*/ 940977 h 968388"/>
              <a:gd name="connsiteX27" fmla="*/ 4185919 w 6094133"/>
              <a:gd name="connsiteY27" fmla="*/ 940977 h 968388"/>
              <a:gd name="connsiteX28" fmla="*/ 4011145 w 6094133"/>
              <a:gd name="connsiteY28" fmla="*/ 940977 h 968388"/>
              <a:gd name="connsiteX29" fmla="*/ 3533192 w 6094133"/>
              <a:gd name="connsiteY29" fmla="*/ 940977 h 968388"/>
              <a:gd name="connsiteX30" fmla="*/ 3297782 w 6094133"/>
              <a:gd name="connsiteY30" fmla="*/ 940977 h 968388"/>
              <a:gd name="connsiteX31" fmla="*/ 3001736 w 6094133"/>
              <a:gd name="connsiteY31" fmla="*/ 940977 h 968388"/>
              <a:gd name="connsiteX32" fmla="*/ 2705689 w 6094133"/>
              <a:gd name="connsiteY32" fmla="*/ 940977 h 968388"/>
              <a:gd name="connsiteX33" fmla="*/ 2409644 w 6094133"/>
              <a:gd name="connsiteY33" fmla="*/ 940977 h 968388"/>
              <a:gd name="connsiteX34" fmla="*/ 2234870 w 6094133"/>
              <a:gd name="connsiteY34" fmla="*/ 940977 h 968388"/>
              <a:gd name="connsiteX35" fmla="*/ 1999460 w 6094133"/>
              <a:gd name="connsiteY35" fmla="*/ 940977 h 968388"/>
              <a:gd name="connsiteX36" fmla="*/ 1642777 w 6094133"/>
              <a:gd name="connsiteY36" fmla="*/ 940977 h 968388"/>
              <a:gd name="connsiteX37" fmla="*/ 1407367 w 6094133"/>
              <a:gd name="connsiteY37" fmla="*/ 940977 h 968388"/>
              <a:gd name="connsiteX38" fmla="*/ 1050685 w 6094133"/>
              <a:gd name="connsiteY38" fmla="*/ 940977 h 968388"/>
              <a:gd name="connsiteX39" fmla="*/ 754640 w 6094133"/>
              <a:gd name="connsiteY39" fmla="*/ 940977 h 968388"/>
              <a:gd name="connsiteX40" fmla="*/ 579866 w 6094133"/>
              <a:gd name="connsiteY40" fmla="*/ 940977 h 968388"/>
              <a:gd name="connsiteX41" fmla="*/ 19875 w 6094133"/>
              <a:gd name="connsiteY41" fmla="*/ 940977 h 968388"/>
              <a:gd name="connsiteX42" fmla="*/ 19875 w 6094133"/>
              <a:gd name="connsiteY42" fmla="*/ 478484 h 968388"/>
              <a:gd name="connsiteX43" fmla="*/ 114801 w 6094133"/>
              <a:gd name="connsiteY43" fmla="*/ 688 h 968388"/>
              <a:gd name="connsiteX0" fmla="*/ 19875 w 6094133"/>
              <a:gd name="connsiteY0" fmla="*/ 51568 h 968388"/>
              <a:gd name="connsiteX1" fmla="*/ 255285 w 6094133"/>
              <a:gd name="connsiteY1" fmla="*/ 51568 h 968388"/>
              <a:gd name="connsiteX2" fmla="*/ 490695 w 6094133"/>
              <a:gd name="connsiteY2" fmla="*/ 51568 h 968388"/>
              <a:gd name="connsiteX3" fmla="*/ 847377 w 6094133"/>
              <a:gd name="connsiteY3" fmla="*/ 51568 h 968388"/>
              <a:gd name="connsiteX4" fmla="*/ 1325331 w 6094133"/>
              <a:gd name="connsiteY4" fmla="*/ 51568 h 968388"/>
              <a:gd name="connsiteX5" fmla="*/ 1803285 w 6094133"/>
              <a:gd name="connsiteY5" fmla="*/ 51568 h 968388"/>
              <a:gd name="connsiteX6" fmla="*/ 2159966 w 6094133"/>
              <a:gd name="connsiteY6" fmla="*/ 51568 h 968388"/>
              <a:gd name="connsiteX7" fmla="*/ 2456012 w 6094133"/>
              <a:gd name="connsiteY7" fmla="*/ 51568 h 968388"/>
              <a:gd name="connsiteX8" fmla="*/ 2873330 w 6094133"/>
              <a:gd name="connsiteY8" fmla="*/ 51568 h 968388"/>
              <a:gd name="connsiteX9" fmla="*/ 3169376 w 6094133"/>
              <a:gd name="connsiteY9" fmla="*/ 51568 h 968388"/>
              <a:gd name="connsiteX10" fmla="*/ 3404786 w 6094133"/>
              <a:gd name="connsiteY10" fmla="*/ 51568 h 968388"/>
              <a:gd name="connsiteX11" fmla="*/ 3822104 w 6094133"/>
              <a:gd name="connsiteY11" fmla="*/ 51568 h 968388"/>
              <a:gd name="connsiteX12" fmla="*/ 4300058 w 6094133"/>
              <a:gd name="connsiteY12" fmla="*/ 51568 h 968388"/>
              <a:gd name="connsiteX13" fmla="*/ 4596104 w 6094133"/>
              <a:gd name="connsiteY13" fmla="*/ 51568 h 968388"/>
              <a:gd name="connsiteX14" fmla="*/ 4831514 w 6094133"/>
              <a:gd name="connsiteY14" fmla="*/ 51568 h 968388"/>
              <a:gd name="connsiteX15" fmla="*/ 5248832 w 6094133"/>
              <a:gd name="connsiteY15" fmla="*/ 51568 h 968388"/>
              <a:gd name="connsiteX16" fmla="*/ 5666150 w 6094133"/>
              <a:gd name="connsiteY16" fmla="*/ 51568 h 968388"/>
              <a:gd name="connsiteX17" fmla="*/ 6083468 w 6094133"/>
              <a:gd name="connsiteY17" fmla="*/ 51568 h 968388"/>
              <a:gd name="connsiteX18" fmla="*/ 6083468 w 6094133"/>
              <a:gd name="connsiteY18" fmla="*/ 487378 h 968388"/>
              <a:gd name="connsiteX19" fmla="*/ 6083468 w 6094133"/>
              <a:gd name="connsiteY19" fmla="*/ 940977 h 968388"/>
              <a:gd name="connsiteX20" fmla="*/ 5726786 w 6094133"/>
              <a:gd name="connsiteY20" fmla="*/ 940977 h 968388"/>
              <a:gd name="connsiteX21" fmla="*/ 5309468 w 6094133"/>
              <a:gd name="connsiteY21" fmla="*/ 940977 h 968388"/>
              <a:gd name="connsiteX22" fmla="*/ 5074058 w 6094133"/>
              <a:gd name="connsiteY22" fmla="*/ 940977 h 968388"/>
              <a:gd name="connsiteX23" fmla="*/ 4778012 w 6094133"/>
              <a:gd name="connsiteY23" fmla="*/ 940977 h 968388"/>
              <a:gd name="connsiteX24" fmla="*/ 4421330 w 6094133"/>
              <a:gd name="connsiteY24" fmla="*/ 940977 h 968388"/>
              <a:gd name="connsiteX25" fmla="*/ 4004012 w 6094133"/>
              <a:gd name="connsiteY25" fmla="*/ 940977 h 968388"/>
              <a:gd name="connsiteX26" fmla="*/ 3707966 w 6094133"/>
              <a:gd name="connsiteY26" fmla="*/ 940977 h 968388"/>
              <a:gd name="connsiteX27" fmla="*/ 3533192 w 6094133"/>
              <a:gd name="connsiteY27" fmla="*/ 940977 h 968388"/>
              <a:gd name="connsiteX28" fmla="*/ 3176510 w 6094133"/>
              <a:gd name="connsiteY28" fmla="*/ 940977 h 968388"/>
              <a:gd name="connsiteX29" fmla="*/ 2880464 w 6094133"/>
              <a:gd name="connsiteY29" fmla="*/ 940977 h 968388"/>
              <a:gd name="connsiteX30" fmla="*/ 2705689 w 6094133"/>
              <a:gd name="connsiteY30" fmla="*/ 940977 h 968388"/>
              <a:gd name="connsiteX31" fmla="*/ 2530915 w 6094133"/>
              <a:gd name="connsiteY31" fmla="*/ 940977 h 968388"/>
              <a:gd name="connsiteX32" fmla="*/ 2113598 w 6094133"/>
              <a:gd name="connsiteY32" fmla="*/ 940977 h 968388"/>
              <a:gd name="connsiteX33" fmla="*/ 1817552 w 6094133"/>
              <a:gd name="connsiteY33" fmla="*/ 940977 h 968388"/>
              <a:gd name="connsiteX34" fmla="*/ 1460870 w 6094133"/>
              <a:gd name="connsiteY34" fmla="*/ 940977 h 968388"/>
              <a:gd name="connsiteX35" fmla="*/ 1043552 w 6094133"/>
              <a:gd name="connsiteY35" fmla="*/ 940977 h 968388"/>
              <a:gd name="connsiteX36" fmla="*/ 747506 w 6094133"/>
              <a:gd name="connsiteY36" fmla="*/ 940977 h 968388"/>
              <a:gd name="connsiteX37" fmla="*/ 19875 w 6094133"/>
              <a:gd name="connsiteY37" fmla="*/ 940977 h 968388"/>
              <a:gd name="connsiteX38" fmla="*/ 19875 w 6094133"/>
              <a:gd name="connsiteY38" fmla="*/ 505167 h 968388"/>
              <a:gd name="connsiteX39" fmla="*/ 19875 w 6094133"/>
              <a:gd name="connsiteY39" fmla="*/ 51568 h 9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094133" h="968388" fill="none" extrusionOk="0">
                <a:moveTo>
                  <a:pt x="19875" y="51568"/>
                </a:moveTo>
                <a:cubicBezTo>
                  <a:pt x="89578" y="46391"/>
                  <a:pt x="192719" y="73583"/>
                  <a:pt x="255285" y="51568"/>
                </a:cubicBezTo>
                <a:cubicBezTo>
                  <a:pt x="268429" y="21038"/>
                  <a:pt x="433184" y="82561"/>
                  <a:pt x="490695" y="51568"/>
                </a:cubicBezTo>
                <a:cubicBezTo>
                  <a:pt x="504812" y="-26160"/>
                  <a:pt x="706761" y="93587"/>
                  <a:pt x="847377" y="51568"/>
                </a:cubicBezTo>
                <a:cubicBezTo>
                  <a:pt x="1005306" y="-27868"/>
                  <a:pt x="1115246" y="113040"/>
                  <a:pt x="1325331" y="51568"/>
                </a:cubicBezTo>
                <a:cubicBezTo>
                  <a:pt x="1486586" y="-18018"/>
                  <a:pt x="1707103" y="139796"/>
                  <a:pt x="1803285" y="51568"/>
                </a:cubicBezTo>
                <a:cubicBezTo>
                  <a:pt x="1900986" y="-4562"/>
                  <a:pt x="2100176" y="73002"/>
                  <a:pt x="2159966" y="51568"/>
                </a:cubicBezTo>
                <a:cubicBezTo>
                  <a:pt x="2226116" y="21898"/>
                  <a:pt x="2392969" y="113584"/>
                  <a:pt x="2456012" y="51568"/>
                </a:cubicBezTo>
                <a:cubicBezTo>
                  <a:pt x="2535371" y="81146"/>
                  <a:pt x="2686040" y="63984"/>
                  <a:pt x="2873330" y="51568"/>
                </a:cubicBezTo>
                <a:cubicBezTo>
                  <a:pt x="3056420" y="50175"/>
                  <a:pt x="3058089" y="61479"/>
                  <a:pt x="3169376" y="51568"/>
                </a:cubicBezTo>
                <a:cubicBezTo>
                  <a:pt x="3290661" y="41775"/>
                  <a:pt x="3378749" y="105491"/>
                  <a:pt x="3404786" y="51568"/>
                </a:cubicBezTo>
                <a:cubicBezTo>
                  <a:pt x="3512377" y="-20644"/>
                  <a:pt x="3664890" y="76348"/>
                  <a:pt x="3822104" y="51568"/>
                </a:cubicBezTo>
                <a:cubicBezTo>
                  <a:pt x="3954050" y="62897"/>
                  <a:pt x="4199908" y="87618"/>
                  <a:pt x="4300058" y="51568"/>
                </a:cubicBezTo>
                <a:cubicBezTo>
                  <a:pt x="4495261" y="25459"/>
                  <a:pt x="4533648" y="134146"/>
                  <a:pt x="4596104" y="51568"/>
                </a:cubicBezTo>
                <a:cubicBezTo>
                  <a:pt x="4670657" y="3205"/>
                  <a:pt x="4709157" y="80791"/>
                  <a:pt x="4831514" y="51568"/>
                </a:cubicBezTo>
                <a:cubicBezTo>
                  <a:pt x="4862909" y="-33114"/>
                  <a:pt x="5049296" y="194834"/>
                  <a:pt x="5248832" y="51568"/>
                </a:cubicBezTo>
                <a:cubicBezTo>
                  <a:pt x="5411950" y="-5976"/>
                  <a:pt x="5488614" y="76766"/>
                  <a:pt x="5666150" y="51568"/>
                </a:cubicBezTo>
                <a:cubicBezTo>
                  <a:pt x="5886578" y="-36955"/>
                  <a:pt x="5976151" y="36143"/>
                  <a:pt x="6083468" y="51568"/>
                </a:cubicBezTo>
                <a:cubicBezTo>
                  <a:pt x="6133664" y="103622"/>
                  <a:pt x="6130853" y="288930"/>
                  <a:pt x="6083468" y="487378"/>
                </a:cubicBezTo>
                <a:cubicBezTo>
                  <a:pt x="6101647" y="680238"/>
                  <a:pt x="6044558" y="770698"/>
                  <a:pt x="6083468" y="940977"/>
                </a:cubicBezTo>
                <a:cubicBezTo>
                  <a:pt x="5977613" y="999683"/>
                  <a:pt x="5821341" y="882566"/>
                  <a:pt x="5726786" y="940977"/>
                </a:cubicBezTo>
                <a:cubicBezTo>
                  <a:pt x="5622807" y="976020"/>
                  <a:pt x="5390450" y="909092"/>
                  <a:pt x="5309468" y="940977"/>
                </a:cubicBezTo>
                <a:cubicBezTo>
                  <a:pt x="5223039" y="974934"/>
                  <a:pt x="5214325" y="881884"/>
                  <a:pt x="5074058" y="940977"/>
                </a:cubicBezTo>
                <a:cubicBezTo>
                  <a:pt x="4978847" y="1019652"/>
                  <a:pt x="4910550" y="935018"/>
                  <a:pt x="4778012" y="940977"/>
                </a:cubicBezTo>
                <a:cubicBezTo>
                  <a:pt x="4641625" y="973688"/>
                  <a:pt x="4589020" y="871054"/>
                  <a:pt x="4421330" y="940977"/>
                </a:cubicBezTo>
                <a:cubicBezTo>
                  <a:pt x="4285389" y="1019615"/>
                  <a:pt x="4128651" y="919697"/>
                  <a:pt x="4004012" y="940977"/>
                </a:cubicBezTo>
                <a:cubicBezTo>
                  <a:pt x="3887209" y="952196"/>
                  <a:pt x="3839626" y="934512"/>
                  <a:pt x="3707966" y="940977"/>
                </a:cubicBezTo>
                <a:cubicBezTo>
                  <a:pt x="3548373" y="941318"/>
                  <a:pt x="3614741" y="893105"/>
                  <a:pt x="3533192" y="940977"/>
                </a:cubicBezTo>
                <a:cubicBezTo>
                  <a:pt x="3413140" y="998959"/>
                  <a:pt x="3298062" y="895772"/>
                  <a:pt x="3176510" y="940977"/>
                </a:cubicBezTo>
                <a:cubicBezTo>
                  <a:pt x="3047963" y="994386"/>
                  <a:pt x="2967999" y="853191"/>
                  <a:pt x="2880464" y="940977"/>
                </a:cubicBezTo>
                <a:cubicBezTo>
                  <a:pt x="2818877" y="994544"/>
                  <a:pt x="2738282" y="948682"/>
                  <a:pt x="2705689" y="940977"/>
                </a:cubicBezTo>
                <a:cubicBezTo>
                  <a:pt x="2646626" y="945848"/>
                  <a:pt x="2629148" y="923151"/>
                  <a:pt x="2530915" y="940977"/>
                </a:cubicBezTo>
                <a:cubicBezTo>
                  <a:pt x="2391084" y="971894"/>
                  <a:pt x="2329466" y="950549"/>
                  <a:pt x="2113598" y="940977"/>
                </a:cubicBezTo>
                <a:cubicBezTo>
                  <a:pt x="1924684" y="981200"/>
                  <a:pt x="1950476" y="937489"/>
                  <a:pt x="1817552" y="940977"/>
                </a:cubicBezTo>
                <a:cubicBezTo>
                  <a:pt x="1683471" y="937119"/>
                  <a:pt x="1637489" y="906807"/>
                  <a:pt x="1460870" y="940977"/>
                </a:cubicBezTo>
                <a:cubicBezTo>
                  <a:pt x="1264235" y="929047"/>
                  <a:pt x="1136767" y="910123"/>
                  <a:pt x="1043552" y="940977"/>
                </a:cubicBezTo>
                <a:cubicBezTo>
                  <a:pt x="916115" y="989325"/>
                  <a:pt x="837027" y="912310"/>
                  <a:pt x="747506" y="940977"/>
                </a:cubicBezTo>
                <a:cubicBezTo>
                  <a:pt x="651931" y="922360"/>
                  <a:pt x="255289" y="910729"/>
                  <a:pt x="19875" y="940977"/>
                </a:cubicBezTo>
                <a:cubicBezTo>
                  <a:pt x="5002" y="756897"/>
                  <a:pt x="25302" y="661152"/>
                  <a:pt x="19875" y="505167"/>
                </a:cubicBezTo>
                <a:cubicBezTo>
                  <a:pt x="6102" y="319766"/>
                  <a:pt x="35314" y="293562"/>
                  <a:pt x="19875" y="51568"/>
                </a:cubicBezTo>
                <a:close/>
              </a:path>
              <a:path w="6094133" h="968388" stroke="0" extrusionOk="0">
                <a:moveTo>
                  <a:pt x="114801" y="688"/>
                </a:moveTo>
                <a:cubicBezTo>
                  <a:pt x="205150" y="-16652"/>
                  <a:pt x="238942" y="52806"/>
                  <a:pt x="315921" y="51568"/>
                </a:cubicBezTo>
                <a:cubicBezTo>
                  <a:pt x="381655" y="55658"/>
                  <a:pt x="404619" y="74492"/>
                  <a:pt x="490695" y="51568"/>
                </a:cubicBezTo>
                <a:cubicBezTo>
                  <a:pt x="565845" y="73234"/>
                  <a:pt x="693944" y="84108"/>
                  <a:pt x="847377" y="51568"/>
                </a:cubicBezTo>
                <a:cubicBezTo>
                  <a:pt x="965122" y="-6607"/>
                  <a:pt x="1075907" y="145008"/>
                  <a:pt x="1264695" y="51568"/>
                </a:cubicBezTo>
                <a:cubicBezTo>
                  <a:pt x="1408752" y="-1581"/>
                  <a:pt x="1440174" y="66244"/>
                  <a:pt x="1500105" y="51568"/>
                </a:cubicBezTo>
                <a:cubicBezTo>
                  <a:pt x="1546024" y="62216"/>
                  <a:pt x="1622159" y="78529"/>
                  <a:pt x="1674879" y="51568"/>
                </a:cubicBezTo>
                <a:cubicBezTo>
                  <a:pt x="1742624" y="6368"/>
                  <a:pt x="1940867" y="103162"/>
                  <a:pt x="2031561" y="51568"/>
                </a:cubicBezTo>
                <a:cubicBezTo>
                  <a:pt x="2101215" y="-20471"/>
                  <a:pt x="2142517" y="73788"/>
                  <a:pt x="2206335" y="51568"/>
                </a:cubicBezTo>
                <a:cubicBezTo>
                  <a:pt x="2257042" y="63406"/>
                  <a:pt x="2359390" y="30965"/>
                  <a:pt x="2441745" y="51568"/>
                </a:cubicBezTo>
                <a:cubicBezTo>
                  <a:pt x="2532687" y="63715"/>
                  <a:pt x="2712662" y="48748"/>
                  <a:pt x="2798427" y="51568"/>
                </a:cubicBezTo>
                <a:cubicBezTo>
                  <a:pt x="2838222" y="46898"/>
                  <a:pt x="2985740" y="64948"/>
                  <a:pt x="3155109" y="51568"/>
                </a:cubicBezTo>
                <a:cubicBezTo>
                  <a:pt x="3319201" y="32604"/>
                  <a:pt x="3268926" y="70564"/>
                  <a:pt x="3390519" y="51568"/>
                </a:cubicBezTo>
                <a:cubicBezTo>
                  <a:pt x="3520493" y="-3950"/>
                  <a:pt x="3637734" y="107265"/>
                  <a:pt x="3807837" y="51568"/>
                </a:cubicBezTo>
                <a:cubicBezTo>
                  <a:pt x="3947065" y="-19372"/>
                  <a:pt x="4049560" y="60290"/>
                  <a:pt x="4285791" y="51568"/>
                </a:cubicBezTo>
                <a:cubicBezTo>
                  <a:pt x="4515409" y="60048"/>
                  <a:pt x="4557033" y="106126"/>
                  <a:pt x="4642473" y="51568"/>
                </a:cubicBezTo>
                <a:cubicBezTo>
                  <a:pt x="4729638" y="12704"/>
                  <a:pt x="4866813" y="76315"/>
                  <a:pt x="4938518" y="51568"/>
                </a:cubicBezTo>
                <a:cubicBezTo>
                  <a:pt x="4997191" y="22918"/>
                  <a:pt x="5077738" y="41181"/>
                  <a:pt x="5295200" y="51568"/>
                </a:cubicBezTo>
                <a:cubicBezTo>
                  <a:pt x="5446820" y="32435"/>
                  <a:pt x="5413623" y="47869"/>
                  <a:pt x="5469975" y="51568"/>
                </a:cubicBezTo>
                <a:cubicBezTo>
                  <a:pt x="5479430" y="60830"/>
                  <a:pt x="5817387" y="20630"/>
                  <a:pt x="6083468" y="51568"/>
                </a:cubicBezTo>
                <a:cubicBezTo>
                  <a:pt x="6115987" y="304663"/>
                  <a:pt x="6028821" y="393354"/>
                  <a:pt x="6083468" y="514060"/>
                </a:cubicBezTo>
                <a:cubicBezTo>
                  <a:pt x="6172300" y="609643"/>
                  <a:pt x="6111876" y="819745"/>
                  <a:pt x="6083468" y="940977"/>
                </a:cubicBezTo>
                <a:cubicBezTo>
                  <a:pt x="6017638" y="941349"/>
                  <a:pt x="6000206" y="904642"/>
                  <a:pt x="5908693" y="940977"/>
                </a:cubicBezTo>
                <a:cubicBezTo>
                  <a:pt x="5833218" y="927115"/>
                  <a:pt x="5594422" y="921431"/>
                  <a:pt x="5430739" y="940977"/>
                </a:cubicBezTo>
                <a:cubicBezTo>
                  <a:pt x="5333623" y="1018180"/>
                  <a:pt x="5253031" y="910879"/>
                  <a:pt x="5195330" y="940977"/>
                </a:cubicBezTo>
                <a:cubicBezTo>
                  <a:pt x="5101599" y="986945"/>
                  <a:pt x="4995051" y="920607"/>
                  <a:pt x="4959920" y="940977"/>
                </a:cubicBezTo>
                <a:cubicBezTo>
                  <a:pt x="4910289" y="943236"/>
                  <a:pt x="4705515" y="929087"/>
                  <a:pt x="4603238" y="940977"/>
                </a:cubicBezTo>
                <a:cubicBezTo>
                  <a:pt x="4397292" y="972350"/>
                  <a:pt x="4337570" y="843723"/>
                  <a:pt x="4185919" y="940977"/>
                </a:cubicBezTo>
                <a:cubicBezTo>
                  <a:pt x="4100613" y="992979"/>
                  <a:pt x="4060904" y="908118"/>
                  <a:pt x="4011145" y="940977"/>
                </a:cubicBezTo>
                <a:cubicBezTo>
                  <a:pt x="3948199" y="1008659"/>
                  <a:pt x="3760712" y="879309"/>
                  <a:pt x="3533192" y="940977"/>
                </a:cubicBezTo>
                <a:cubicBezTo>
                  <a:pt x="3366840" y="968947"/>
                  <a:pt x="3373281" y="921553"/>
                  <a:pt x="3297782" y="940977"/>
                </a:cubicBezTo>
                <a:cubicBezTo>
                  <a:pt x="3261805" y="935669"/>
                  <a:pt x="3104761" y="948405"/>
                  <a:pt x="3001736" y="940977"/>
                </a:cubicBezTo>
                <a:cubicBezTo>
                  <a:pt x="2933303" y="940517"/>
                  <a:pt x="2777104" y="940671"/>
                  <a:pt x="2705689" y="940977"/>
                </a:cubicBezTo>
                <a:cubicBezTo>
                  <a:pt x="2634575" y="972696"/>
                  <a:pt x="2498257" y="927214"/>
                  <a:pt x="2409644" y="940977"/>
                </a:cubicBezTo>
                <a:cubicBezTo>
                  <a:pt x="2344091" y="972914"/>
                  <a:pt x="2280806" y="935398"/>
                  <a:pt x="2234870" y="940977"/>
                </a:cubicBezTo>
                <a:cubicBezTo>
                  <a:pt x="2146976" y="957525"/>
                  <a:pt x="2107919" y="915425"/>
                  <a:pt x="1999460" y="940977"/>
                </a:cubicBezTo>
                <a:cubicBezTo>
                  <a:pt x="1874841" y="910935"/>
                  <a:pt x="1738686" y="871767"/>
                  <a:pt x="1642777" y="940977"/>
                </a:cubicBezTo>
                <a:cubicBezTo>
                  <a:pt x="1493975" y="999986"/>
                  <a:pt x="1495509" y="927320"/>
                  <a:pt x="1407367" y="940977"/>
                </a:cubicBezTo>
                <a:cubicBezTo>
                  <a:pt x="1319051" y="975110"/>
                  <a:pt x="1100108" y="891294"/>
                  <a:pt x="1050685" y="940977"/>
                </a:cubicBezTo>
                <a:cubicBezTo>
                  <a:pt x="947982" y="975991"/>
                  <a:pt x="839366" y="916575"/>
                  <a:pt x="754640" y="940977"/>
                </a:cubicBezTo>
                <a:cubicBezTo>
                  <a:pt x="622342" y="961425"/>
                  <a:pt x="608095" y="921232"/>
                  <a:pt x="579866" y="940977"/>
                </a:cubicBezTo>
                <a:cubicBezTo>
                  <a:pt x="534358" y="934494"/>
                  <a:pt x="128568" y="913587"/>
                  <a:pt x="19875" y="940977"/>
                </a:cubicBezTo>
                <a:cubicBezTo>
                  <a:pt x="-56397" y="758762"/>
                  <a:pt x="-18856" y="609350"/>
                  <a:pt x="19875" y="478484"/>
                </a:cubicBezTo>
                <a:cubicBezTo>
                  <a:pt x="-41464" y="330943"/>
                  <a:pt x="205369" y="212484"/>
                  <a:pt x="114801" y="688"/>
                </a:cubicBezTo>
                <a:close/>
              </a:path>
              <a:path w="6094133" h="968388" fill="none" stroke="0" extrusionOk="0">
                <a:moveTo>
                  <a:pt x="19875" y="51568"/>
                </a:moveTo>
                <a:cubicBezTo>
                  <a:pt x="90915" y="19372"/>
                  <a:pt x="193667" y="89182"/>
                  <a:pt x="255285" y="51568"/>
                </a:cubicBezTo>
                <a:cubicBezTo>
                  <a:pt x="328728" y="18973"/>
                  <a:pt x="433219" y="84043"/>
                  <a:pt x="490695" y="51568"/>
                </a:cubicBezTo>
                <a:cubicBezTo>
                  <a:pt x="512666" y="-315"/>
                  <a:pt x="777187" y="106870"/>
                  <a:pt x="847377" y="51568"/>
                </a:cubicBezTo>
                <a:cubicBezTo>
                  <a:pt x="967758" y="-50446"/>
                  <a:pt x="1181635" y="90366"/>
                  <a:pt x="1325331" y="51568"/>
                </a:cubicBezTo>
                <a:cubicBezTo>
                  <a:pt x="1444118" y="3852"/>
                  <a:pt x="1697798" y="137483"/>
                  <a:pt x="1803285" y="51568"/>
                </a:cubicBezTo>
                <a:cubicBezTo>
                  <a:pt x="1881863" y="-18690"/>
                  <a:pt x="2079079" y="86779"/>
                  <a:pt x="2159966" y="51568"/>
                </a:cubicBezTo>
                <a:cubicBezTo>
                  <a:pt x="2219985" y="-18022"/>
                  <a:pt x="2380223" y="76213"/>
                  <a:pt x="2456012" y="51568"/>
                </a:cubicBezTo>
                <a:cubicBezTo>
                  <a:pt x="2565010" y="12727"/>
                  <a:pt x="2742478" y="92517"/>
                  <a:pt x="2873330" y="51568"/>
                </a:cubicBezTo>
                <a:cubicBezTo>
                  <a:pt x="3049999" y="51973"/>
                  <a:pt x="3056141" y="71438"/>
                  <a:pt x="3169376" y="51568"/>
                </a:cubicBezTo>
                <a:cubicBezTo>
                  <a:pt x="3276425" y="45113"/>
                  <a:pt x="3340751" y="94730"/>
                  <a:pt x="3404786" y="51568"/>
                </a:cubicBezTo>
                <a:cubicBezTo>
                  <a:pt x="3456831" y="-36377"/>
                  <a:pt x="3672383" y="113089"/>
                  <a:pt x="3822104" y="51568"/>
                </a:cubicBezTo>
                <a:cubicBezTo>
                  <a:pt x="3980018" y="-982"/>
                  <a:pt x="4151582" y="77125"/>
                  <a:pt x="4300058" y="51568"/>
                </a:cubicBezTo>
                <a:cubicBezTo>
                  <a:pt x="4478889" y="30312"/>
                  <a:pt x="4485868" y="84534"/>
                  <a:pt x="4596104" y="51568"/>
                </a:cubicBezTo>
                <a:cubicBezTo>
                  <a:pt x="4706890" y="-4230"/>
                  <a:pt x="4718640" y="83171"/>
                  <a:pt x="4831514" y="51568"/>
                </a:cubicBezTo>
                <a:cubicBezTo>
                  <a:pt x="4935771" y="-15907"/>
                  <a:pt x="5114552" y="130624"/>
                  <a:pt x="5248832" y="51568"/>
                </a:cubicBezTo>
                <a:cubicBezTo>
                  <a:pt x="5384602" y="9555"/>
                  <a:pt x="5475334" y="83971"/>
                  <a:pt x="5666150" y="51568"/>
                </a:cubicBezTo>
                <a:cubicBezTo>
                  <a:pt x="5864323" y="-18585"/>
                  <a:pt x="5954682" y="28056"/>
                  <a:pt x="6083468" y="51568"/>
                </a:cubicBezTo>
                <a:cubicBezTo>
                  <a:pt x="6112832" y="118562"/>
                  <a:pt x="6058779" y="314740"/>
                  <a:pt x="6083468" y="487378"/>
                </a:cubicBezTo>
                <a:cubicBezTo>
                  <a:pt x="6103794" y="658699"/>
                  <a:pt x="6095173" y="761376"/>
                  <a:pt x="6083468" y="940977"/>
                </a:cubicBezTo>
                <a:cubicBezTo>
                  <a:pt x="5991515" y="975627"/>
                  <a:pt x="5818032" y="903898"/>
                  <a:pt x="5726786" y="940977"/>
                </a:cubicBezTo>
                <a:cubicBezTo>
                  <a:pt x="5665850" y="999785"/>
                  <a:pt x="5392442" y="865978"/>
                  <a:pt x="5309468" y="940977"/>
                </a:cubicBezTo>
                <a:cubicBezTo>
                  <a:pt x="5221499" y="1016098"/>
                  <a:pt x="5136901" y="885249"/>
                  <a:pt x="5074058" y="940977"/>
                </a:cubicBezTo>
                <a:cubicBezTo>
                  <a:pt x="4977248" y="976441"/>
                  <a:pt x="4885734" y="923417"/>
                  <a:pt x="4778012" y="940977"/>
                </a:cubicBezTo>
                <a:cubicBezTo>
                  <a:pt x="4649537" y="944932"/>
                  <a:pt x="4575456" y="909658"/>
                  <a:pt x="4421330" y="940977"/>
                </a:cubicBezTo>
                <a:cubicBezTo>
                  <a:pt x="4299449" y="1026580"/>
                  <a:pt x="4101520" y="925903"/>
                  <a:pt x="4004012" y="940977"/>
                </a:cubicBezTo>
                <a:cubicBezTo>
                  <a:pt x="3873903" y="965446"/>
                  <a:pt x="3842998" y="945297"/>
                  <a:pt x="3707966" y="940977"/>
                </a:cubicBezTo>
                <a:cubicBezTo>
                  <a:pt x="3560936" y="957545"/>
                  <a:pt x="3597446" y="886790"/>
                  <a:pt x="3533192" y="940977"/>
                </a:cubicBezTo>
                <a:cubicBezTo>
                  <a:pt x="3490270" y="969450"/>
                  <a:pt x="3301259" y="921115"/>
                  <a:pt x="3176510" y="940977"/>
                </a:cubicBezTo>
                <a:cubicBezTo>
                  <a:pt x="3075924" y="959722"/>
                  <a:pt x="2951408" y="896193"/>
                  <a:pt x="2880464" y="940977"/>
                </a:cubicBezTo>
                <a:cubicBezTo>
                  <a:pt x="2817180" y="1003021"/>
                  <a:pt x="2755701" y="934383"/>
                  <a:pt x="2705689" y="940977"/>
                </a:cubicBezTo>
                <a:cubicBezTo>
                  <a:pt x="2679145" y="954934"/>
                  <a:pt x="2625206" y="900489"/>
                  <a:pt x="2530915" y="940977"/>
                </a:cubicBezTo>
                <a:cubicBezTo>
                  <a:pt x="2457627" y="952604"/>
                  <a:pt x="2254195" y="869317"/>
                  <a:pt x="2113598" y="940977"/>
                </a:cubicBezTo>
                <a:cubicBezTo>
                  <a:pt x="1913035" y="985859"/>
                  <a:pt x="1930510" y="918849"/>
                  <a:pt x="1817552" y="940977"/>
                </a:cubicBezTo>
                <a:cubicBezTo>
                  <a:pt x="1713962" y="933860"/>
                  <a:pt x="1643010" y="919634"/>
                  <a:pt x="1460870" y="940977"/>
                </a:cubicBezTo>
                <a:cubicBezTo>
                  <a:pt x="1295043" y="984925"/>
                  <a:pt x="1154702" y="929485"/>
                  <a:pt x="1043552" y="940977"/>
                </a:cubicBezTo>
                <a:cubicBezTo>
                  <a:pt x="919327" y="975068"/>
                  <a:pt x="797105" y="943364"/>
                  <a:pt x="747506" y="940977"/>
                </a:cubicBezTo>
                <a:cubicBezTo>
                  <a:pt x="695431" y="897648"/>
                  <a:pt x="249689" y="910279"/>
                  <a:pt x="19875" y="940977"/>
                </a:cubicBezTo>
                <a:cubicBezTo>
                  <a:pt x="12417" y="734612"/>
                  <a:pt x="30973" y="686562"/>
                  <a:pt x="19875" y="505167"/>
                </a:cubicBezTo>
                <a:cubicBezTo>
                  <a:pt x="1148" y="345899"/>
                  <a:pt x="30415" y="283350"/>
                  <a:pt x="19875" y="51568"/>
                </a:cubicBezTo>
                <a:close/>
              </a:path>
              <a:path w="6094133" h="968388" fill="none" stroke="0" extrusionOk="0">
                <a:moveTo>
                  <a:pt x="19875" y="51568"/>
                </a:moveTo>
                <a:cubicBezTo>
                  <a:pt x="93945" y="34613"/>
                  <a:pt x="192316" y="87991"/>
                  <a:pt x="255285" y="51568"/>
                </a:cubicBezTo>
                <a:cubicBezTo>
                  <a:pt x="288771" y="17580"/>
                  <a:pt x="446749" y="79344"/>
                  <a:pt x="490695" y="51568"/>
                </a:cubicBezTo>
                <a:cubicBezTo>
                  <a:pt x="518549" y="-5696"/>
                  <a:pt x="752227" y="95685"/>
                  <a:pt x="847377" y="51568"/>
                </a:cubicBezTo>
                <a:cubicBezTo>
                  <a:pt x="957962" y="-27742"/>
                  <a:pt x="1144530" y="110768"/>
                  <a:pt x="1325331" y="51568"/>
                </a:cubicBezTo>
                <a:cubicBezTo>
                  <a:pt x="1466112" y="-23475"/>
                  <a:pt x="1702817" y="124774"/>
                  <a:pt x="1803285" y="51568"/>
                </a:cubicBezTo>
                <a:cubicBezTo>
                  <a:pt x="1894245" y="-12321"/>
                  <a:pt x="2091354" y="70696"/>
                  <a:pt x="2159966" y="51568"/>
                </a:cubicBezTo>
                <a:cubicBezTo>
                  <a:pt x="2231151" y="4174"/>
                  <a:pt x="2390333" y="85447"/>
                  <a:pt x="2456012" y="51568"/>
                </a:cubicBezTo>
                <a:cubicBezTo>
                  <a:pt x="2530831" y="37122"/>
                  <a:pt x="2720227" y="84446"/>
                  <a:pt x="2873330" y="51568"/>
                </a:cubicBezTo>
                <a:cubicBezTo>
                  <a:pt x="3052757" y="50508"/>
                  <a:pt x="3057781" y="64128"/>
                  <a:pt x="3169376" y="51568"/>
                </a:cubicBezTo>
                <a:cubicBezTo>
                  <a:pt x="3285180" y="41235"/>
                  <a:pt x="3375604" y="97368"/>
                  <a:pt x="3404786" y="51568"/>
                </a:cubicBezTo>
                <a:cubicBezTo>
                  <a:pt x="3464843" y="-11546"/>
                  <a:pt x="3684233" y="73862"/>
                  <a:pt x="3822104" y="51568"/>
                </a:cubicBezTo>
                <a:cubicBezTo>
                  <a:pt x="3984930" y="48757"/>
                  <a:pt x="4207139" y="116724"/>
                  <a:pt x="4300058" y="51568"/>
                </a:cubicBezTo>
                <a:cubicBezTo>
                  <a:pt x="4492770" y="29668"/>
                  <a:pt x="4499792" y="92490"/>
                  <a:pt x="4596104" y="51568"/>
                </a:cubicBezTo>
                <a:cubicBezTo>
                  <a:pt x="4703650" y="5620"/>
                  <a:pt x="4712984" y="81887"/>
                  <a:pt x="4831514" y="51568"/>
                </a:cubicBezTo>
                <a:cubicBezTo>
                  <a:pt x="4875285" y="-43764"/>
                  <a:pt x="5085627" y="155578"/>
                  <a:pt x="5248832" y="51568"/>
                </a:cubicBezTo>
                <a:cubicBezTo>
                  <a:pt x="5398880" y="-9400"/>
                  <a:pt x="5469856" y="92963"/>
                  <a:pt x="5666150" y="51568"/>
                </a:cubicBezTo>
                <a:cubicBezTo>
                  <a:pt x="5870953" y="-44981"/>
                  <a:pt x="5968848" y="23604"/>
                  <a:pt x="6083468" y="51568"/>
                </a:cubicBezTo>
                <a:cubicBezTo>
                  <a:pt x="6146320" y="92136"/>
                  <a:pt x="6061244" y="287840"/>
                  <a:pt x="6083468" y="487378"/>
                </a:cubicBezTo>
                <a:cubicBezTo>
                  <a:pt x="6084962" y="662896"/>
                  <a:pt x="6068720" y="753869"/>
                  <a:pt x="6083468" y="940977"/>
                </a:cubicBezTo>
                <a:cubicBezTo>
                  <a:pt x="5978322" y="958878"/>
                  <a:pt x="5816653" y="913363"/>
                  <a:pt x="5726786" y="940977"/>
                </a:cubicBezTo>
                <a:cubicBezTo>
                  <a:pt x="5659840" y="979858"/>
                  <a:pt x="5380333" y="882486"/>
                  <a:pt x="5309468" y="940977"/>
                </a:cubicBezTo>
                <a:cubicBezTo>
                  <a:pt x="5221774" y="984324"/>
                  <a:pt x="5189210" y="885928"/>
                  <a:pt x="5074058" y="940977"/>
                </a:cubicBezTo>
                <a:cubicBezTo>
                  <a:pt x="4968345" y="974305"/>
                  <a:pt x="4890631" y="931479"/>
                  <a:pt x="4778012" y="940977"/>
                </a:cubicBezTo>
                <a:cubicBezTo>
                  <a:pt x="4658864" y="951615"/>
                  <a:pt x="4605775" y="889040"/>
                  <a:pt x="4421330" y="940977"/>
                </a:cubicBezTo>
                <a:cubicBezTo>
                  <a:pt x="4286339" y="1033253"/>
                  <a:pt x="4108137" y="915279"/>
                  <a:pt x="4004012" y="940977"/>
                </a:cubicBezTo>
                <a:cubicBezTo>
                  <a:pt x="3886339" y="953726"/>
                  <a:pt x="3844214" y="945343"/>
                  <a:pt x="3707966" y="940977"/>
                </a:cubicBezTo>
                <a:cubicBezTo>
                  <a:pt x="3549525" y="948585"/>
                  <a:pt x="3603438" y="898212"/>
                  <a:pt x="3533192" y="940977"/>
                </a:cubicBezTo>
                <a:cubicBezTo>
                  <a:pt x="3454992" y="972641"/>
                  <a:pt x="3308553" y="897719"/>
                  <a:pt x="3176510" y="940977"/>
                </a:cubicBezTo>
                <a:cubicBezTo>
                  <a:pt x="3084224" y="983350"/>
                  <a:pt x="2964816" y="902280"/>
                  <a:pt x="2880464" y="940977"/>
                </a:cubicBezTo>
                <a:cubicBezTo>
                  <a:pt x="2827123" y="993505"/>
                  <a:pt x="2754491" y="946059"/>
                  <a:pt x="2705689" y="940977"/>
                </a:cubicBezTo>
                <a:cubicBezTo>
                  <a:pt x="2655388" y="949724"/>
                  <a:pt x="2623629" y="913010"/>
                  <a:pt x="2530915" y="940977"/>
                </a:cubicBezTo>
                <a:cubicBezTo>
                  <a:pt x="2404441" y="949937"/>
                  <a:pt x="2319113" y="932525"/>
                  <a:pt x="2113598" y="940977"/>
                </a:cubicBezTo>
                <a:cubicBezTo>
                  <a:pt x="1918928" y="982267"/>
                  <a:pt x="1943767" y="932390"/>
                  <a:pt x="1817552" y="940977"/>
                </a:cubicBezTo>
                <a:cubicBezTo>
                  <a:pt x="1695149" y="929283"/>
                  <a:pt x="1640918" y="916845"/>
                  <a:pt x="1460870" y="940977"/>
                </a:cubicBezTo>
                <a:cubicBezTo>
                  <a:pt x="1289505" y="973265"/>
                  <a:pt x="1148992" y="894087"/>
                  <a:pt x="1043552" y="940977"/>
                </a:cubicBezTo>
                <a:cubicBezTo>
                  <a:pt x="925944" y="975903"/>
                  <a:pt x="811671" y="939971"/>
                  <a:pt x="747506" y="940977"/>
                </a:cubicBezTo>
                <a:cubicBezTo>
                  <a:pt x="657094" y="912500"/>
                  <a:pt x="204119" y="898543"/>
                  <a:pt x="19875" y="940977"/>
                </a:cubicBezTo>
                <a:cubicBezTo>
                  <a:pt x="19668" y="755701"/>
                  <a:pt x="25948" y="667835"/>
                  <a:pt x="19875" y="505167"/>
                </a:cubicBezTo>
                <a:cubicBezTo>
                  <a:pt x="7454" y="336659"/>
                  <a:pt x="28342" y="291997"/>
                  <a:pt x="19875" y="51568"/>
                </a:cubicBezTo>
                <a:close/>
              </a:path>
            </a:pathLst>
          </a:custGeom>
          <a:solidFill>
            <a:schemeClr val="bg1"/>
          </a:solidFill>
          <a:ln w="38100" cap="flat" cmpd="sng" algn="ctr">
            <a:noFill/>
            <a:prstDash val="solid"/>
            <a:miter lim="800000"/>
            <a:extLst>
              <a:ext uri="{C807C97D-BFC1-408E-A445-0C87EB9F89A2}">
                <ask:lineSketchStyleProps xmlns:ask="http://schemas.microsoft.com/office/drawing/2018/sketchyshapes" sd="3623122876">
                  <a:custGeom>
                    <a:avLst/>
                    <a:gdLst>
                      <a:gd name="connsiteX0" fmla="*/ 19875 w 6094133"/>
                      <a:gd name="connsiteY0" fmla="*/ 66553 h 1249788"/>
                      <a:gd name="connsiteX1" fmla="*/ 255285 w 6094133"/>
                      <a:gd name="connsiteY1" fmla="*/ 66553 h 1249788"/>
                      <a:gd name="connsiteX2" fmla="*/ 490695 w 6094133"/>
                      <a:gd name="connsiteY2" fmla="*/ 66553 h 1249788"/>
                      <a:gd name="connsiteX3" fmla="*/ 847377 w 6094133"/>
                      <a:gd name="connsiteY3" fmla="*/ 66553 h 1249788"/>
                      <a:gd name="connsiteX4" fmla="*/ 1325331 w 6094133"/>
                      <a:gd name="connsiteY4" fmla="*/ 66553 h 1249788"/>
                      <a:gd name="connsiteX5" fmla="*/ 1803285 w 6094133"/>
                      <a:gd name="connsiteY5" fmla="*/ 66553 h 1249788"/>
                      <a:gd name="connsiteX6" fmla="*/ 2159966 w 6094133"/>
                      <a:gd name="connsiteY6" fmla="*/ 66553 h 1249788"/>
                      <a:gd name="connsiteX7" fmla="*/ 2456012 w 6094133"/>
                      <a:gd name="connsiteY7" fmla="*/ 66553 h 1249788"/>
                      <a:gd name="connsiteX8" fmla="*/ 2873330 w 6094133"/>
                      <a:gd name="connsiteY8" fmla="*/ 66553 h 1249788"/>
                      <a:gd name="connsiteX9" fmla="*/ 3169376 w 6094133"/>
                      <a:gd name="connsiteY9" fmla="*/ 66553 h 1249788"/>
                      <a:gd name="connsiteX10" fmla="*/ 3404786 w 6094133"/>
                      <a:gd name="connsiteY10" fmla="*/ 66553 h 1249788"/>
                      <a:gd name="connsiteX11" fmla="*/ 3822104 w 6094133"/>
                      <a:gd name="connsiteY11" fmla="*/ 66553 h 1249788"/>
                      <a:gd name="connsiteX12" fmla="*/ 4300058 w 6094133"/>
                      <a:gd name="connsiteY12" fmla="*/ 66553 h 1249788"/>
                      <a:gd name="connsiteX13" fmla="*/ 4596104 w 6094133"/>
                      <a:gd name="connsiteY13" fmla="*/ 66553 h 1249788"/>
                      <a:gd name="connsiteX14" fmla="*/ 4831514 w 6094133"/>
                      <a:gd name="connsiteY14" fmla="*/ 66553 h 1249788"/>
                      <a:gd name="connsiteX15" fmla="*/ 5248832 w 6094133"/>
                      <a:gd name="connsiteY15" fmla="*/ 66553 h 1249788"/>
                      <a:gd name="connsiteX16" fmla="*/ 5666150 w 6094133"/>
                      <a:gd name="connsiteY16" fmla="*/ 66553 h 1249788"/>
                      <a:gd name="connsiteX17" fmla="*/ 6083468 w 6094133"/>
                      <a:gd name="connsiteY17" fmla="*/ 66553 h 1249788"/>
                      <a:gd name="connsiteX18" fmla="*/ 6083468 w 6094133"/>
                      <a:gd name="connsiteY18" fmla="*/ 629004 h 1249788"/>
                      <a:gd name="connsiteX19" fmla="*/ 6083468 w 6094133"/>
                      <a:gd name="connsiteY19" fmla="*/ 1214413 h 1249788"/>
                      <a:gd name="connsiteX20" fmla="*/ 5726786 w 6094133"/>
                      <a:gd name="connsiteY20" fmla="*/ 1214413 h 1249788"/>
                      <a:gd name="connsiteX21" fmla="*/ 5309468 w 6094133"/>
                      <a:gd name="connsiteY21" fmla="*/ 1214413 h 1249788"/>
                      <a:gd name="connsiteX22" fmla="*/ 5074058 w 6094133"/>
                      <a:gd name="connsiteY22" fmla="*/ 1214413 h 1249788"/>
                      <a:gd name="connsiteX23" fmla="*/ 4778012 w 6094133"/>
                      <a:gd name="connsiteY23" fmla="*/ 1214413 h 1249788"/>
                      <a:gd name="connsiteX24" fmla="*/ 4421330 w 6094133"/>
                      <a:gd name="connsiteY24" fmla="*/ 1214413 h 1249788"/>
                      <a:gd name="connsiteX25" fmla="*/ 4004012 w 6094133"/>
                      <a:gd name="connsiteY25" fmla="*/ 1214413 h 1249788"/>
                      <a:gd name="connsiteX26" fmla="*/ 3707966 w 6094133"/>
                      <a:gd name="connsiteY26" fmla="*/ 1214413 h 1249788"/>
                      <a:gd name="connsiteX27" fmla="*/ 3533192 w 6094133"/>
                      <a:gd name="connsiteY27" fmla="*/ 1214413 h 1249788"/>
                      <a:gd name="connsiteX28" fmla="*/ 3176510 w 6094133"/>
                      <a:gd name="connsiteY28" fmla="*/ 1214413 h 1249788"/>
                      <a:gd name="connsiteX29" fmla="*/ 2880464 w 6094133"/>
                      <a:gd name="connsiteY29" fmla="*/ 1214413 h 1249788"/>
                      <a:gd name="connsiteX30" fmla="*/ 2705689 w 6094133"/>
                      <a:gd name="connsiteY30" fmla="*/ 1214413 h 1249788"/>
                      <a:gd name="connsiteX31" fmla="*/ 2530915 w 6094133"/>
                      <a:gd name="connsiteY31" fmla="*/ 1214413 h 1249788"/>
                      <a:gd name="connsiteX32" fmla="*/ 2113598 w 6094133"/>
                      <a:gd name="connsiteY32" fmla="*/ 1214413 h 1249788"/>
                      <a:gd name="connsiteX33" fmla="*/ 1817552 w 6094133"/>
                      <a:gd name="connsiteY33" fmla="*/ 1214413 h 1249788"/>
                      <a:gd name="connsiteX34" fmla="*/ 1460870 w 6094133"/>
                      <a:gd name="connsiteY34" fmla="*/ 1214413 h 1249788"/>
                      <a:gd name="connsiteX35" fmla="*/ 1043552 w 6094133"/>
                      <a:gd name="connsiteY35" fmla="*/ 1214413 h 1249788"/>
                      <a:gd name="connsiteX36" fmla="*/ 747506 w 6094133"/>
                      <a:gd name="connsiteY36" fmla="*/ 1214413 h 1249788"/>
                      <a:gd name="connsiteX37" fmla="*/ 19875 w 6094133"/>
                      <a:gd name="connsiteY37" fmla="*/ 1214413 h 1249788"/>
                      <a:gd name="connsiteX38" fmla="*/ 19875 w 6094133"/>
                      <a:gd name="connsiteY38" fmla="*/ 651962 h 1249788"/>
                      <a:gd name="connsiteX39" fmla="*/ 19875 w 6094133"/>
                      <a:gd name="connsiteY39" fmla="*/ 66553 h 1249788"/>
                      <a:gd name="connsiteX0" fmla="*/ 114801 w 6094133"/>
                      <a:gd name="connsiteY0" fmla="*/ 888 h 1249788"/>
                      <a:gd name="connsiteX1" fmla="*/ 315921 w 6094133"/>
                      <a:gd name="connsiteY1" fmla="*/ 66553 h 1249788"/>
                      <a:gd name="connsiteX2" fmla="*/ 490695 w 6094133"/>
                      <a:gd name="connsiteY2" fmla="*/ 66553 h 1249788"/>
                      <a:gd name="connsiteX3" fmla="*/ 847377 w 6094133"/>
                      <a:gd name="connsiteY3" fmla="*/ 66553 h 1249788"/>
                      <a:gd name="connsiteX4" fmla="*/ 1264695 w 6094133"/>
                      <a:gd name="connsiteY4" fmla="*/ 66553 h 1249788"/>
                      <a:gd name="connsiteX5" fmla="*/ 1500105 w 6094133"/>
                      <a:gd name="connsiteY5" fmla="*/ 66553 h 1249788"/>
                      <a:gd name="connsiteX6" fmla="*/ 1674879 w 6094133"/>
                      <a:gd name="connsiteY6" fmla="*/ 66553 h 1249788"/>
                      <a:gd name="connsiteX7" fmla="*/ 2031561 w 6094133"/>
                      <a:gd name="connsiteY7" fmla="*/ 66553 h 1249788"/>
                      <a:gd name="connsiteX8" fmla="*/ 2206335 w 6094133"/>
                      <a:gd name="connsiteY8" fmla="*/ 66553 h 1249788"/>
                      <a:gd name="connsiteX9" fmla="*/ 2441745 w 6094133"/>
                      <a:gd name="connsiteY9" fmla="*/ 66553 h 1249788"/>
                      <a:gd name="connsiteX10" fmla="*/ 2798427 w 6094133"/>
                      <a:gd name="connsiteY10" fmla="*/ 66553 h 1249788"/>
                      <a:gd name="connsiteX11" fmla="*/ 3155109 w 6094133"/>
                      <a:gd name="connsiteY11" fmla="*/ 66553 h 1249788"/>
                      <a:gd name="connsiteX12" fmla="*/ 3390519 w 6094133"/>
                      <a:gd name="connsiteY12" fmla="*/ 66553 h 1249788"/>
                      <a:gd name="connsiteX13" fmla="*/ 3807837 w 6094133"/>
                      <a:gd name="connsiteY13" fmla="*/ 66553 h 1249788"/>
                      <a:gd name="connsiteX14" fmla="*/ 4285791 w 6094133"/>
                      <a:gd name="connsiteY14" fmla="*/ 66553 h 1249788"/>
                      <a:gd name="connsiteX15" fmla="*/ 4642473 w 6094133"/>
                      <a:gd name="connsiteY15" fmla="*/ 66553 h 1249788"/>
                      <a:gd name="connsiteX16" fmla="*/ 4938518 w 6094133"/>
                      <a:gd name="connsiteY16" fmla="*/ 66553 h 1249788"/>
                      <a:gd name="connsiteX17" fmla="*/ 5295200 w 6094133"/>
                      <a:gd name="connsiteY17" fmla="*/ 66553 h 1249788"/>
                      <a:gd name="connsiteX18" fmla="*/ 5469975 w 6094133"/>
                      <a:gd name="connsiteY18" fmla="*/ 66553 h 1249788"/>
                      <a:gd name="connsiteX19" fmla="*/ 6083468 w 6094133"/>
                      <a:gd name="connsiteY19" fmla="*/ 66553 h 1249788"/>
                      <a:gd name="connsiteX20" fmla="*/ 6083468 w 6094133"/>
                      <a:gd name="connsiteY20" fmla="*/ 663439 h 1249788"/>
                      <a:gd name="connsiteX21" fmla="*/ 6083468 w 6094133"/>
                      <a:gd name="connsiteY21" fmla="*/ 1214413 h 1249788"/>
                      <a:gd name="connsiteX22" fmla="*/ 5908693 w 6094133"/>
                      <a:gd name="connsiteY22" fmla="*/ 1214413 h 1249788"/>
                      <a:gd name="connsiteX23" fmla="*/ 5430739 w 6094133"/>
                      <a:gd name="connsiteY23" fmla="*/ 1214413 h 1249788"/>
                      <a:gd name="connsiteX24" fmla="*/ 5195330 w 6094133"/>
                      <a:gd name="connsiteY24" fmla="*/ 1214413 h 1249788"/>
                      <a:gd name="connsiteX25" fmla="*/ 4959920 w 6094133"/>
                      <a:gd name="connsiteY25" fmla="*/ 1214413 h 1249788"/>
                      <a:gd name="connsiteX26" fmla="*/ 4603238 w 6094133"/>
                      <a:gd name="connsiteY26" fmla="*/ 1214413 h 1249788"/>
                      <a:gd name="connsiteX27" fmla="*/ 4185919 w 6094133"/>
                      <a:gd name="connsiteY27" fmla="*/ 1214413 h 1249788"/>
                      <a:gd name="connsiteX28" fmla="*/ 4011145 w 6094133"/>
                      <a:gd name="connsiteY28" fmla="*/ 1214413 h 1249788"/>
                      <a:gd name="connsiteX29" fmla="*/ 3533192 w 6094133"/>
                      <a:gd name="connsiteY29" fmla="*/ 1214413 h 1249788"/>
                      <a:gd name="connsiteX30" fmla="*/ 3297782 w 6094133"/>
                      <a:gd name="connsiteY30" fmla="*/ 1214413 h 1249788"/>
                      <a:gd name="connsiteX31" fmla="*/ 3001736 w 6094133"/>
                      <a:gd name="connsiteY31" fmla="*/ 1214413 h 1249788"/>
                      <a:gd name="connsiteX32" fmla="*/ 2705689 w 6094133"/>
                      <a:gd name="connsiteY32" fmla="*/ 1214413 h 1249788"/>
                      <a:gd name="connsiteX33" fmla="*/ 2409644 w 6094133"/>
                      <a:gd name="connsiteY33" fmla="*/ 1214413 h 1249788"/>
                      <a:gd name="connsiteX34" fmla="*/ 2234870 w 6094133"/>
                      <a:gd name="connsiteY34" fmla="*/ 1214413 h 1249788"/>
                      <a:gd name="connsiteX35" fmla="*/ 1999460 w 6094133"/>
                      <a:gd name="connsiteY35" fmla="*/ 1214413 h 1249788"/>
                      <a:gd name="connsiteX36" fmla="*/ 1642777 w 6094133"/>
                      <a:gd name="connsiteY36" fmla="*/ 1214413 h 1249788"/>
                      <a:gd name="connsiteX37" fmla="*/ 1407367 w 6094133"/>
                      <a:gd name="connsiteY37" fmla="*/ 1214413 h 1249788"/>
                      <a:gd name="connsiteX38" fmla="*/ 1050685 w 6094133"/>
                      <a:gd name="connsiteY38" fmla="*/ 1214413 h 1249788"/>
                      <a:gd name="connsiteX39" fmla="*/ 754640 w 6094133"/>
                      <a:gd name="connsiteY39" fmla="*/ 1214413 h 1249788"/>
                      <a:gd name="connsiteX40" fmla="*/ 579866 w 6094133"/>
                      <a:gd name="connsiteY40" fmla="*/ 1214413 h 1249788"/>
                      <a:gd name="connsiteX41" fmla="*/ 19875 w 6094133"/>
                      <a:gd name="connsiteY41" fmla="*/ 1214413 h 1249788"/>
                      <a:gd name="connsiteX42" fmla="*/ 19875 w 6094133"/>
                      <a:gd name="connsiteY42" fmla="*/ 617526 h 1249788"/>
                      <a:gd name="connsiteX43" fmla="*/ 114801 w 6094133"/>
                      <a:gd name="connsiteY43" fmla="*/ 888 h 124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094133" h="1249788" fill="none" extrusionOk="0">
                        <a:moveTo>
                          <a:pt x="19875" y="66553"/>
                        </a:moveTo>
                        <a:cubicBezTo>
                          <a:pt x="84698" y="44393"/>
                          <a:pt x="200227" y="105648"/>
                          <a:pt x="255285" y="66553"/>
                        </a:cubicBezTo>
                        <a:cubicBezTo>
                          <a:pt x="283175" y="24374"/>
                          <a:pt x="431247" y="107534"/>
                          <a:pt x="490695" y="66553"/>
                        </a:cubicBezTo>
                        <a:cubicBezTo>
                          <a:pt x="534852" y="-4253"/>
                          <a:pt x="719098" y="132726"/>
                          <a:pt x="847377" y="66553"/>
                        </a:cubicBezTo>
                        <a:cubicBezTo>
                          <a:pt x="964422" y="-11627"/>
                          <a:pt x="1164689" y="132505"/>
                          <a:pt x="1325331" y="66553"/>
                        </a:cubicBezTo>
                        <a:cubicBezTo>
                          <a:pt x="1481889" y="-16763"/>
                          <a:pt x="1706577" y="152138"/>
                          <a:pt x="1803285" y="66553"/>
                        </a:cubicBezTo>
                        <a:cubicBezTo>
                          <a:pt x="1900421" y="-12332"/>
                          <a:pt x="2096115" y="103547"/>
                          <a:pt x="2159966" y="66553"/>
                        </a:cubicBezTo>
                        <a:cubicBezTo>
                          <a:pt x="2229243" y="20518"/>
                          <a:pt x="2393932" y="121249"/>
                          <a:pt x="2456012" y="66553"/>
                        </a:cubicBezTo>
                        <a:cubicBezTo>
                          <a:pt x="2523608" y="51604"/>
                          <a:pt x="2689431" y="75166"/>
                          <a:pt x="2873330" y="66553"/>
                        </a:cubicBezTo>
                        <a:cubicBezTo>
                          <a:pt x="3055717" y="63272"/>
                          <a:pt x="3057689" y="81800"/>
                          <a:pt x="3169376" y="66553"/>
                        </a:cubicBezTo>
                        <a:cubicBezTo>
                          <a:pt x="3287111" y="50808"/>
                          <a:pt x="3370433" y="131552"/>
                          <a:pt x="3404786" y="66553"/>
                        </a:cubicBezTo>
                        <a:cubicBezTo>
                          <a:pt x="3489184" y="-8378"/>
                          <a:pt x="3686900" y="93694"/>
                          <a:pt x="3822104" y="66553"/>
                        </a:cubicBezTo>
                        <a:cubicBezTo>
                          <a:pt x="3952124" y="58156"/>
                          <a:pt x="4192621" y="112948"/>
                          <a:pt x="4300058" y="66553"/>
                        </a:cubicBezTo>
                        <a:cubicBezTo>
                          <a:pt x="4482385" y="28746"/>
                          <a:pt x="4515316" y="145532"/>
                          <a:pt x="4596104" y="66553"/>
                        </a:cubicBezTo>
                        <a:cubicBezTo>
                          <a:pt x="4684499" y="3242"/>
                          <a:pt x="4715564" y="108774"/>
                          <a:pt x="4831514" y="66553"/>
                        </a:cubicBezTo>
                        <a:cubicBezTo>
                          <a:pt x="4905795" y="-2890"/>
                          <a:pt x="5077597" y="193276"/>
                          <a:pt x="5248832" y="66553"/>
                        </a:cubicBezTo>
                        <a:cubicBezTo>
                          <a:pt x="5399770" y="-18959"/>
                          <a:pt x="5481437" y="125056"/>
                          <a:pt x="5666150" y="66553"/>
                        </a:cubicBezTo>
                        <a:cubicBezTo>
                          <a:pt x="5866600" y="-19511"/>
                          <a:pt x="5978950" y="65293"/>
                          <a:pt x="6083468" y="66553"/>
                        </a:cubicBezTo>
                        <a:cubicBezTo>
                          <a:pt x="6128790" y="151144"/>
                          <a:pt x="6092271" y="400286"/>
                          <a:pt x="6083468" y="629004"/>
                        </a:cubicBezTo>
                        <a:cubicBezTo>
                          <a:pt x="6099790" y="866016"/>
                          <a:pt x="6063093" y="972678"/>
                          <a:pt x="6083468" y="1214413"/>
                        </a:cubicBezTo>
                        <a:cubicBezTo>
                          <a:pt x="5968800" y="1275791"/>
                          <a:pt x="5817108" y="1147127"/>
                          <a:pt x="5726786" y="1214413"/>
                        </a:cubicBezTo>
                        <a:cubicBezTo>
                          <a:pt x="5643062" y="1263672"/>
                          <a:pt x="5396613" y="1140999"/>
                          <a:pt x="5309468" y="1214413"/>
                        </a:cubicBezTo>
                        <a:cubicBezTo>
                          <a:pt x="5222549" y="1266782"/>
                          <a:pt x="5199727" y="1148665"/>
                          <a:pt x="5074058" y="1214413"/>
                        </a:cubicBezTo>
                        <a:cubicBezTo>
                          <a:pt x="4977603" y="1286876"/>
                          <a:pt x="4901494" y="1194525"/>
                          <a:pt x="4778012" y="1214413"/>
                        </a:cubicBezTo>
                        <a:cubicBezTo>
                          <a:pt x="4655081" y="1240522"/>
                          <a:pt x="4574579" y="1135395"/>
                          <a:pt x="4421330" y="1214413"/>
                        </a:cubicBezTo>
                        <a:cubicBezTo>
                          <a:pt x="4284210" y="1291417"/>
                          <a:pt x="4123998" y="1190836"/>
                          <a:pt x="4004012" y="1214413"/>
                        </a:cubicBezTo>
                        <a:cubicBezTo>
                          <a:pt x="3887678" y="1230329"/>
                          <a:pt x="3851202" y="1209725"/>
                          <a:pt x="3707966" y="1214413"/>
                        </a:cubicBezTo>
                        <a:cubicBezTo>
                          <a:pt x="3554746" y="1216763"/>
                          <a:pt x="3605789" y="1167075"/>
                          <a:pt x="3533192" y="1214413"/>
                        </a:cubicBezTo>
                        <a:cubicBezTo>
                          <a:pt x="3444300" y="1267550"/>
                          <a:pt x="3297239" y="1159659"/>
                          <a:pt x="3176510" y="1214413"/>
                        </a:cubicBezTo>
                        <a:cubicBezTo>
                          <a:pt x="3059563" y="1250897"/>
                          <a:pt x="2958989" y="1126286"/>
                          <a:pt x="2880464" y="1214413"/>
                        </a:cubicBezTo>
                        <a:cubicBezTo>
                          <a:pt x="2816391" y="1282426"/>
                          <a:pt x="2745556" y="1214767"/>
                          <a:pt x="2705689" y="1214413"/>
                        </a:cubicBezTo>
                        <a:cubicBezTo>
                          <a:pt x="2649000" y="1221226"/>
                          <a:pt x="2623098" y="1179942"/>
                          <a:pt x="2530915" y="1214413"/>
                        </a:cubicBezTo>
                        <a:cubicBezTo>
                          <a:pt x="2402001" y="1254767"/>
                          <a:pt x="2327161" y="1216422"/>
                          <a:pt x="2113598" y="1214413"/>
                        </a:cubicBezTo>
                        <a:cubicBezTo>
                          <a:pt x="1915405" y="1257112"/>
                          <a:pt x="1943183" y="1209320"/>
                          <a:pt x="1817552" y="1214413"/>
                        </a:cubicBezTo>
                        <a:cubicBezTo>
                          <a:pt x="1686807" y="1211816"/>
                          <a:pt x="1634395" y="1184926"/>
                          <a:pt x="1460870" y="1214413"/>
                        </a:cubicBezTo>
                        <a:cubicBezTo>
                          <a:pt x="1281368" y="1223582"/>
                          <a:pt x="1140039" y="1176443"/>
                          <a:pt x="1043552" y="1214413"/>
                        </a:cubicBezTo>
                        <a:cubicBezTo>
                          <a:pt x="920926" y="1248664"/>
                          <a:pt x="823972" y="1188620"/>
                          <a:pt x="747506" y="1214413"/>
                        </a:cubicBezTo>
                        <a:cubicBezTo>
                          <a:pt x="676319" y="1227464"/>
                          <a:pt x="265568" y="1174972"/>
                          <a:pt x="19875" y="1214413"/>
                        </a:cubicBezTo>
                        <a:cubicBezTo>
                          <a:pt x="4665" y="970700"/>
                          <a:pt x="28515" y="860644"/>
                          <a:pt x="19875" y="651962"/>
                        </a:cubicBezTo>
                        <a:cubicBezTo>
                          <a:pt x="3669" y="418161"/>
                          <a:pt x="35144" y="365455"/>
                          <a:pt x="19875" y="66553"/>
                        </a:cubicBezTo>
                        <a:close/>
                      </a:path>
                      <a:path w="6094133" h="1249788" stroke="0" extrusionOk="0">
                        <a:moveTo>
                          <a:pt x="114801" y="888"/>
                        </a:moveTo>
                        <a:cubicBezTo>
                          <a:pt x="204262" y="-16334"/>
                          <a:pt x="246768" y="60522"/>
                          <a:pt x="315921" y="66553"/>
                        </a:cubicBezTo>
                        <a:cubicBezTo>
                          <a:pt x="380306" y="74669"/>
                          <a:pt x="405507" y="87149"/>
                          <a:pt x="490695" y="66553"/>
                        </a:cubicBezTo>
                        <a:cubicBezTo>
                          <a:pt x="572847" y="60375"/>
                          <a:pt x="704772" y="119094"/>
                          <a:pt x="847377" y="66553"/>
                        </a:cubicBezTo>
                        <a:cubicBezTo>
                          <a:pt x="975756" y="2661"/>
                          <a:pt x="1105448" y="166719"/>
                          <a:pt x="1264695" y="66553"/>
                        </a:cubicBezTo>
                        <a:cubicBezTo>
                          <a:pt x="1399100" y="-11095"/>
                          <a:pt x="1446329" y="87312"/>
                          <a:pt x="1500105" y="66553"/>
                        </a:cubicBezTo>
                        <a:cubicBezTo>
                          <a:pt x="1548147" y="62087"/>
                          <a:pt x="1613903" y="95070"/>
                          <a:pt x="1674879" y="66553"/>
                        </a:cubicBezTo>
                        <a:cubicBezTo>
                          <a:pt x="1742704" y="22193"/>
                          <a:pt x="1950871" y="137554"/>
                          <a:pt x="2031561" y="66553"/>
                        </a:cubicBezTo>
                        <a:cubicBezTo>
                          <a:pt x="2107498" y="-7345"/>
                          <a:pt x="2143684" y="78014"/>
                          <a:pt x="2206335" y="66553"/>
                        </a:cubicBezTo>
                        <a:cubicBezTo>
                          <a:pt x="2261565" y="72788"/>
                          <a:pt x="2354252" y="65020"/>
                          <a:pt x="2441745" y="66553"/>
                        </a:cubicBezTo>
                        <a:cubicBezTo>
                          <a:pt x="2532036" y="71516"/>
                          <a:pt x="2710545" y="65239"/>
                          <a:pt x="2798427" y="66553"/>
                        </a:cubicBezTo>
                        <a:cubicBezTo>
                          <a:pt x="2860088" y="59056"/>
                          <a:pt x="2992301" y="107040"/>
                          <a:pt x="3155109" y="66553"/>
                        </a:cubicBezTo>
                        <a:cubicBezTo>
                          <a:pt x="3313675" y="18266"/>
                          <a:pt x="3271939" y="93311"/>
                          <a:pt x="3390519" y="66553"/>
                        </a:cubicBezTo>
                        <a:cubicBezTo>
                          <a:pt x="3499828" y="14274"/>
                          <a:pt x="3661875" y="118576"/>
                          <a:pt x="3807837" y="66553"/>
                        </a:cubicBezTo>
                        <a:cubicBezTo>
                          <a:pt x="3941030" y="6617"/>
                          <a:pt x="4058136" y="81914"/>
                          <a:pt x="4285791" y="66553"/>
                        </a:cubicBezTo>
                        <a:cubicBezTo>
                          <a:pt x="4511763" y="70056"/>
                          <a:pt x="4556293" y="133998"/>
                          <a:pt x="4642473" y="66553"/>
                        </a:cubicBezTo>
                        <a:cubicBezTo>
                          <a:pt x="4729850" y="9097"/>
                          <a:pt x="4866224" y="101951"/>
                          <a:pt x="4938518" y="66553"/>
                        </a:cubicBezTo>
                        <a:cubicBezTo>
                          <a:pt x="5003161" y="29046"/>
                          <a:pt x="5105438" y="62381"/>
                          <a:pt x="5295200" y="66553"/>
                        </a:cubicBezTo>
                        <a:cubicBezTo>
                          <a:pt x="5456153" y="57969"/>
                          <a:pt x="5404848" y="73489"/>
                          <a:pt x="5469975" y="66553"/>
                        </a:cubicBezTo>
                        <a:cubicBezTo>
                          <a:pt x="5485554" y="75488"/>
                          <a:pt x="5818395" y="95622"/>
                          <a:pt x="6083468" y="66553"/>
                        </a:cubicBezTo>
                        <a:cubicBezTo>
                          <a:pt x="6090011" y="363831"/>
                          <a:pt x="6039579" y="522178"/>
                          <a:pt x="6083468" y="663439"/>
                        </a:cubicBezTo>
                        <a:cubicBezTo>
                          <a:pt x="6151766" y="789439"/>
                          <a:pt x="6104045" y="1056879"/>
                          <a:pt x="6083468" y="1214413"/>
                        </a:cubicBezTo>
                        <a:cubicBezTo>
                          <a:pt x="6029535" y="1214606"/>
                          <a:pt x="5999399" y="1168835"/>
                          <a:pt x="5908693" y="1214413"/>
                        </a:cubicBezTo>
                        <a:cubicBezTo>
                          <a:pt x="5824266" y="1249095"/>
                          <a:pt x="5575720" y="1136954"/>
                          <a:pt x="5430739" y="1214413"/>
                        </a:cubicBezTo>
                        <a:cubicBezTo>
                          <a:pt x="5312792" y="1312602"/>
                          <a:pt x="5265419" y="1174513"/>
                          <a:pt x="5195330" y="1214413"/>
                        </a:cubicBezTo>
                        <a:cubicBezTo>
                          <a:pt x="5101839" y="1271597"/>
                          <a:pt x="5008287" y="1177505"/>
                          <a:pt x="4959920" y="1214413"/>
                        </a:cubicBezTo>
                        <a:cubicBezTo>
                          <a:pt x="4909383" y="1244352"/>
                          <a:pt x="4725340" y="1195666"/>
                          <a:pt x="4603238" y="1214413"/>
                        </a:cubicBezTo>
                        <a:cubicBezTo>
                          <a:pt x="4430561" y="1240968"/>
                          <a:pt x="4303536" y="1115481"/>
                          <a:pt x="4185919" y="1214413"/>
                        </a:cubicBezTo>
                        <a:cubicBezTo>
                          <a:pt x="4092203" y="1294754"/>
                          <a:pt x="4062222" y="1177434"/>
                          <a:pt x="4011145" y="1214413"/>
                        </a:cubicBezTo>
                        <a:cubicBezTo>
                          <a:pt x="3954949" y="1240988"/>
                          <a:pt x="3716407" y="1159884"/>
                          <a:pt x="3533192" y="1214413"/>
                        </a:cubicBezTo>
                        <a:cubicBezTo>
                          <a:pt x="3370381" y="1251806"/>
                          <a:pt x="3371895" y="1196987"/>
                          <a:pt x="3297782" y="1214413"/>
                        </a:cubicBezTo>
                        <a:cubicBezTo>
                          <a:pt x="3235270" y="1217200"/>
                          <a:pt x="3095144" y="1218440"/>
                          <a:pt x="3001736" y="1214413"/>
                        </a:cubicBezTo>
                        <a:cubicBezTo>
                          <a:pt x="2926388" y="1214186"/>
                          <a:pt x="2774199" y="1201768"/>
                          <a:pt x="2705689" y="1214413"/>
                        </a:cubicBezTo>
                        <a:cubicBezTo>
                          <a:pt x="2636161" y="1241776"/>
                          <a:pt x="2489158" y="1177065"/>
                          <a:pt x="2409644" y="1214413"/>
                        </a:cubicBezTo>
                        <a:cubicBezTo>
                          <a:pt x="2338519" y="1257878"/>
                          <a:pt x="2289985" y="1208152"/>
                          <a:pt x="2234870" y="1214413"/>
                        </a:cubicBezTo>
                        <a:cubicBezTo>
                          <a:pt x="2155239" y="1228121"/>
                          <a:pt x="2109121" y="1200443"/>
                          <a:pt x="1999460" y="1214413"/>
                        </a:cubicBezTo>
                        <a:cubicBezTo>
                          <a:pt x="1879822" y="1195135"/>
                          <a:pt x="1767903" y="1138637"/>
                          <a:pt x="1642777" y="1214413"/>
                        </a:cubicBezTo>
                        <a:cubicBezTo>
                          <a:pt x="1493800" y="1287097"/>
                          <a:pt x="1491304" y="1197191"/>
                          <a:pt x="1407367" y="1214413"/>
                        </a:cubicBezTo>
                        <a:cubicBezTo>
                          <a:pt x="1332595" y="1239196"/>
                          <a:pt x="1111697" y="1145597"/>
                          <a:pt x="1050685" y="1214413"/>
                        </a:cubicBezTo>
                        <a:cubicBezTo>
                          <a:pt x="964624" y="1278225"/>
                          <a:pt x="845103" y="1182247"/>
                          <a:pt x="754640" y="1214413"/>
                        </a:cubicBezTo>
                        <a:cubicBezTo>
                          <a:pt x="630692" y="1248658"/>
                          <a:pt x="612774" y="1187506"/>
                          <a:pt x="579866" y="1214413"/>
                        </a:cubicBezTo>
                        <a:cubicBezTo>
                          <a:pt x="538854" y="1232058"/>
                          <a:pt x="140829" y="1157962"/>
                          <a:pt x="19875" y="1214413"/>
                        </a:cubicBezTo>
                        <a:cubicBezTo>
                          <a:pt x="-46477" y="993014"/>
                          <a:pt x="-11729" y="798703"/>
                          <a:pt x="19875" y="617526"/>
                        </a:cubicBezTo>
                        <a:cubicBezTo>
                          <a:pt x="-2421" y="420371"/>
                          <a:pt x="178065" y="268810"/>
                          <a:pt x="114801" y="888"/>
                        </a:cubicBezTo>
                        <a:close/>
                      </a:path>
                      <a:path w="6094133" h="1249788" fill="none" stroke="0" extrusionOk="0">
                        <a:moveTo>
                          <a:pt x="19875" y="66553"/>
                        </a:moveTo>
                        <a:cubicBezTo>
                          <a:pt x="97353" y="36724"/>
                          <a:pt x="201223" y="115477"/>
                          <a:pt x="255285" y="66553"/>
                        </a:cubicBezTo>
                        <a:cubicBezTo>
                          <a:pt x="321553" y="17303"/>
                          <a:pt x="428786" y="110310"/>
                          <a:pt x="490695" y="66553"/>
                        </a:cubicBezTo>
                        <a:cubicBezTo>
                          <a:pt x="525257" y="13398"/>
                          <a:pt x="762818" y="136990"/>
                          <a:pt x="847377" y="66553"/>
                        </a:cubicBezTo>
                        <a:cubicBezTo>
                          <a:pt x="947291" y="-51368"/>
                          <a:pt x="1175558" y="132985"/>
                          <a:pt x="1325331" y="66553"/>
                        </a:cubicBezTo>
                        <a:cubicBezTo>
                          <a:pt x="1431977" y="-13212"/>
                          <a:pt x="1693043" y="173105"/>
                          <a:pt x="1803285" y="66553"/>
                        </a:cubicBezTo>
                        <a:cubicBezTo>
                          <a:pt x="1875080" y="-26544"/>
                          <a:pt x="2076382" y="101466"/>
                          <a:pt x="2159966" y="66553"/>
                        </a:cubicBezTo>
                        <a:cubicBezTo>
                          <a:pt x="2236863" y="-7413"/>
                          <a:pt x="2386813" y="84965"/>
                          <a:pt x="2456012" y="66553"/>
                        </a:cubicBezTo>
                        <a:cubicBezTo>
                          <a:pt x="2565586" y="10147"/>
                          <a:pt x="2710635" y="87241"/>
                          <a:pt x="2873330" y="66553"/>
                        </a:cubicBezTo>
                        <a:cubicBezTo>
                          <a:pt x="3050412" y="64152"/>
                          <a:pt x="3057265" y="89236"/>
                          <a:pt x="3169376" y="66553"/>
                        </a:cubicBezTo>
                        <a:cubicBezTo>
                          <a:pt x="3278934" y="50158"/>
                          <a:pt x="3353431" y="120547"/>
                          <a:pt x="3404786" y="66553"/>
                        </a:cubicBezTo>
                        <a:cubicBezTo>
                          <a:pt x="3439017" y="5903"/>
                          <a:pt x="3671053" y="103351"/>
                          <a:pt x="3822104" y="66553"/>
                        </a:cubicBezTo>
                        <a:cubicBezTo>
                          <a:pt x="3995020" y="45664"/>
                          <a:pt x="4158073" y="128540"/>
                          <a:pt x="4300058" y="66553"/>
                        </a:cubicBezTo>
                        <a:cubicBezTo>
                          <a:pt x="4476304" y="39423"/>
                          <a:pt x="4494041" y="119589"/>
                          <a:pt x="4596104" y="66553"/>
                        </a:cubicBezTo>
                        <a:cubicBezTo>
                          <a:pt x="4705506" y="5465"/>
                          <a:pt x="4721445" y="108147"/>
                          <a:pt x="4831514" y="66553"/>
                        </a:cubicBezTo>
                        <a:cubicBezTo>
                          <a:pt x="4912692" y="-10039"/>
                          <a:pt x="5110476" y="161148"/>
                          <a:pt x="5248832" y="66553"/>
                        </a:cubicBezTo>
                        <a:cubicBezTo>
                          <a:pt x="5390018" y="13386"/>
                          <a:pt x="5460431" y="136946"/>
                          <a:pt x="5666150" y="66553"/>
                        </a:cubicBezTo>
                        <a:cubicBezTo>
                          <a:pt x="5859093" y="-23884"/>
                          <a:pt x="5972214" y="57255"/>
                          <a:pt x="6083468" y="66553"/>
                        </a:cubicBezTo>
                        <a:cubicBezTo>
                          <a:pt x="6140408" y="162341"/>
                          <a:pt x="6036418" y="386913"/>
                          <a:pt x="6083468" y="629004"/>
                        </a:cubicBezTo>
                        <a:cubicBezTo>
                          <a:pt x="6087300" y="841458"/>
                          <a:pt x="6089089" y="963755"/>
                          <a:pt x="6083468" y="1214413"/>
                        </a:cubicBezTo>
                        <a:cubicBezTo>
                          <a:pt x="5970174" y="1248766"/>
                          <a:pt x="5805292" y="1174040"/>
                          <a:pt x="5726786" y="1214413"/>
                        </a:cubicBezTo>
                        <a:cubicBezTo>
                          <a:pt x="5680094" y="1265809"/>
                          <a:pt x="5372464" y="1130705"/>
                          <a:pt x="5309468" y="1214413"/>
                        </a:cubicBezTo>
                        <a:cubicBezTo>
                          <a:pt x="5213981" y="1318549"/>
                          <a:pt x="5142277" y="1152784"/>
                          <a:pt x="5074058" y="1214413"/>
                        </a:cubicBezTo>
                        <a:cubicBezTo>
                          <a:pt x="4965733" y="1238324"/>
                          <a:pt x="4884248" y="1198488"/>
                          <a:pt x="4778012" y="1214413"/>
                        </a:cubicBezTo>
                        <a:cubicBezTo>
                          <a:pt x="4668558" y="1210953"/>
                          <a:pt x="4587895" y="1153462"/>
                          <a:pt x="4421330" y="1214413"/>
                        </a:cubicBezTo>
                        <a:cubicBezTo>
                          <a:pt x="4284466" y="1294980"/>
                          <a:pt x="4107773" y="1189263"/>
                          <a:pt x="4004012" y="1214413"/>
                        </a:cubicBezTo>
                        <a:cubicBezTo>
                          <a:pt x="3882025" y="1236790"/>
                          <a:pt x="3844040" y="1219958"/>
                          <a:pt x="3707966" y="1214413"/>
                        </a:cubicBezTo>
                        <a:cubicBezTo>
                          <a:pt x="3561132" y="1221105"/>
                          <a:pt x="3595955" y="1157768"/>
                          <a:pt x="3533192" y="1214413"/>
                        </a:cubicBezTo>
                        <a:cubicBezTo>
                          <a:pt x="3490312" y="1233803"/>
                          <a:pt x="3305846" y="1186503"/>
                          <a:pt x="3176510" y="1214413"/>
                        </a:cubicBezTo>
                        <a:cubicBezTo>
                          <a:pt x="3085610" y="1253381"/>
                          <a:pt x="2951989" y="1163227"/>
                          <a:pt x="2880464" y="1214413"/>
                        </a:cubicBezTo>
                        <a:cubicBezTo>
                          <a:pt x="2814783" y="1280831"/>
                          <a:pt x="2761895" y="1210412"/>
                          <a:pt x="2705689" y="1214413"/>
                        </a:cubicBezTo>
                        <a:cubicBezTo>
                          <a:pt x="2663167" y="1225804"/>
                          <a:pt x="2624938" y="1156713"/>
                          <a:pt x="2530915" y="1214413"/>
                        </a:cubicBezTo>
                        <a:cubicBezTo>
                          <a:pt x="2446953" y="1225911"/>
                          <a:pt x="2295738" y="1150218"/>
                          <a:pt x="2113598" y="1214413"/>
                        </a:cubicBezTo>
                        <a:cubicBezTo>
                          <a:pt x="1917728" y="1267556"/>
                          <a:pt x="1933882" y="1203852"/>
                          <a:pt x="1817552" y="1214413"/>
                        </a:cubicBezTo>
                        <a:cubicBezTo>
                          <a:pt x="1710188" y="1210429"/>
                          <a:pt x="1643059" y="1193147"/>
                          <a:pt x="1460870" y="1214413"/>
                        </a:cubicBezTo>
                        <a:cubicBezTo>
                          <a:pt x="1293625" y="1243974"/>
                          <a:pt x="1172924" y="1171017"/>
                          <a:pt x="1043552" y="1214413"/>
                        </a:cubicBezTo>
                        <a:cubicBezTo>
                          <a:pt x="927524" y="1250035"/>
                          <a:pt x="805521" y="1208056"/>
                          <a:pt x="747506" y="1214413"/>
                        </a:cubicBezTo>
                        <a:cubicBezTo>
                          <a:pt x="659569" y="1189688"/>
                          <a:pt x="255534" y="1168404"/>
                          <a:pt x="19875" y="1214413"/>
                        </a:cubicBezTo>
                        <a:cubicBezTo>
                          <a:pt x="9400" y="952150"/>
                          <a:pt x="26597" y="884829"/>
                          <a:pt x="19875" y="651962"/>
                        </a:cubicBezTo>
                        <a:cubicBezTo>
                          <a:pt x="1864" y="428994"/>
                          <a:pt x="29974" y="353126"/>
                          <a:pt x="19875" y="66553"/>
                        </a:cubicBezTo>
                        <a:close/>
                      </a:path>
                    </a:pathLst>
                  </a:custGeom>
                  <ask:type>
                    <ask:lineSketchScribble/>
                  </ask:type>
                </ask:lineSketchStyleProps>
              </a:ext>
            </a:extLst>
          </a:ln>
          <a:effectLst/>
        </p:spPr>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0" cap="none" spc="0" normalizeH="0" baseline="0" noProof="0" dirty="0" err="1">
                <a:ln>
                  <a:noFill/>
                </a:ln>
                <a:solidFill>
                  <a:srgbClr val="C00000"/>
                </a:solidFill>
                <a:effectLst/>
                <a:uLnTx/>
                <a:uFillTx/>
                <a:latin typeface="Calibri" panose="020F0502020204030204"/>
                <a:ea typeface="+mn-ea"/>
                <a:cs typeface="Arial" panose="020B0604020202020204" pitchFamily="34" charset="0"/>
              </a:rPr>
              <a:t>Diện</a:t>
            </a:r>
            <a:r>
              <a:rPr kumimoji="0" lang="en-US" sz="2800" b="1" i="1"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C00000"/>
                </a:solidFill>
                <a:effectLst/>
                <a:uLnTx/>
                <a:uFillTx/>
                <a:latin typeface="Calibri" panose="020F0502020204030204"/>
                <a:ea typeface="+mn-ea"/>
                <a:cs typeface="Arial" panose="020B0604020202020204" pitchFamily="34" charset="0"/>
              </a:rPr>
              <a:t>tích</a:t>
            </a:r>
            <a:r>
              <a:rPr kumimoji="0" lang="en-US" sz="2800" b="1" i="1"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C00000"/>
                </a:solidFill>
                <a:effectLst/>
                <a:uLnTx/>
                <a:uFillTx/>
                <a:latin typeface="Calibri" panose="020F0502020204030204"/>
                <a:ea typeface="+mn-ea"/>
                <a:cs typeface="Arial" panose="020B0604020202020204" pitchFamily="34" charset="0"/>
              </a:rPr>
              <a:t>toàn</a:t>
            </a:r>
            <a:r>
              <a:rPr kumimoji="0" lang="en-US" sz="2800" b="1" i="1" u="none" strike="noStrike" kern="0" cap="none" spc="0" normalizeH="0" noProof="0" dirty="0">
                <a:ln>
                  <a:noFill/>
                </a:ln>
                <a:solidFill>
                  <a:srgbClr val="C0000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noProof="0" dirty="0" err="1">
                <a:ln>
                  <a:noFill/>
                </a:ln>
                <a:solidFill>
                  <a:srgbClr val="C00000"/>
                </a:solidFill>
                <a:effectLst/>
                <a:uLnTx/>
                <a:uFillTx/>
                <a:latin typeface="Calibri" panose="020F0502020204030204"/>
                <a:ea typeface="+mn-ea"/>
                <a:cs typeface="Arial" panose="020B0604020202020204" pitchFamily="34" charset="0"/>
              </a:rPr>
              <a:t>phần</a:t>
            </a:r>
            <a:r>
              <a:rPr kumimoji="0" lang="en-US" sz="2800" b="1" i="1" u="none" strike="noStrike" kern="0" cap="none" spc="0" normalizeH="0" noProof="0" dirty="0">
                <a:ln>
                  <a:noFill/>
                </a:ln>
                <a:solidFill>
                  <a:srgbClr val="C00000"/>
                </a:solidFill>
                <a:effectLst/>
                <a:uLnTx/>
                <a:uFillTx/>
                <a:latin typeface="Calibri" panose="020F0502020204030204"/>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của</a:t>
            </a: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hình</a:t>
            </a: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lập</a:t>
            </a: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phương</a:t>
            </a: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bằng</a:t>
            </a: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00B050"/>
                </a:solidFill>
                <a:effectLst/>
                <a:uLnTx/>
                <a:uFillTx/>
                <a:latin typeface="Calibri" panose="020F0502020204030204"/>
                <a:ea typeface="+mn-ea"/>
                <a:cs typeface="Arial" panose="020B0604020202020204" pitchFamily="34" charset="0"/>
              </a:rPr>
              <a:t>diện</a:t>
            </a:r>
            <a:r>
              <a:rPr kumimoji="0" lang="en-US" sz="2800" b="1" i="1" u="none" strike="noStrike" kern="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00B050"/>
                </a:solidFill>
                <a:effectLst/>
                <a:uLnTx/>
                <a:uFillTx/>
                <a:latin typeface="Calibri" panose="020F0502020204030204"/>
                <a:ea typeface="+mn-ea"/>
                <a:cs typeface="Arial" panose="020B0604020202020204" pitchFamily="34" charset="0"/>
              </a:rPr>
              <a:t>tích</a:t>
            </a:r>
            <a:r>
              <a:rPr kumimoji="0" lang="en-US" sz="2800" b="1" i="1" u="none" strike="noStrike" kern="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00B050"/>
                </a:solidFill>
                <a:effectLst/>
                <a:uLnTx/>
                <a:uFillTx/>
                <a:latin typeface="Calibri" panose="020F0502020204030204"/>
                <a:ea typeface="+mn-ea"/>
                <a:cs typeface="Arial" panose="020B0604020202020204" pitchFamily="34" charset="0"/>
              </a:rPr>
              <a:t>một</a:t>
            </a:r>
            <a:r>
              <a:rPr kumimoji="0" lang="en-US" sz="2800" b="1" i="1" u="none" strike="noStrike" kern="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00B050"/>
                </a:solidFill>
                <a:effectLst/>
                <a:uLnTx/>
                <a:uFillTx/>
                <a:latin typeface="Calibri" panose="020F0502020204030204"/>
                <a:ea typeface="+mn-ea"/>
                <a:cs typeface="Arial" panose="020B0604020202020204" pitchFamily="34" charset="0"/>
              </a:rPr>
              <a:t>mặt</a:t>
            </a:r>
            <a:r>
              <a:rPr kumimoji="0" lang="en-US" sz="2800" b="1" i="1" u="none" strike="noStrike" kern="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FE668E">
                    <a:lumMod val="50000"/>
                  </a:srgbClr>
                </a:solidFill>
                <a:effectLst/>
                <a:uLnTx/>
                <a:uFillTx/>
                <a:latin typeface="Calibri" panose="020F0502020204030204"/>
                <a:ea typeface="+mn-ea"/>
                <a:cs typeface="Arial" panose="020B0604020202020204" pitchFamily="34" charset="0"/>
              </a:rPr>
              <a:t>nhân</a:t>
            </a:r>
            <a:r>
              <a:rPr kumimoji="0" lang="en-US" sz="2800" b="1" i="1" u="none" strike="noStrike" kern="0" cap="none" spc="0" normalizeH="0" baseline="0" noProof="0" dirty="0">
                <a:ln>
                  <a:noFill/>
                </a:ln>
                <a:solidFill>
                  <a:srgbClr val="FE668E">
                    <a:lumMod val="50000"/>
                  </a:srgbClr>
                </a:solidFill>
                <a:effectLst/>
                <a:uLnTx/>
                <a:uFillTx/>
                <a:latin typeface="Calibri" panose="020F0502020204030204"/>
                <a:ea typeface="+mn-ea"/>
                <a:cs typeface="Arial" panose="020B0604020202020204" pitchFamily="34" charset="0"/>
              </a:rPr>
              <a:t> 6</a:t>
            </a:r>
          </a:p>
        </p:txBody>
      </p:sp>
      <p:sp>
        <p:nvSpPr>
          <p:cNvPr id="41" name="Rectangle 39">
            <a:extLst>
              <a:ext uri="{FF2B5EF4-FFF2-40B4-BE49-F238E27FC236}">
                <a16:creationId xmlns:a16="http://schemas.microsoft.com/office/drawing/2014/main" id="{6A3EC1E9-F8FD-664B-9D61-7309230F0A88}"/>
              </a:ext>
            </a:extLst>
          </p:cNvPr>
          <p:cNvSpPr/>
          <p:nvPr/>
        </p:nvSpPr>
        <p:spPr>
          <a:xfrm>
            <a:off x="6642100" y="5029199"/>
            <a:ext cx="5252022" cy="907976"/>
          </a:xfrm>
          <a:custGeom>
            <a:avLst/>
            <a:gdLst>
              <a:gd name="connsiteX0" fmla="*/ 17128 w 5252022"/>
              <a:gd name="connsiteY0" fmla="*/ 48351 h 907976"/>
              <a:gd name="connsiteX1" fmla="*/ 220009 w 5252022"/>
              <a:gd name="connsiteY1" fmla="*/ 48351 h 907976"/>
              <a:gd name="connsiteX2" fmla="*/ 422889 w 5252022"/>
              <a:gd name="connsiteY2" fmla="*/ 48351 h 907976"/>
              <a:gd name="connsiteX3" fmla="*/ 730283 w 5252022"/>
              <a:gd name="connsiteY3" fmla="*/ 48351 h 907976"/>
              <a:gd name="connsiteX4" fmla="*/ 1142191 w 5252022"/>
              <a:gd name="connsiteY4" fmla="*/ 48351 h 907976"/>
              <a:gd name="connsiteX5" fmla="*/ 1554100 w 5252022"/>
              <a:gd name="connsiteY5" fmla="*/ 48351 h 907976"/>
              <a:gd name="connsiteX6" fmla="*/ 1861494 w 5252022"/>
              <a:gd name="connsiteY6" fmla="*/ 48351 h 907976"/>
              <a:gd name="connsiteX7" fmla="*/ 2116631 w 5252022"/>
              <a:gd name="connsiteY7" fmla="*/ 48351 h 907976"/>
              <a:gd name="connsiteX8" fmla="*/ 2476282 w 5252022"/>
              <a:gd name="connsiteY8" fmla="*/ 48351 h 907976"/>
              <a:gd name="connsiteX9" fmla="*/ 2731419 w 5252022"/>
              <a:gd name="connsiteY9" fmla="*/ 48351 h 907976"/>
              <a:gd name="connsiteX10" fmla="*/ 2934299 w 5252022"/>
              <a:gd name="connsiteY10" fmla="*/ 48351 h 907976"/>
              <a:gd name="connsiteX11" fmla="*/ 3293951 w 5252022"/>
              <a:gd name="connsiteY11" fmla="*/ 48351 h 907976"/>
              <a:gd name="connsiteX12" fmla="*/ 3705859 w 5252022"/>
              <a:gd name="connsiteY12" fmla="*/ 48351 h 907976"/>
              <a:gd name="connsiteX13" fmla="*/ 3960996 w 5252022"/>
              <a:gd name="connsiteY13" fmla="*/ 48351 h 907976"/>
              <a:gd name="connsiteX14" fmla="*/ 4163876 w 5252022"/>
              <a:gd name="connsiteY14" fmla="*/ 48351 h 907976"/>
              <a:gd name="connsiteX15" fmla="*/ 4523528 w 5252022"/>
              <a:gd name="connsiteY15" fmla="*/ 48351 h 907976"/>
              <a:gd name="connsiteX16" fmla="*/ 4883179 w 5252022"/>
              <a:gd name="connsiteY16" fmla="*/ 48351 h 907976"/>
              <a:gd name="connsiteX17" fmla="*/ 5242830 w 5252022"/>
              <a:gd name="connsiteY17" fmla="*/ 48351 h 907976"/>
              <a:gd name="connsiteX18" fmla="*/ 5242830 w 5252022"/>
              <a:gd name="connsiteY18" fmla="*/ 456973 h 907976"/>
              <a:gd name="connsiteX19" fmla="*/ 5242830 w 5252022"/>
              <a:gd name="connsiteY19" fmla="*/ 882275 h 907976"/>
              <a:gd name="connsiteX20" fmla="*/ 4935436 w 5252022"/>
              <a:gd name="connsiteY20" fmla="*/ 882275 h 907976"/>
              <a:gd name="connsiteX21" fmla="*/ 4575785 w 5252022"/>
              <a:gd name="connsiteY21" fmla="*/ 882275 h 907976"/>
              <a:gd name="connsiteX22" fmla="*/ 4372905 w 5252022"/>
              <a:gd name="connsiteY22" fmla="*/ 882275 h 907976"/>
              <a:gd name="connsiteX23" fmla="*/ 4117767 w 5252022"/>
              <a:gd name="connsiteY23" fmla="*/ 882275 h 907976"/>
              <a:gd name="connsiteX24" fmla="*/ 3810373 w 5252022"/>
              <a:gd name="connsiteY24" fmla="*/ 882275 h 907976"/>
              <a:gd name="connsiteX25" fmla="*/ 3450722 w 5252022"/>
              <a:gd name="connsiteY25" fmla="*/ 882275 h 907976"/>
              <a:gd name="connsiteX26" fmla="*/ 3195585 w 5252022"/>
              <a:gd name="connsiteY26" fmla="*/ 882275 h 907976"/>
              <a:gd name="connsiteX27" fmla="*/ 3044962 w 5252022"/>
              <a:gd name="connsiteY27" fmla="*/ 882275 h 907976"/>
              <a:gd name="connsiteX28" fmla="*/ 2737567 w 5252022"/>
              <a:gd name="connsiteY28" fmla="*/ 882275 h 907976"/>
              <a:gd name="connsiteX29" fmla="*/ 2482430 w 5252022"/>
              <a:gd name="connsiteY29" fmla="*/ 882275 h 907976"/>
              <a:gd name="connsiteX30" fmla="*/ 2331807 w 5252022"/>
              <a:gd name="connsiteY30" fmla="*/ 882275 h 907976"/>
              <a:gd name="connsiteX31" fmla="*/ 2181183 w 5252022"/>
              <a:gd name="connsiteY31" fmla="*/ 882275 h 907976"/>
              <a:gd name="connsiteX32" fmla="*/ 1821533 w 5252022"/>
              <a:gd name="connsiteY32" fmla="*/ 882275 h 907976"/>
              <a:gd name="connsiteX33" fmla="*/ 1566395 w 5252022"/>
              <a:gd name="connsiteY33" fmla="*/ 882275 h 907976"/>
              <a:gd name="connsiteX34" fmla="*/ 1259001 w 5252022"/>
              <a:gd name="connsiteY34" fmla="*/ 882275 h 907976"/>
              <a:gd name="connsiteX35" fmla="*/ 899350 w 5252022"/>
              <a:gd name="connsiteY35" fmla="*/ 882275 h 907976"/>
              <a:gd name="connsiteX36" fmla="*/ 644213 w 5252022"/>
              <a:gd name="connsiteY36" fmla="*/ 882275 h 907976"/>
              <a:gd name="connsiteX37" fmla="*/ 17128 w 5252022"/>
              <a:gd name="connsiteY37" fmla="*/ 882275 h 907976"/>
              <a:gd name="connsiteX38" fmla="*/ 17128 w 5252022"/>
              <a:gd name="connsiteY38" fmla="*/ 473653 h 907976"/>
              <a:gd name="connsiteX39" fmla="*/ 17128 w 5252022"/>
              <a:gd name="connsiteY39" fmla="*/ 48351 h 907976"/>
              <a:gd name="connsiteX0" fmla="*/ 98937 w 5252022"/>
              <a:gd name="connsiteY0" fmla="*/ 645 h 907976"/>
              <a:gd name="connsiteX1" fmla="*/ 272266 w 5252022"/>
              <a:gd name="connsiteY1" fmla="*/ 48351 h 907976"/>
              <a:gd name="connsiteX2" fmla="*/ 422889 w 5252022"/>
              <a:gd name="connsiteY2" fmla="*/ 48351 h 907976"/>
              <a:gd name="connsiteX3" fmla="*/ 730283 w 5252022"/>
              <a:gd name="connsiteY3" fmla="*/ 48351 h 907976"/>
              <a:gd name="connsiteX4" fmla="*/ 1089934 w 5252022"/>
              <a:gd name="connsiteY4" fmla="*/ 48351 h 907976"/>
              <a:gd name="connsiteX5" fmla="*/ 1292814 w 5252022"/>
              <a:gd name="connsiteY5" fmla="*/ 48351 h 907976"/>
              <a:gd name="connsiteX6" fmla="*/ 1443438 w 5252022"/>
              <a:gd name="connsiteY6" fmla="*/ 48351 h 907976"/>
              <a:gd name="connsiteX7" fmla="*/ 1750832 w 5252022"/>
              <a:gd name="connsiteY7" fmla="*/ 48351 h 907976"/>
              <a:gd name="connsiteX8" fmla="*/ 1901455 w 5252022"/>
              <a:gd name="connsiteY8" fmla="*/ 48351 h 907976"/>
              <a:gd name="connsiteX9" fmla="*/ 2104335 w 5252022"/>
              <a:gd name="connsiteY9" fmla="*/ 48351 h 907976"/>
              <a:gd name="connsiteX10" fmla="*/ 2411729 w 5252022"/>
              <a:gd name="connsiteY10" fmla="*/ 48351 h 907976"/>
              <a:gd name="connsiteX11" fmla="*/ 2719124 w 5252022"/>
              <a:gd name="connsiteY11" fmla="*/ 48351 h 907976"/>
              <a:gd name="connsiteX12" fmla="*/ 2922004 w 5252022"/>
              <a:gd name="connsiteY12" fmla="*/ 48351 h 907976"/>
              <a:gd name="connsiteX13" fmla="*/ 3281655 w 5252022"/>
              <a:gd name="connsiteY13" fmla="*/ 48351 h 907976"/>
              <a:gd name="connsiteX14" fmla="*/ 3693563 w 5252022"/>
              <a:gd name="connsiteY14" fmla="*/ 48351 h 907976"/>
              <a:gd name="connsiteX15" fmla="*/ 4000958 w 5252022"/>
              <a:gd name="connsiteY15" fmla="*/ 48351 h 907976"/>
              <a:gd name="connsiteX16" fmla="*/ 4256095 w 5252022"/>
              <a:gd name="connsiteY16" fmla="*/ 48351 h 907976"/>
              <a:gd name="connsiteX17" fmla="*/ 4563489 w 5252022"/>
              <a:gd name="connsiteY17" fmla="*/ 48351 h 907976"/>
              <a:gd name="connsiteX18" fmla="*/ 4714112 w 5252022"/>
              <a:gd name="connsiteY18" fmla="*/ 48351 h 907976"/>
              <a:gd name="connsiteX19" fmla="*/ 5242830 w 5252022"/>
              <a:gd name="connsiteY19" fmla="*/ 48351 h 907976"/>
              <a:gd name="connsiteX20" fmla="*/ 5242830 w 5252022"/>
              <a:gd name="connsiteY20" fmla="*/ 481991 h 907976"/>
              <a:gd name="connsiteX21" fmla="*/ 5242830 w 5252022"/>
              <a:gd name="connsiteY21" fmla="*/ 882275 h 907976"/>
              <a:gd name="connsiteX22" fmla="*/ 5092207 w 5252022"/>
              <a:gd name="connsiteY22" fmla="*/ 882275 h 907976"/>
              <a:gd name="connsiteX23" fmla="*/ 4680299 w 5252022"/>
              <a:gd name="connsiteY23" fmla="*/ 882275 h 907976"/>
              <a:gd name="connsiteX24" fmla="*/ 4477419 w 5252022"/>
              <a:gd name="connsiteY24" fmla="*/ 882275 h 907976"/>
              <a:gd name="connsiteX25" fmla="*/ 4274539 w 5252022"/>
              <a:gd name="connsiteY25" fmla="*/ 882275 h 907976"/>
              <a:gd name="connsiteX26" fmla="*/ 3967144 w 5252022"/>
              <a:gd name="connsiteY26" fmla="*/ 882275 h 907976"/>
              <a:gd name="connsiteX27" fmla="*/ 3607493 w 5252022"/>
              <a:gd name="connsiteY27" fmla="*/ 882275 h 907976"/>
              <a:gd name="connsiteX28" fmla="*/ 3456870 w 5252022"/>
              <a:gd name="connsiteY28" fmla="*/ 882275 h 907976"/>
              <a:gd name="connsiteX29" fmla="*/ 3044962 w 5252022"/>
              <a:gd name="connsiteY29" fmla="*/ 882275 h 907976"/>
              <a:gd name="connsiteX30" fmla="*/ 2842081 w 5252022"/>
              <a:gd name="connsiteY30" fmla="*/ 882275 h 907976"/>
              <a:gd name="connsiteX31" fmla="*/ 2586944 w 5252022"/>
              <a:gd name="connsiteY31" fmla="*/ 882275 h 907976"/>
              <a:gd name="connsiteX32" fmla="*/ 2331807 w 5252022"/>
              <a:gd name="connsiteY32" fmla="*/ 882275 h 907976"/>
              <a:gd name="connsiteX33" fmla="*/ 2076670 w 5252022"/>
              <a:gd name="connsiteY33" fmla="*/ 882275 h 907976"/>
              <a:gd name="connsiteX34" fmla="*/ 1926047 w 5252022"/>
              <a:gd name="connsiteY34" fmla="*/ 882275 h 907976"/>
              <a:gd name="connsiteX35" fmla="*/ 1723166 w 5252022"/>
              <a:gd name="connsiteY35" fmla="*/ 882275 h 907976"/>
              <a:gd name="connsiteX36" fmla="*/ 1415772 w 5252022"/>
              <a:gd name="connsiteY36" fmla="*/ 882275 h 907976"/>
              <a:gd name="connsiteX37" fmla="*/ 1212892 w 5252022"/>
              <a:gd name="connsiteY37" fmla="*/ 882275 h 907976"/>
              <a:gd name="connsiteX38" fmla="*/ 905497 w 5252022"/>
              <a:gd name="connsiteY38" fmla="*/ 882275 h 907976"/>
              <a:gd name="connsiteX39" fmla="*/ 650361 w 5252022"/>
              <a:gd name="connsiteY39" fmla="*/ 882275 h 907976"/>
              <a:gd name="connsiteX40" fmla="*/ 499737 w 5252022"/>
              <a:gd name="connsiteY40" fmla="*/ 882275 h 907976"/>
              <a:gd name="connsiteX41" fmla="*/ 17128 w 5252022"/>
              <a:gd name="connsiteY41" fmla="*/ 882275 h 907976"/>
              <a:gd name="connsiteX42" fmla="*/ 17128 w 5252022"/>
              <a:gd name="connsiteY42" fmla="*/ 448635 h 907976"/>
              <a:gd name="connsiteX43" fmla="*/ 98937 w 5252022"/>
              <a:gd name="connsiteY43" fmla="*/ 645 h 907976"/>
              <a:gd name="connsiteX0" fmla="*/ 17128 w 5252022"/>
              <a:gd name="connsiteY0" fmla="*/ 48351 h 907976"/>
              <a:gd name="connsiteX1" fmla="*/ 220009 w 5252022"/>
              <a:gd name="connsiteY1" fmla="*/ 48351 h 907976"/>
              <a:gd name="connsiteX2" fmla="*/ 422889 w 5252022"/>
              <a:gd name="connsiteY2" fmla="*/ 48351 h 907976"/>
              <a:gd name="connsiteX3" fmla="*/ 730283 w 5252022"/>
              <a:gd name="connsiteY3" fmla="*/ 48351 h 907976"/>
              <a:gd name="connsiteX4" fmla="*/ 1142191 w 5252022"/>
              <a:gd name="connsiteY4" fmla="*/ 48351 h 907976"/>
              <a:gd name="connsiteX5" fmla="*/ 1554100 w 5252022"/>
              <a:gd name="connsiteY5" fmla="*/ 48351 h 907976"/>
              <a:gd name="connsiteX6" fmla="*/ 1861494 w 5252022"/>
              <a:gd name="connsiteY6" fmla="*/ 48351 h 907976"/>
              <a:gd name="connsiteX7" fmla="*/ 2116631 w 5252022"/>
              <a:gd name="connsiteY7" fmla="*/ 48351 h 907976"/>
              <a:gd name="connsiteX8" fmla="*/ 2476282 w 5252022"/>
              <a:gd name="connsiteY8" fmla="*/ 48351 h 907976"/>
              <a:gd name="connsiteX9" fmla="*/ 2731419 w 5252022"/>
              <a:gd name="connsiteY9" fmla="*/ 48351 h 907976"/>
              <a:gd name="connsiteX10" fmla="*/ 2934299 w 5252022"/>
              <a:gd name="connsiteY10" fmla="*/ 48351 h 907976"/>
              <a:gd name="connsiteX11" fmla="*/ 3293951 w 5252022"/>
              <a:gd name="connsiteY11" fmla="*/ 48351 h 907976"/>
              <a:gd name="connsiteX12" fmla="*/ 3705859 w 5252022"/>
              <a:gd name="connsiteY12" fmla="*/ 48351 h 907976"/>
              <a:gd name="connsiteX13" fmla="*/ 3960996 w 5252022"/>
              <a:gd name="connsiteY13" fmla="*/ 48351 h 907976"/>
              <a:gd name="connsiteX14" fmla="*/ 4163876 w 5252022"/>
              <a:gd name="connsiteY14" fmla="*/ 48351 h 907976"/>
              <a:gd name="connsiteX15" fmla="*/ 4523528 w 5252022"/>
              <a:gd name="connsiteY15" fmla="*/ 48351 h 907976"/>
              <a:gd name="connsiteX16" fmla="*/ 4883179 w 5252022"/>
              <a:gd name="connsiteY16" fmla="*/ 48351 h 907976"/>
              <a:gd name="connsiteX17" fmla="*/ 5242830 w 5252022"/>
              <a:gd name="connsiteY17" fmla="*/ 48351 h 907976"/>
              <a:gd name="connsiteX18" fmla="*/ 5242830 w 5252022"/>
              <a:gd name="connsiteY18" fmla="*/ 456973 h 907976"/>
              <a:gd name="connsiteX19" fmla="*/ 5242830 w 5252022"/>
              <a:gd name="connsiteY19" fmla="*/ 882275 h 907976"/>
              <a:gd name="connsiteX20" fmla="*/ 4935436 w 5252022"/>
              <a:gd name="connsiteY20" fmla="*/ 882275 h 907976"/>
              <a:gd name="connsiteX21" fmla="*/ 4575785 w 5252022"/>
              <a:gd name="connsiteY21" fmla="*/ 882275 h 907976"/>
              <a:gd name="connsiteX22" fmla="*/ 4372905 w 5252022"/>
              <a:gd name="connsiteY22" fmla="*/ 882275 h 907976"/>
              <a:gd name="connsiteX23" fmla="*/ 4117767 w 5252022"/>
              <a:gd name="connsiteY23" fmla="*/ 882275 h 907976"/>
              <a:gd name="connsiteX24" fmla="*/ 3810373 w 5252022"/>
              <a:gd name="connsiteY24" fmla="*/ 882275 h 907976"/>
              <a:gd name="connsiteX25" fmla="*/ 3450722 w 5252022"/>
              <a:gd name="connsiteY25" fmla="*/ 882275 h 907976"/>
              <a:gd name="connsiteX26" fmla="*/ 3195585 w 5252022"/>
              <a:gd name="connsiteY26" fmla="*/ 882275 h 907976"/>
              <a:gd name="connsiteX27" fmla="*/ 3044962 w 5252022"/>
              <a:gd name="connsiteY27" fmla="*/ 882275 h 907976"/>
              <a:gd name="connsiteX28" fmla="*/ 2737567 w 5252022"/>
              <a:gd name="connsiteY28" fmla="*/ 882275 h 907976"/>
              <a:gd name="connsiteX29" fmla="*/ 2482430 w 5252022"/>
              <a:gd name="connsiteY29" fmla="*/ 882275 h 907976"/>
              <a:gd name="connsiteX30" fmla="*/ 2331807 w 5252022"/>
              <a:gd name="connsiteY30" fmla="*/ 882275 h 907976"/>
              <a:gd name="connsiteX31" fmla="*/ 2181183 w 5252022"/>
              <a:gd name="connsiteY31" fmla="*/ 882275 h 907976"/>
              <a:gd name="connsiteX32" fmla="*/ 1821533 w 5252022"/>
              <a:gd name="connsiteY32" fmla="*/ 882275 h 907976"/>
              <a:gd name="connsiteX33" fmla="*/ 1566395 w 5252022"/>
              <a:gd name="connsiteY33" fmla="*/ 882275 h 907976"/>
              <a:gd name="connsiteX34" fmla="*/ 1259001 w 5252022"/>
              <a:gd name="connsiteY34" fmla="*/ 882275 h 907976"/>
              <a:gd name="connsiteX35" fmla="*/ 899350 w 5252022"/>
              <a:gd name="connsiteY35" fmla="*/ 882275 h 907976"/>
              <a:gd name="connsiteX36" fmla="*/ 644213 w 5252022"/>
              <a:gd name="connsiteY36" fmla="*/ 882275 h 907976"/>
              <a:gd name="connsiteX37" fmla="*/ 17128 w 5252022"/>
              <a:gd name="connsiteY37" fmla="*/ 882275 h 907976"/>
              <a:gd name="connsiteX38" fmla="*/ 17128 w 5252022"/>
              <a:gd name="connsiteY38" fmla="*/ 473653 h 907976"/>
              <a:gd name="connsiteX39" fmla="*/ 17128 w 5252022"/>
              <a:gd name="connsiteY39" fmla="*/ 48351 h 907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252022" h="907976" fill="none" extrusionOk="0">
                <a:moveTo>
                  <a:pt x="17128" y="48351"/>
                </a:moveTo>
                <a:cubicBezTo>
                  <a:pt x="73349" y="33363"/>
                  <a:pt x="165223" y="69864"/>
                  <a:pt x="220009" y="48351"/>
                </a:cubicBezTo>
                <a:cubicBezTo>
                  <a:pt x="231326" y="19318"/>
                  <a:pt x="386060" y="73445"/>
                  <a:pt x="422889" y="48351"/>
                </a:cubicBezTo>
                <a:cubicBezTo>
                  <a:pt x="433794" y="-21385"/>
                  <a:pt x="599510" y="81281"/>
                  <a:pt x="730283" y="48351"/>
                </a:cubicBezTo>
                <a:cubicBezTo>
                  <a:pt x="843604" y="-13454"/>
                  <a:pt x="990784" y="97894"/>
                  <a:pt x="1142191" y="48351"/>
                </a:cubicBezTo>
                <a:cubicBezTo>
                  <a:pt x="1269350" y="-5743"/>
                  <a:pt x="1470995" y="118580"/>
                  <a:pt x="1554100" y="48351"/>
                </a:cubicBezTo>
                <a:cubicBezTo>
                  <a:pt x="1639430" y="4950"/>
                  <a:pt x="1809117" y="71103"/>
                  <a:pt x="1861494" y="48351"/>
                </a:cubicBezTo>
                <a:cubicBezTo>
                  <a:pt x="1916685" y="22443"/>
                  <a:pt x="2063063" y="88872"/>
                  <a:pt x="2116631" y="48351"/>
                </a:cubicBezTo>
                <a:cubicBezTo>
                  <a:pt x="2181204" y="55633"/>
                  <a:pt x="2296181" y="89073"/>
                  <a:pt x="2476282" y="48351"/>
                </a:cubicBezTo>
                <a:cubicBezTo>
                  <a:pt x="2636319" y="49460"/>
                  <a:pt x="2635709" y="57596"/>
                  <a:pt x="2731419" y="48351"/>
                </a:cubicBezTo>
                <a:cubicBezTo>
                  <a:pt x="2843017" y="42133"/>
                  <a:pt x="2908870" y="97733"/>
                  <a:pt x="2934299" y="48351"/>
                </a:cubicBezTo>
                <a:cubicBezTo>
                  <a:pt x="3029080" y="-17418"/>
                  <a:pt x="3124419" y="75724"/>
                  <a:pt x="3293951" y="48351"/>
                </a:cubicBezTo>
                <a:cubicBezTo>
                  <a:pt x="3407672" y="52930"/>
                  <a:pt x="3599042" y="81915"/>
                  <a:pt x="3705859" y="48351"/>
                </a:cubicBezTo>
                <a:cubicBezTo>
                  <a:pt x="3875696" y="23369"/>
                  <a:pt x="3897716" y="111837"/>
                  <a:pt x="3960996" y="48351"/>
                </a:cubicBezTo>
                <a:cubicBezTo>
                  <a:pt x="4000187" y="4039"/>
                  <a:pt x="4053304" y="73019"/>
                  <a:pt x="4163876" y="48351"/>
                </a:cubicBezTo>
                <a:cubicBezTo>
                  <a:pt x="4211312" y="-10944"/>
                  <a:pt x="4370601" y="145904"/>
                  <a:pt x="4523528" y="48351"/>
                </a:cubicBezTo>
                <a:cubicBezTo>
                  <a:pt x="4697598" y="14303"/>
                  <a:pt x="4731627" y="68321"/>
                  <a:pt x="4883179" y="48351"/>
                </a:cubicBezTo>
                <a:cubicBezTo>
                  <a:pt x="5052078" y="-10673"/>
                  <a:pt x="5151016" y="36666"/>
                  <a:pt x="5242830" y="48351"/>
                </a:cubicBezTo>
                <a:cubicBezTo>
                  <a:pt x="5285549" y="97701"/>
                  <a:pt x="5279359" y="275043"/>
                  <a:pt x="5242830" y="456973"/>
                </a:cubicBezTo>
                <a:cubicBezTo>
                  <a:pt x="5261739" y="649165"/>
                  <a:pt x="5214948" y="715264"/>
                  <a:pt x="5242830" y="882275"/>
                </a:cubicBezTo>
                <a:cubicBezTo>
                  <a:pt x="5156522" y="940814"/>
                  <a:pt x="5016296" y="831278"/>
                  <a:pt x="4935436" y="882275"/>
                </a:cubicBezTo>
                <a:cubicBezTo>
                  <a:pt x="4832809" y="913784"/>
                  <a:pt x="4645143" y="848799"/>
                  <a:pt x="4575785" y="882275"/>
                </a:cubicBezTo>
                <a:cubicBezTo>
                  <a:pt x="4502026" y="908635"/>
                  <a:pt x="4482122" y="833212"/>
                  <a:pt x="4372905" y="882275"/>
                </a:cubicBezTo>
                <a:cubicBezTo>
                  <a:pt x="4290122" y="942561"/>
                  <a:pt x="4242280" y="885333"/>
                  <a:pt x="4117767" y="882275"/>
                </a:cubicBezTo>
                <a:cubicBezTo>
                  <a:pt x="3994608" y="914749"/>
                  <a:pt x="3958986" y="814164"/>
                  <a:pt x="3810373" y="882275"/>
                </a:cubicBezTo>
                <a:cubicBezTo>
                  <a:pt x="3694515" y="969665"/>
                  <a:pt x="3593237" y="843637"/>
                  <a:pt x="3450722" y="882275"/>
                </a:cubicBezTo>
                <a:cubicBezTo>
                  <a:pt x="3347537" y="888094"/>
                  <a:pt x="3316372" y="878317"/>
                  <a:pt x="3195585" y="882275"/>
                </a:cubicBezTo>
                <a:cubicBezTo>
                  <a:pt x="3055953" y="882730"/>
                  <a:pt x="3113020" y="841420"/>
                  <a:pt x="3044962" y="882275"/>
                </a:cubicBezTo>
                <a:cubicBezTo>
                  <a:pt x="2956844" y="927725"/>
                  <a:pt x="2849221" y="819766"/>
                  <a:pt x="2737567" y="882275"/>
                </a:cubicBezTo>
                <a:cubicBezTo>
                  <a:pt x="2631010" y="920052"/>
                  <a:pt x="2549598" y="818954"/>
                  <a:pt x="2482430" y="882275"/>
                </a:cubicBezTo>
                <a:cubicBezTo>
                  <a:pt x="2438350" y="935295"/>
                  <a:pt x="2363551" y="885113"/>
                  <a:pt x="2331807" y="882275"/>
                </a:cubicBezTo>
                <a:cubicBezTo>
                  <a:pt x="2272985" y="885820"/>
                  <a:pt x="2263757" y="861920"/>
                  <a:pt x="2181183" y="882275"/>
                </a:cubicBezTo>
                <a:cubicBezTo>
                  <a:pt x="2062495" y="911455"/>
                  <a:pt x="2006601" y="888096"/>
                  <a:pt x="1821533" y="882275"/>
                </a:cubicBezTo>
                <a:cubicBezTo>
                  <a:pt x="1666786" y="923725"/>
                  <a:pt x="1684829" y="879153"/>
                  <a:pt x="1566395" y="882275"/>
                </a:cubicBezTo>
                <a:cubicBezTo>
                  <a:pt x="1447915" y="876889"/>
                  <a:pt x="1408310" y="861518"/>
                  <a:pt x="1259001" y="882275"/>
                </a:cubicBezTo>
                <a:cubicBezTo>
                  <a:pt x="1105185" y="889746"/>
                  <a:pt x="986531" y="856498"/>
                  <a:pt x="899350" y="882275"/>
                </a:cubicBezTo>
                <a:cubicBezTo>
                  <a:pt x="787705" y="930829"/>
                  <a:pt x="720572" y="858322"/>
                  <a:pt x="644213" y="882275"/>
                </a:cubicBezTo>
                <a:cubicBezTo>
                  <a:pt x="539290" y="846420"/>
                  <a:pt x="175255" y="855034"/>
                  <a:pt x="17128" y="882275"/>
                </a:cubicBezTo>
                <a:cubicBezTo>
                  <a:pt x="5216" y="719419"/>
                  <a:pt x="25117" y="625366"/>
                  <a:pt x="17128" y="473653"/>
                </a:cubicBezTo>
                <a:cubicBezTo>
                  <a:pt x="12543" y="291743"/>
                  <a:pt x="30355" y="267671"/>
                  <a:pt x="17128" y="48351"/>
                </a:cubicBezTo>
                <a:close/>
              </a:path>
              <a:path w="5252022" h="907976" stroke="0" extrusionOk="0">
                <a:moveTo>
                  <a:pt x="98937" y="645"/>
                </a:moveTo>
                <a:cubicBezTo>
                  <a:pt x="180952" y="-31029"/>
                  <a:pt x="203252" y="51374"/>
                  <a:pt x="272266" y="48351"/>
                </a:cubicBezTo>
                <a:cubicBezTo>
                  <a:pt x="332037" y="47955"/>
                  <a:pt x="349266" y="65128"/>
                  <a:pt x="422889" y="48351"/>
                </a:cubicBezTo>
                <a:cubicBezTo>
                  <a:pt x="483069" y="75966"/>
                  <a:pt x="574099" y="66607"/>
                  <a:pt x="730283" y="48351"/>
                </a:cubicBezTo>
                <a:cubicBezTo>
                  <a:pt x="828569" y="-6312"/>
                  <a:pt x="929881" y="131951"/>
                  <a:pt x="1089934" y="48351"/>
                </a:cubicBezTo>
                <a:cubicBezTo>
                  <a:pt x="1213780" y="-2942"/>
                  <a:pt x="1242976" y="62659"/>
                  <a:pt x="1292814" y="48351"/>
                </a:cubicBezTo>
                <a:cubicBezTo>
                  <a:pt x="1334255" y="45500"/>
                  <a:pt x="1407309" y="77417"/>
                  <a:pt x="1443438" y="48351"/>
                </a:cubicBezTo>
                <a:cubicBezTo>
                  <a:pt x="1501651" y="-12379"/>
                  <a:pt x="1664891" y="94901"/>
                  <a:pt x="1750832" y="48351"/>
                </a:cubicBezTo>
                <a:cubicBezTo>
                  <a:pt x="1808097" y="-21016"/>
                  <a:pt x="1846238" y="69105"/>
                  <a:pt x="1901455" y="48351"/>
                </a:cubicBezTo>
                <a:cubicBezTo>
                  <a:pt x="1936999" y="68013"/>
                  <a:pt x="2028752" y="47489"/>
                  <a:pt x="2104335" y="48351"/>
                </a:cubicBezTo>
                <a:cubicBezTo>
                  <a:pt x="2182087" y="51815"/>
                  <a:pt x="2336302" y="47028"/>
                  <a:pt x="2411729" y="48351"/>
                </a:cubicBezTo>
                <a:cubicBezTo>
                  <a:pt x="2464386" y="43031"/>
                  <a:pt x="2577876" y="72162"/>
                  <a:pt x="2719124" y="48351"/>
                </a:cubicBezTo>
                <a:cubicBezTo>
                  <a:pt x="2855730" y="12323"/>
                  <a:pt x="2815906" y="65952"/>
                  <a:pt x="2922004" y="48351"/>
                </a:cubicBezTo>
                <a:cubicBezTo>
                  <a:pt x="3048972" y="-12118"/>
                  <a:pt x="3128095" y="102458"/>
                  <a:pt x="3281655" y="48351"/>
                </a:cubicBezTo>
                <a:cubicBezTo>
                  <a:pt x="3399881" y="-4698"/>
                  <a:pt x="3453123" y="45726"/>
                  <a:pt x="3693563" y="48351"/>
                </a:cubicBezTo>
                <a:cubicBezTo>
                  <a:pt x="3890911" y="53021"/>
                  <a:pt x="3934973" y="116172"/>
                  <a:pt x="4000958" y="48351"/>
                </a:cubicBezTo>
                <a:cubicBezTo>
                  <a:pt x="4076151" y="8827"/>
                  <a:pt x="4196789" y="62342"/>
                  <a:pt x="4256095" y="48351"/>
                </a:cubicBezTo>
                <a:cubicBezTo>
                  <a:pt x="4279424" y="23064"/>
                  <a:pt x="4368753" y="38320"/>
                  <a:pt x="4563489" y="48351"/>
                </a:cubicBezTo>
                <a:cubicBezTo>
                  <a:pt x="4697535" y="37625"/>
                  <a:pt x="4662769" y="49619"/>
                  <a:pt x="4714112" y="48351"/>
                </a:cubicBezTo>
                <a:cubicBezTo>
                  <a:pt x="4725469" y="55851"/>
                  <a:pt x="5013227" y="10796"/>
                  <a:pt x="5242830" y="48351"/>
                </a:cubicBezTo>
                <a:cubicBezTo>
                  <a:pt x="5276238" y="285581"/>
                  <a:pt x="5205270" y="379401"/>
                  <a:pt x="5242830" y="481991"/>
                </a:cubicBezTo>
                <a:cubicBezTo>
                  <a:pt x="5309558" y="573132"/>
                  <a:pt x="5260591" y="767842"/>
                  <a:pt x="5242830" y="882275"/>
                </a:cubicBezTo>
                <a:cubicBezTo>
                  <a:pt x="5188495" y="882567"/>
                  <a:pt x="5177706" y="841078"/>
                  <a:pt x="5092207" y="882275"/>
                </a:cubicBezTo>
                <a:cubicBezTo>
                  <a:pt x="5032767" y="855855"/>
                  <a:pt x="4811387" y="836684"/>
                  <a:pt x="4680299" y="882275"/>
                </a:cubicBezTo>
                <a:cubicBezTo>
                  <a:pt x="4598509" y="954542"/>
                  <a:pt x="4530720" y="853860"/>
                  <a:pt x="4477419" y="882275"/>
                </a:cubicBezTo>
                <a:cubicBezTo>
                  <a:pt x="4395804" y="929756"/>
                  <a:pt x="4308051" y="860562"/>
                  <a:pt x="4274539" y="882275"/>
                </a:cubicBezTo>
                <a:cubicBezTo>
                  <a:pt x="4232708" y="870447"/>
                  <a:pt x="4069238" y="868935"/>
                  <a:pt x="3967144" y="882275"/>
                </a:cubicBezTo>
                <a:cubicBezTo>
                  <a:pt x="3777034" y="913190"/>
                  <a:pt x="3740808" y="793759"/>
                  <a:pt x="3607493" y="882275"/>
                </a:cubicBezTo>
                <a:cubicBezTo>
                  <a:pt x="3532039" y="933798"/>
                  <a:pt x="3501793" y="856910"/>
                  <a:pt x="3456870" y="882275"/>
                </a:cubicBezTo>
                <a:cubicBezTo>
                  <a:pt x="3400914" y="948603"/>
                  <a:pt x="3230381" y="832298"/>
                  <a:pt x="3044962" y="882275"/>
                </a:cubicBezTo>
                <a:cubicBezTo>
                  <a:pt x="2907968" y="910163"/>
                  <a:pt x="2906193" y="868741"/>
                  <a:pt x="2842081" y="882275"/>
                </a:cubicBezTo>
                <a:cubicBezTo>
                  <a:pt x="2800285" y="880931"/>
                  <a:pt x="2680632" y="889894"/>
                  <a:pt x="2586944" y="882275"/>
                </a:cubicBezTo>
                <a:cubicBezTo>
                  <a:pt x="2532732" y="881668"/>
                  <a:pt x="2392315" y="876997"/>
                  <a:pt x="2331807" y="882275"/>
                </a:cubicBezTo>
                <a:cubicBezTo>
                  <a:pt x="2268955" y="920700"/>
                  <a:pt x="2156181" y="871967"/>
                  <a:pt x="2076670" y="882275"/>
                </a:cubicBezTo>
                <a:cubicBezTo>
                  <a:pt x="2026423" y="911017"/>
                  <a:pt x="1970975" y="877506"/>
                  <a:pt x="1926047" y="882275"/>
                </a:cubicBezTo>
                <a:cubicBezTo>
                  <a:pt x="1856749" y="892653"/>
                  <a:pt x="1816764" y="860808"/>
                  <a:pt x="1723166" y="882275"/>
                </a:cubicBezTo>
                <a:cubicBezTo>
                  <a:pt x="1616230" y="860976"/>
                  <a:pt x="1522416" y="827240"/>
                  <a:pt x="1415772" y="882275"/>
                </a:cubicBezTo>
                <a:cubicBezTo>
                  <a:pt x="1288108" y="945582"/>
                  <a:pt x="1300187" y="868776"/>
                  <a:pt x="1212892" y="882275"/>
                </a:cubicBezTo>
                <a:cubicBezTo>
                  <a:pt x="1131884" y="915777"/>
                  <a:pt x="938687" y="837134"/>
                  <a:pt x="905497" y="882275"/>
                </a:cubicBezTo>
                <a:cubicBezTo>
                  <a:pt x="818524" y="918809"/>
                  <a:pt x="719564" y="859622"/>
                  <a:pt x="650361" y="882275"/>
                </a:cubicBezTo>
                <a:cubicBezTo>
                  <a:pt x="537336" y="903086"/>
                  <a:pt x="522393" y="863761"/>
                  <a:pt x="499737" y="882275"/>
                </a:cubicBezTo>
                <a:cubicBezTo>
                  <a:pt x="463176" y="891051"/>
                  <a:pt x="130184" y="830032"/>
                  <a:pt x="17128" y="882275"/>
                </a:cubicBezTo>
                <a:cubicBezTo>
                  <a:pt x="-51810" y="712778"/>
                  <a:pt x="-36536" y="553339"/>
                  <a:pt x="17128" y="448635"/>
                </a:cubicBezTo>
                <a:cubicBezTo>
                  <a:pt x="-32209" y="308508"/>
                  <a:pt x="215877" y="203763"/>
                  <a:pt x="98937" y="645"/>
                </a:cubicBezTo>
                <a:close/>
              </a:path>
              <a:path w="5252022" h="907976" fill="none" stroke="0" extrusionOk="0">
                <a:moveTo>
                  <a:pt x="17128" y="48351"/>
                </a:moveTo>
                <a:cubicBezTo>
                  <a:pt x="73218" y="22831"/>
                  <a:pt x="163503" y="85506"/>
                  <a:pt x="220009" y="48351"/>
                </a:cubicBezTo>
                <a:cubicBezTo>
                  <a:pt x="266792" y="16997"/>
                  <a:pt x="377002" y="78716"/>
                  <a:pt x="422889" y="48351"/>
                </a:cubicBezTo>
                <a:cubicBezTo>
                  <a:pt x="459773" y="2748"/>
                  <a:pt x="660632" y="100852"/>
                  <a:pt x="730283" y="48351"/>
                </a:cubicBezTo>
                <a:cubicBezTo>
                  <a:pt x="854510" y="-44870"/>
                  <a:pt x="1016205" y="89975"/>
                  <a:pt x="1142191" y="48351"/>
                </a:cubicBezTo>
                <a:cubicBezTo>
                  <a:pt x="1263143" y="13316"/>
                  <a:pt x="1463810" y="135208"/>
                  <a:pt x="1554100" y="48351"/>
                </a:cubicBezTo>
                <a:cubicBezTo>
                  <a:pt x="1639738" y="-11321"/>
                  <a:pt x="1791290" y="80582"/>
                  <a:pt x="1861494" y="48351"/>
                </a:cubicBezTo>
                <a:cubicBezTo>
                  <a:pt x="1922191" y="-7026"/>
                  <a:pt x="2058865" y="78260"/>
                  <a:pt x="2116631" y="48351"/>
                </a:cubicBezTo>
                <a:cubicBezTo>
                  <a:pt x="2182272" y="34213"/>
                  <a:pt x="2356021" y="75431"/>
                  <a:pt x="2476282" y="48351"/>
                </a:cubicBezTo>
                <a:cubicBezTo>
                  <a:pt x="2631905" y="46945"/>
                  <a:pt x="2632539" y="73079"/>
                  <a:pt x="2731419" y="48351"/>
                </a:cubicBezTo>
                <a:cubicBezTo>
                  <a:pt x="2815507" y="49392"/>
                  <a:pt x="2890969" y="82748"/>
                  <a:pt x="2934299" y="48351"/>
                </a:cubicBezTo>
                <a:cubicBezTo>
                  <a:pt x="2967171" y="-13751"/>
                  <a:pt x="3174583" y="86549"/>
                  <a:pt x="3293951" y="48351"/>
                </a:cubicBezTo>
                <a:cubicBezTo>
                  <a:pt x="3409549" y="5312"/>
                  <a:pt x="3582532" y="80352"/>
                  <a:pt x="3705859" y="48351"/>
                </a:cubicBezTo>
                <a:cubicBezTo>
                  <a:pt x="3857103" y="15604"/>
                  <a:pt x="3855182" y="70427"/>
                  <a:pt x="3960996" y="48351"/>
                </a:cubicBezTo>
                <a:cubicBezTo>
                  <a:pt x="4061694" y="-17580"/>
                  <a:pt x="4062126" y="77098"/>
                  <a:pt x="4163876" y="48351"/>
                </a:cubicBezTo>
                <a:cubicBezTo>
                  <a:pt x="4255548" y="-25612"/>
                  <a:pt x="4424005" y="135749"/>
                  <a:pt x="4523528" y="48351"/>
                </a:cubicBezTo>
                <a:cubicBezTo>
                  <a:pt x="4618301" y="-6073"/>
                  <a:pt x="4693203" y="85285"/>
                  <a:pt x="4883179" y="48351"/>
                </a:cubicBezTo>
                <a:cubicBezTo>
                  <a:pt x="5059931" y="-19566"/>
                  <a:pt x="5137188" y="43245"/>
                  <a:pt x="5242830" y="48351"/>
                </a:cubicBezTo>
                <a:cubicBezTo>
                  <a:pt x="5261101" y="142029"/>
                  <a:pt x="5252346" y="314796"/>
                  <a:pt x="5242830" y="456973"/>
                </a:cubicBezTo>
                <a:cubicBezTo>
                  <a:pt x="5257485" y="616422"/>
                  <a:pt x="5252299" y="711670"/>
                  <a:pt x="5242830" y="882275"/>
                </a:cubicBezTo>
                <a:cubicBezTo>
                  <a:pt x="5162290" y="917839"/>
                  <a:pt x="5004675" y="851335"/>
                  <a:pt x="4935436" y="882275"/>
                </a:cubicBezTo>
                <a:cubicBezTo>
                  <a:pt x="4870139" y="932805"/>
                  <a:pt x="4639922" y="812522"/>
                  <a:pt x="4575785" y="882275"/>
                </a:cubicBezTo>
                <a:cubicBezTo>
                  <a:pt x="4504922" y="941794"/>
                  <a:pt x="4430392" y="830052"/>
                  <a:pt x="4372905" y="882275"/>
                </a:cubicBezTo>
                <a:cubicBezTo>
                  <a:pt x="4282853" y="907695"/>
                  <a:pt x="4218469" y="849495"/>
                  <a:pt x="4117767" y="882275"/>
                </a:cubicBezTo>
                <a:cubicBezTo>
                  <a:pt x="3991408" y="904195"/>
                  <a:pt x="3918511" y="854832"/>
                  <a:pt x="3810373" y="882275"/>
                </a:cubicBezTo>
                <a:cubicBezTo>
                  <a:pt x="3696695" y="944799"/>
                  <a:pt x="3528510" y="862944"/>
                  <a:pt x="3450722" y="882275"/>
                </a:cubicBezTo>
                <a:cubicBezTo>
                  <a:pt x="3341271" y="902579"/>
                  <a:pt x="3311115" y="881444"/>
                  <a:pt x="3195585" y="882275"/>
                </a:cubicBezTo>
                <a:cubicBezTo>
                  <a:pt x="3064624" y="895233"/>
                  <a:pt x="3102976" y="840301"/>
                  <a:pt x="3044962" y="882275"/>
                </a:cubicBezTo>
                <a:cubicBezTo>
                  <a:pt x="3003723" y="923725"/>
                  <a:pt x="2830446" y="867251"/>
                  <a:pt x="2737567" y="882275"/>
                </a:cubicBezTo>
                <a:cubicBezTo>
                  <a:pt x="2636529" y="894866"/>
                  <a:pt x="2541506" y="827800"/>
                  <a:pt x="2482430" y="882275"/>
                </a:cubicBezTo>
                <a:cubicBezTo>
                  <a:pt x="2434253" y="938447"/>
                  <a:pt x="2380050" y="878453"/>
                  <a:pt x="2331807" y="882275"/>
                </a:cubicBezTo>
                <a:cubicBezTo>
                  <a:pt x="2303854" y="893176"/>
                  <a:pt x="2260285" y="851504"/>
                  <a:pt x="2181183" y="882275"/>
                </a:cubicBezTo>
                <a:cubicBezTo>
                  <a:pt x="2139917" y="903223"/>
                  <a:pt x="1965471" y="831571"/>
                  <a:pt x="1821533" y="882275"/>
                </a:cubicBezTo>
                <a:cubicBezTo>
                  <a:pt x="1645076" y="917286"/>
                  <a:pt x="1665872" y="861300"/>
                  <a:pt x="1566395" y="882275"/>
                </a:cubicBezTo>
                <a:cubicBezTo>
                  <a:pt x="1471767" y="881408"/>
                  <a:pt x="1408638" y="850786"/>
                  <a:pt x="1259001" y="882275"/>
                </a:cubicBezTo>
                <a:cubicBezTo>
                  <a:pt x="1115660" y="923263"/>
                  <a:pt x="995452" y="870862"/>
                  <a:pt x="899350" y="882275"/>
                </a:cubicBezTo>
                <a:cubicBezTo>
                  <a:pt x="793282" y="919584"/>
                  <a:pt x="687973" y="882248"/>
                  <a:pt x="644213" y="882275"/>
                </a:cubicBezTo>
                <a:cubicBezTo>
                  <a:pt x="606053" y="861301"/>
                  <a:pt x="178791" y="851520"/>
                  <a:pt x="17128" y="882275"/>
                </a:cubicBezTo>
                <a:cubicBezTo>
                  <a:pt x="24228" y="688666"/>
                  <a:pt x="40523" y="643716"/>
                  <a:pt x="17128" y="473653"/>
                </a:cubicBezTo>
                <a:cubicBezTo>
                  <a:pt x="6673" y="338185"/>
                  <a:pt x="19408" y="268085"/>
                  <a:pt x="17128" y="48351"/>
                </a:cubicBezTo>
                <a:close/>
              </a:path>
              <a:path w="5252022" h="907976" fill="none" stroke="0" extrusionOk="0">
                <a:moveTo>
                  <a:pt x="17128" y="48351"/>
                </a:moveTo>
                <a:cubicBezTo>
                  <a:pt x="73471" y="28710"/>
                  <a:pt x="167620" y="78209"/>
                  <a:pt x="220009" y="48351"/>
                </a:cubicBezTo>
                <a:cubicBezTo>
                  <a:pt x="260888" y="13685"/>
                  <a:pt x="390775" y="73745"/>
                  <a:pt x="422889" y="48351"/>
                </a:cubicBezTo>
                <a:cubicBezTo>
                  <a:pt x="440595" y="-3705"/>
                  <a:pt x="629862" y="99183"/>
                  <a:pt x="730283" y="48351"/>
                </a:cubicBezTo>
                <a:cubicBezTo>
                  <a:pt x="832340" y="-20243"/>
                  <a:pt x="986392" y="100277"/>
                  <a:pt x="1142191" y="48351"/>
                </a:cubicBezTo>
                <a:cubicBezTo>
                  <a:pt x="1246336" y="-9900"/>
                  <a:pt x="1460346" y="133499"/>
                  <a:pt x="1554100" y="48351"/>
                </a:cubicBezTo>
                <a:cubicBezTo>
                  <a:pt x="1635614" y="-10036"/>
                  <a:pt x="1797822" y="67625"/>
                  <a:pt x="1861494" y="48351"/>
                </a:cubicBezTo>
                <a:cubicBezTo>
                  <a:pt x="1922835" y="1620"/>
                  <a:pt x="2058352" y="71421"/>
                  <a:pt x="2116631" y="48351"/>
                </a:cubicBezTo>
                <a:cubicBezTo>
                  <a:pt x="2211883" y="25892"/>
                  <a:pt x="2321279" y="64996"/>
                  <a:pt x="2476282" y="48351"/>
                </a:cubicBezTo>
                <a:cubicBezTo>
                  <a:pt x="2633336" y="49822"/>
                  <a:pt x="2635489" y="59315"/>
                  <a:pt x="2731419" y="48351"/>
                </a:cubicBezTo>
                <a:cubicBezTo>
                  <a:pt x="2834516" y="45157"/>
                  <a:pt x="2899187" y="87091"/>
                  <a:pt x="2934299" y="48351"/>
                </a:cubicBezTo>
                <a:cubicBezTo>
                  <a:pt x="2987031" y="-9447"/>
                  <a:pt x="3121270" y="85127"/>
                  <a:pt x="3293951" y="48351"/>
                </a:cubicBezTo>
                <a:cubicBezTo>
                  <a:pt x="3424592" y="50447"/>
                  <a:pt x="3595128" y="107259"/>
                  <a:pt x="3705859" y="48351"/>
                </a:cubicBezTo>
                <a:cubicBezTo>
                  <a:pt x="3863253" y="21401"/>
                  <a:pt x="3887134" y="99012"/>
                  <a:pt x="3960996" y="48351"/>
                </a:cubicBezTo>
                <a:cubicBezTo>
                  <a:pt x="4036267" y="4207"/>
                  <a:pt x="4051166" y="64197"/>
                  <a:pt x="4163876" y="48351"/>
                </a:cubicBezTo>
                <a:cubicBezTo>
                  <a:pt x="4199930" y="-33064"/>
                  <a:pt x="4387865" y="141635"/>
                  <a:pt x="4523528" y="48351"/>
                </a:cubicBezTo>
                <a:cubicBezTo>
                  <a:pt x="4668672" y="-448"/>
                  <a:pt x="4696456" y="91939"/>
                  <a:pt x="4883179" y="48351"/>
                </a:cubicBezTo>
                <a:cubicBezTo>
                  <a:pt x="5053446" y="-32019"/>
                  <a:pt x="5146327" y="35283"/>
                  <a:pt x="5242830" y="48351"/>
                </a:cubicBezTo>
                <a:cubicBezTo>
                  <a:pt x="5285747" y="116028"/>
                  <a:pt x="5237762" y="290379"/>
                  <a:pt x="5242830" y="456973"/>
                </a:cubicBezTo>
                <a:cubicBezTo>
                  <a:pt x="5256707" y="631603"/>
                  <a:pt x="5246752" y="706238"/>
                  <a:pt x="5242830" y="882275"/>
                </a:cubicBezTo>
                <a:cubicBezTo>
                  <a:pt x="5155480" y="904722"/>
                  <a:pt x="5014660" y="842554"/>
                  <a:pt x="4935436" y="882275"/>
                </a:cubicBezTo>
                <a:cubicBezTo>
                  <a:pt x="4859365" y="917404"/>
                  <a:pt x="4622888" y="832731"/>
                  <a:pt x="4575785" y="882275"/>
                </a:cubicBezTo>
                <a:cubicBezTo>
                  <a:pt x="4494707" y="943637"/>
                  <a:pt x="4446750" y="834907"/>
                  <a:pt x="4372905" y="882275"/>
                </a:cubicBezTo>
                <a:cubicBezTo>
                  <a:pt x="4284809" y="912536"/>
                  <a:pt x="4225767" y="871254"/>
                  <a:pt x="4117767" y="882275"/>
                </a:cubicBezTo>
                <a:cubicBezTo>
                  <a:pt x="4007301" y="896337"/>
                  <a:pt x="3945459" y="834264"/>
                  <a:pt x="3810373" y="882275"/>
                </a:cubicBezTo>
                <a:cubicBezTo>
                  <a:pt x="3695243" y="979914"/>
                  <a:pt x="3541480" y="841228"/>
                  <a:pt x="3450722" y="882275"/>
                </a:cubicBezTo>
                <a:cubicBezTo>
                  <a:pt x="3346803" y="892885"/>
                  <a:pt x="3317023" y="879982"/>
                  <a:pt x="3195585" y="882275"/>
                </a:cubicBezTo>
                <a:cubicBezTo>
                  <a:pt x="3053223" y="889381"/>
                  <a:pt x="3104633" y="842197"/>
                  <a:pt x="3044962" y="882275"/>
                </a:cubicBezTo>
                <a:cubicBezTo>
                  <a:pt x="2986734" y="909312"/>
                  <a:pt x="2870998" y="842756"/>
                  <a:pt x="2737567" y="882275"/>
                </a:cubicBezTo>
                <a:cubicBezTo>
                  <a:pt x="2654325" y="918733"/>
                  <a:pt x="2549376" y="845577"/>
                  <a:pt x="2482430" y="882275"/>
                </a:cubicBezTo>
                <a:cubicBezTo>
                  <a:pt x="2432521" y="931791"/>
                  <a:pt x="2373188" y="881901"/>
                  <a:pt x="2331807" y="882275"/>
                </a:cubicBezTo>
                <a:cubicBezTo>
                  <a:pt x="2282311" y="888469"/>
                  <a:pt x="2261035" y="848549"/>
                  <a:pt x="2181183" y="882275"/>
                </a:cubicBezTo>
                <a:cubicBezTo>
                  <a:pt x="2074213" y="904095"/>
                  <a:pt x="1985241" y="847362"/>
                  <a:pt x="1821533" y="882275"/>
                </a:cubicBezTo>
                <a:cubicBezTo>
                  <a:pt x="1660854" y="922532"/>
                  <a:pt x="1674724" y="877331"/>
                  <a:pt x="1566395" y="882275"/>
                </a:cubicBezTo>
                <a:cubicBezTo>
                  <a:pt x="1465769" y="878854"/>
                  <a:pt x="1422218" y="862309"/>
                  <a:pt x="1259001" y="882275"/>
                </a:cubicBezTo>
                <a:cubicBezTo>
                  <a:pt x="1113386" y="909332"/>
                  <a:pt x="996214" y="848675"/>
                  <a:pt x="899350" y="882275"/>
                </a:cubicBezTo>
                <a:cubicBezTo>
                  <a:pt x="796342" y="921571"/>
                  <a:pt x="704456" y="879094"/>
                  <a:pt x="644213" y="882275"/>
                </a:cubicBezTo>
                <a:cubicBezTo>
                  <a:pt x="561009" y="867782"/>
                  <a:pt x="181581" y="848369"/>
                  <a:pt x="17128" y="882275"/>
                </a:cubicBezTo>
                <a:cubicBezTo>
                  <a:pt x="16582" y="707930"/>
                  <a:pt x="13407" y="641054"/>
                  <a:pt x="17128" y="473653"/>
                </a:cubicBezTo>
                <a:cubicBezTo>
                  <a:pt x="11925" y="297668"/>
                  <a:pt x="28973" y="265536"/>
                  <a:pt x="17128" y="48351"/>
                </a:cubicBezTo>
                <a:close/>
              </a:path>
            </a:pathLst>
          </a:custGeom>
          <a:solidFill>
            <a:schemeClr val="bg1"/>
          </a:solidFill>
          <a:ln w="38100" cap="flat" cmpd="sng" algn="ctr">
            <a:solidFill>
              <a:schemeClr val="accent5">
                <a:lumMod val="50000"/>
              </a:schemeClr>
            </a:solidFill>
            <a:prstDash val="solid"/>
            <a:miter lim="800000"/>
            <a:extLst>
              <a:ext uri="{C807C97D-BFC1-408E-A445-0C87EB9F89A2}">
                <ask:lineSketchStyleProps xmlns:ask="http://schemas.microsoft.com/office/drawing/2018/sketchyshapes" sd="3623122876">
                  <a:custGeom>
                    <a:avLst/>
                    <a:gdLst>
                      <a:gd name="connsiteX0" fmla="*/ 17128 w 5252022"/>
                      <a:gd name="connsiteY0" fmla="*/ 66553 h 1249788"/>
                      <a:gd name="connsiteX1" fmla="*/ 220009 w 5252022"/>
                      <a:gd name="connsiteY1" fmla="*/ 66553 h 1249788"/>
                      <a:gd name="connsiteX2" fmla="*/ 422889 w 5252022"/>
                      <a:gd name="connsiteY2" fmla="*/ 66553 h 1249788"/>
                      <a:gd name="connsiteX3" fmla="*/ 730283 w 5252022"/>
                      <a:gd name="connsiteY3" fmla="*/ 66553 h 1249788"/>
                      <a:gd name="connsiteX4" fmla="*/ 1142191 w 5252022"/>
                      <a:gd name="connsiteY4" fmla="*/ 66553 h 1249788"/>
                      <a:gd name="connsiteX5" fmla="*/ 1554100 w 5252022"/>
                      <a:gd name="connsiteY5" fmla="*/ 66553 h 1249788"/>
                      <a:gd name="connsiteX6" fmla="*/ 1861494 w 5252022"/>
                      <a:gd name="connsiteY6" fmla="*/ 66553 h 1249788"/>
                      <a:gd name="connsiteX7" fmla="*/ 2116631 w 5252022"/>
                      <a:gd name="connsiteY7" fmla="*/ 66553 h 1249788"/>
                      <a:gd name="connsiteX8" fmla="*/ 2476282 w 5252022"/>
                      <a:gd name="connsiteY8" fmla="*/ 66553 h 1249788"/>
                      <a:gd name="connsiteX9" fmla="*/ 2731419 w 5252022"/>
                      <a:gd name="connsiteY9" fmla="*/ 66553 h 1249788"/>
                      <a:gd name="connsiteX10" fmla="*/ 2934299 w 5252022"/>
                      <a:gd name="connsiteY10" fmla="*/ 66553 h 1249788"/>
                      <a:gd name="connsiteX11" fmla="*/ 3293951 w 5252022"/>
                      <a:gd name="connsiteY11" fmla="*/ 66553 h 1249788"/>
                      <a:gd name="connsiteX12" fmla="*/ 3705859 w 5252022"/>
                      <a:gd name="connsiteY12" fmla="*/ 66553 h 1249788"/>
                      <a:gd name="connsiteX13" fmla="*/ 3960996 w 5252022"/>
                      <a:gd name="connsiteY13" fmla="*/ 66553 h 1249788"/>
                      <a:gd name="connsiteX14" fmla="*/ 4163876 w 5252022"/>
                      <a:gd name="connsiteY14" fmla="*/ 66553 h 1249788"/>
                      <a:gd name="connsiteX15" fmla="*/ 4523528 w 5252022"/>
                      <a:gd name="connsiteY15" fmla="*/ 66553 h 1249788"/>
                      <a:gd name="connsiteX16" fmla="*/ 4883179 w 5252022"/>
                      <a:gd name="connsiteY16" fmla="*/ 66553 h 1249788"/>
                      <a:gd name="connsiteX17" fmla="*/ 5242830 w 5252022"/>
                      <a:gd name="connsiteY17" fmla="*/ 66553 h 1249788"/>
                      <a:gd name="connsiteX18" fmla="*/ 5242830 w 5252022"/>
                      <a:gd name="connsiteY18" fmla="*/ 629004 h 1249788"/>
                      <a:gd name="connsiteX19" fmla="*/ 5242830 w 5252022"/>
                      <a:gd name="connsiteY19" fmla="*/ 1214413 h 1249788"/>
                      <a:gd name="connsiteX20" fmla="*/ 4935436 w 5252022"/>
                      <a:gd name="connsiteY20" fmla="*/ 1214413 h 1249788"/>
                      <a:gd name="connsiteX21" fmla="*/ 4575785 w 5252022"/>
                      <a:gd name="connsiteY21" fmla="*/ 1214413 h 1249788"/>
                      <a:gd name="connsiteX22" fmla="*/ 4372905 w 5252022"/>
                      <a:gd name="connsiteY22" fmla="*/ 1214413 h 1249788"/>
                      <a:gd name="connsiteX23" fmla="*/ 4117767 w 5252022"/>
                      <a:gd name="connsiteY23" fmla="*/ 1214413 h 1249788"/>
                      <a:gd name="connsiteX24" fmla="*/ 3810373 w 5252022"/>
                      <a:gd name="connsiteY24" fmla="*/ 1214413 h 1249788"/>
                      <a:gd name="connsiteX25" fmla="*/ 3450722 w 5252022"/>
                      <a:gd name="connsiteY25" fmla="*/ 1214413 h 1249788"/>
                      <a:gd name="connsiteX26" fmla="*/ 3195585 w 5252022"/>
                      <a:gd name="connsiteY26" fmla="*/ 1214413 h 1249788"/>
                      <a:gd name="connsiteX27" fmla="*/ 3044962 w 5252022"/>
                      <a:gd name="connsiteY27" fmla="*/ 1214413 h 1249788"/>
                      <a:gd name="connsiteX28" fmla="*/ 2737567 w 5252022"/>
                      <a:gd name="connsiteY28" fmla="*/ 1214413 h 1249788"/>
                      <a:gd name="connsiteX29" fmla="*/ 2482430 w 5252022"/>
                      <a:gd name="connsiteY29" fmla="*/ 1214413 h 1249788"/>
                      <a:gd name="connsiteX30" fmla="*/ 2331807 w 5252022"/>
                      <a:gd name="connsiteY30" fmla="*/ 1214413 h 1249788"/>
                      <a:gd name="connsiteX31" fmla="*/ 2181183 w 5252022"/>
                      <a:gd name="connsiteY31" fmla="*/ 1214413 h 1249788"/>
                      <a:gd name="connsiteX32" fmla="*/ 1821533 w 5252022"/>
                      <a:gd name="connsiteY32" fmla="*/ 1214413 h 1249788"/>
                      <a:gd name="connsiteX33" fmla="*/ 1566395 w 5252022"/>
                      <a:gd name="connsiteY33" fmla="*/ 1214413 h 1249788"/>
                      <a:gd name="connsiteX34" fmla="*/ 1259001 w 5252022"/>
                      <a:gd name="connsiteY34" fmla="*/ 1214413 h 1249788"/>
                      <a:gd name="connsiteX35" fmla="*/ 899350 w 5252022"/>
                      <a:gd name="connsiteY35" fmla="*/ 1214413 h 1249788"/>
                      <a:gd name="connsiteX36" fmla="*/ 644213 w 5252022"/>
                      <a:gd name="connsiteY36" fmla="*/ 1214413 h 1249788"/>
                      <a:gd name="connsiteX37" fmla="*/ 17128 w 5252022"/>
                      <a:gd name="connsiteY37" fmla="*/ 1214413 h 1249788"/>
                      <a:gd name="connsiteX38" fmla="*/ 17128 w 5252022"/>
                      <a:gd name="connsiteY38" fmla="*/ 651962 h 1249788"/>
                      <a:gd name="connsiteX39" fmla="*/ 17128 w 5252022"/>
                      <a:gd name="connsiteY39" fmla="*/ 66553 h 1249788"/>
                      <a:gd name="connsiteX0" fmla="*/ 98937 w 5252022"/>
                      <a:gd name="connsiteY0" fmla="*/ 888 h 1249788"/>
                      <a:gd name="connsiteX1" fmla="*/ 272266 w 5252022"/>
                      <a:gd name="connsiteY1" fmla="*/ 66553 h 1249788"/>
                      <a:gd name="connsiteX2" fmla="*/ 422889 w 5252022"/>
                      <a:gd name="connsiteY2" fmla="*/ 66553 h 1249788"/>
                      <a:gd name="connsiteX3" fmla="*/ 730283 w 5252022"/>
                      <a:gd name="connsiteY3" fmla="*/ 66553 h 1249788"/>
                      <a:gd name="connsiteX4" fmla="*/ 1089934 w 5252022"/>
                      <a:gd name="connsiteY4" fmla="*/ 66553 h 1249788"/>
                      <a:gd name="connsiteX5" fmla="*/ 1292814 w 5252022"/>
                      <a:gd name="connsiteY5" fmla="*/ 66553 h 1249788"/>
                      <a:gd name="connsiteX6" fmla="*/ 1443438 w 5252022"/>
                      <a:gd name="connsiteY6" fmla="*/ 66553 h 1249788"/>
                      <a:gd name="connsiteX7" fmla="*/ 1750832 w 5252022"/>
                      <a:gd name="connsiteY7" fmla="*/ 66553 h 1249788"/>
                      <a:gd name="connsiteX8" fmla="*/ 1901455 w 5252022"/>
                      <a:gd name="connsiteY8" fmla="*/ 66553 h 1249788"/>
                      <a:gd name="connsiteX9" fmla="*/ 2104335 w 5252022"/>
                      <a:gd name="connsiteY9" fmla="*/ 66553 h 1249788"/>
                      <a:gd name="connsiteX10" fmla="*/ 2411729 w 5252022"/>
                      <a:gd name="connsiteY10" fmla="*/ 66553 h 1249788"/>
                      <a:gd name="connsiteX11" fmla="*/ 2719124 w 5252022"/>
                      <a:gd name="connsiteY11" fmla="*/ 66553 h 1249788"/>
                      <a:gd name="connsiteX12" fmla="*/ 2922004 w 5252022"/>
                      <a:gd name="connsiteY12" fmla="*/ 66553 h 1249788"/>
                      <a:gd name="connsiteX13" fmla="*/ 3281655 w 5252022"/>
                      <a:gd name="connsiteY13" fmla="*/ 66553 h 1249788"/>
                      <a:gd name="connsiteX14" fmla="*/ 3693563 w 5252022"/>
                      <a:gd name="connsiteY14" fmla="*/ 66553 h 1249788"/>
                      <a:gd name="connsiteX15" fmla="*/ 4000958 w 5252022"/>
                      <a:gd name="connsiteY15" fmla="*/ 66553 h 1249788"/>
                      <a:gd name="connsiteX16" fmla="*/ 4256095 w 5252022"/>
                      <a:gd name="connsiteY16" fmla="*/ 66553 h 1249788"/>
                      <a:gd name="connsiteX17" fmla="*/ 4563489 w 5252022"/>
                      <a:gd name="connsiteY17" fmla="*/ 66553 h 1249788"/>
                      <a:gd name="connsiteX18" fmla="*/ 4714112 w 5252022"/>
                      <a:gd name="connsiteY18" fmla="*/ 66553 h 1249788"/>
                      <a:gd name="connsiteX19" fmla="*/ 5242830 w 5252022"/>
                      <a:gd name="connsiteY19" fmla="*/ 66553 h 1249788"/>
                      <a:gd name="connsiteX20" fmla="*/ 5242830 w 5252022"/>
                      <a:gd name="connsiteY20" fmla="*/ 663439 h 1249788"/>
                      <a:gd name="connsiteX21" fmla="*/ 5242830 w 5252022"/>
                      <a:gd name="connsiteY21" fmla="*/ 1214413 h 1249788"/>
                      <a:gd name="connsiteX22" fmla="*/ 5092207 w 5252022"/>
                      <a:gd name="connsiteY22" fmla="*/ 1214413 h 1249788"/>
                      <a:gd name="connsiteX23" fmla="*/ 4680299 w 5252022"/>
                      <a:gd name="connsiteY23" fmla="*/ 1214413 h 1249788"/>
                      <a:gd name="connsiteX24" fmla="*/ 4477419 w 5252022"/>
                      <a:gd name="connsiteY24" fmla="*/ 1214413 h 1249788"/>
                      <a:gd name="connsiteX25" fmla="*/ 4274539 w 5252022"/>
                      <a:gd name="connsiteY25" fmla="*/ 1214413 h 1249788"/>
                      <a:gd name="connsiteX26" fmla="*/ 3967144 w 5252022"/>
                      <a:gd name="connsiteY26" fmla="*/ 1214413 h 1249788"/>
                      <a:gd name="connsiteX27" fmla="*/ 3607493 w 5252022"/>
                      <a:gd name="connsiteY27" fmla="*/ 1214413 h 1249788"/>
                      <a:gd name="connsiteX28" fmla="*/ 3456870 w 5252022"/>
                      <a:gd name="connsiteY28" fmla="*/ 1214413 h 1249788"/>
                      <a:gd name="connsiteX29" fmla="*/ 3044962 w 5252022"/>
                      <a:gd name="connsiteY29" fmla="*/ 1214413 h 1249788"/>
                      <a:gd name="connsiteX30" fmla="*/ 2842081 w 5252022"/>
                      <a:gd name="connsiteY30" fmla="*/ 1214413 h 1249788"/>
                      <a:gd name="connsiteX31" fmla="*/ 2586944 w 5252022"/>
                      <a:gd name="connsiteY31" fmla="*/ 1214413 h 1249788"/>
                      <a:gd name="connsiteX32" fmla="*/ 2331807 w 5252022"/>
                      <a:gd name="connsiteY32" fmla="*/ 1214413 h 1249788"/>
                      <a:gd name="connsiteX33" fmla="*/ 2076670 w 5252022"/>
                      <a:gd name="connsiteY33" fmla="*/ 1214413 h 1249788"/>
                      <a:gd name="connsiteX34" fmla="*/ 1926047 w 5252022"/>
                      <a:gd name="connsiteY34" fmla="*/ 1214413 h 1249788"/>
                      <a:gd name="connsiteX35" fmla="*/ 1723166 w 5252022"/>
                      <a:gd name="connsiteY35" fmla="*/ 1214413 h 1249788"/>
                      <a:gd name="connsiteX36" fmla="*/ 1415772 w 5252022"/>
                      <a:gd name="connsiteY36" fmla="*/ 1214413 h 1249788"/>
                      <a:gd name="connsiteX37" fmla="*/ 1212892 w 5252022"/>
                      <a:gd name="connsiteY37" fmla="*/ 1214413 h 1249788"/>
                      <a:gd name="connsiteX38" fmla="*/ 905497 w 5252022"/>
                      <a:gd name="connsiteY38" fmla="*/ 1214413 h 1249788"/>
                      <a:gd name="connsiteX39" fmla="*/ 650361 w 5252022"/>
                      <a:gd name="connsiteY39" fmla="*/ 1214413 h 1249788"/>
                      <a:gd name="connsiteX40" fmla="*/ 499737 w 5252022"/>
                      <a:gd name="connsiteY40" fmla="*/ 1214413 h 1249788"/>
                      <a:gd name="connsiteX41" fmla="*/ 17128 w 5252022"/>
                      <a:gd name="connsiteY41" fmla="*/ 1214413 h 1249788"/>
                      <a:gd name="connsiteX42" fmla="*/ 17128 w 5252022"/>
                      <a:gd name="connsiteY42" fmla="*/ 617526 h 1249788"/>
                      <a:gd name="connsiteX43" fmla="*/ 98937 w 5252022"/>
                      <a:gd name="connsiteY43" fmla="*/ 888 h 124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252022" h="1249788" fill="none" extrusionOk="0">
                        <a:moveTo>
                          <a:pt x="17128" y="66553"/>
                        </a:moveTo>
                        <a:cubicBezTo>
                          <a:pt x="71436" y="39452"/>
                          <a:pt x="170657" y="104412"/>
                          <a:pt x="220009" y="66553"/>
                        </a:cubicBezTo>
                        <a:cubicBezTo>
                          <a:pt x="245777" y="23687"/>
                          <a:pt x="374969" y="107089"/>
                          <a:pt x="422889" y="66553"/>
                        </a:cubicBezTo>
                        <a:cubicBezTo>
                          <a:pt x="460962" y="-973"/>
                          <a:pt x="624826" y="138019"/>
                          <a:pt x="730283" y="66553"/>
                        </a:cubicBezTo>
                        <a:cubicBezTo>
                          <a:pt x="835906" y="-13630"/>
                          <a:pt x="994010" y="133816"/>
                          <a:pt x="1142191" y="66553"/>
                        </a:cubicBezTo>
                        <a:cubicBezTo>
                          <a:pt x="1262931" y="1556"/>
                          <a:pt x="1470889" y="157151"/>
                          <a:pt x="1554100" y="66553"/>
                        </a:cubicBezTo>
                        <a:cubicBezTo>
                          <a:pt x="1637849" y="-12436"/>
                          <a:pt x="1804056" y="110271"/>
                          <a:pt x="1861494" y="66553"/>
                        </a:cubicBezTo>
                        <a:cubicBezTo>
                          <a:pt x="1920700" y="20288"/>
                          <a:pt x="2063341" y="114528"/>
                          <a:pt x="2116631" y="66553"/>
                        </a:cubicBezTo>
                        <a:cubicBezTo>
                          <a:pt x="2176690" y="54833"/>
                          <a:pt x="2314036" y="80982"/>
                          <a:pt x="2476282" y="66553"/>
                        </a:cubicBezTo>
                        <a:cubicBezTo>
                          <a:pt x="2635790" y="66887"/>
                          <a:pt x="2635437" y="81064"/>
                          <a:pt x="2731419" y="66553"/>
                        </a:cubicBezTo>
                        <a:cubicBezTo>
                          <a:pt x="2839857" y="55047"/>
                          <a:pt x="2894230" y="125900"/>
                          <a:pt x="2934299" y="66553"/>
                        </a:cubicBezTo>
                        <a:cubicBezTo>
                          <a:pt x="3008658" y="-6822"/>
                          <a:pt x="3150491" y="98117"/>
                          <a:pt x="3293951" y="66553"/>
                        </a:cubicBezTo>
                        <a:cubicBezTo>
                          <a:pt x="3407192" y="66739"/>
                          <a:pt x="3582414" y="112431"/>
                          <a:pt x="3705859" y="66553"/>
                        </a:cubicBezTo>
                        <a:cubicBezTo>
                          <a:pt x="3860863" y="27116"/>
                          <a:pt x="3890580" y="142482"/>
                          <a:pt x="3960996" y="66553"/>
                        </a:cubicBezTo>
                        <a:cubicBezTo>
                          <a:pt x="4026968" y="3715"/>
                          <a:pt x="4071137" y="113885"/>
                          <a:pt x="4163876" y="66553"/>
                        </a:cubicBezTo>
                        <a:cubicBezTo>
                          <a:pt x="4221653" y="-4815"/>
                          <a:pt x="4377842" y="184956"/>
                          <a:pt x="4523528" y="66553"/>
                        </a:cubicBezTo>
                        <a:cubicBezTo>
                          <a:pt x="4669565" y="-7922"/>
                          <a:pt x="4720317" y="137708"/>
                          <a:pt x="4883179" y="66553"/>
                        </a:cubicBezTo>
                        <a:cubicBezTo>
                          <a:pt x="5050004" y="-11570"/>
                          <a:pt x="5155491" y="82262"/>
                          <a:pt x="5242830" y="66553"/>
                        </a:cubicBezTo>
                        <a:cubicBezTo>
                          <a:pt x="5271692" y="187271"/>
                          <a:pt x="5243709" y="405583"/>
                          <a:pt x="5242830" y="629004"/>
                        </a:cubicBezTo>
                        <a:cubicBezTo>
                          <a:pt x="5258384" y="870640"/>
                          <a:pt x="5225584" y="971081"/>
                          <a:pt x="5242830" y="1214413"/>
                        </a:cubicBezTo>
                        <a:cubicBezTo>
                          <a:pt x="5147540" y="1279351"/>
                          <a:pt x="5014829" y="1147210"/>
                          <a:pt x="4935436" y="1214413"/>
                        </a:cubicBezTo>
                        <a:cubicBezTo>
                          <a:pt x="4855091" y="1262515"/>
                          <a:pt x="4648481" y="1149696"/>
                          <a:pt x="4575785" y="1214413"/>
                        </a:cubicBezTo>
                        <a:cubicBezTo>
                          <a:pt x="4501135" y="1267266"/>
                          <a:pt x="4465781" y="1159436"/>
                          <a:pt x="4372905" y="1214413"/>
                        </a:cubicBezTo>
                        <a:cubicBezTo>
                          <a:pt x="4289039" y="1270415"/>
                          <a:pt x="4227753" y="1197754"/>
                          <a:pt x="4117767" y="1214413"/>
                        </a:cubicBezTo>
                        <a:cubicBezTo>
                          <a:pt x="4003172" y="1248179"/>
                          <a:pt x="3932177" y="1142884"/>
                          <a:pt x="3810373" y="1214413"/>
                        </a:cubicBezTo>
                        <a:cubicBezTo>
                          <a:pt x="3693348" y="1308852"/>
                          <a:pt x="3573667" y="1178669"/>
                          <a:pt x="3450722" y="1214413"/>
                        </a:cubicBezTo>
                        <a:cubicBezTo>
                          <a:pt x="3349234" y="1227979"/>
                          <a:pt x="3318107" y="1209549"/>
                          <a:pt x="3195585" y="1214413"/>
                        </a:cubicBezTo>
                        <a:cubicBezTo>
                          <a:pt x="3058657" y="1215903"/>
                          <a:pt x="3107162" y="1168259"/>
                          <a:pt x="3044962" y="1214413"/>
                        </a:cubicBezTo>
                        <a:cubicBezTo>
                          <a:pt x="2980193" y="1259635"/>
                          <a:pt x="2841780" y="1162979"/>
                          <a:pt x="2737567" y="1214413"/>
                        </a:cubicBezTo>
                        <a:cubicBezTo>
                          <a:pt x="2636359" y="1250454"/>
                          <a:pt x="2545766" y="1138671"/>
                          <a:pt x="2482430" y="1214413"/>
                        </a:cubicBezTo>
                        <a:cubicBezTo>
                          <a:pt x="2428490" y="1282658"/>
                          <a:pt x="2368935" y="1210748"/>
                          <a:pt x="2331807" y="1214413"/>
                        </a:cubicBezTo>
                        <a:cubicBezTo>
                          <a:pt x="2279491" y="1220831"/>
                          <a:pt x="2258592" y="1175955"/>
                          <a:pt x="2181183" y="1214413"/>
                        </a:cubicBezTo>
                        <a:cubicBezTo>
                          <a:pt x="2073370" y="1255058"/>
                          <a:pt x="2000257" y="1192061"/>
                          <a:pt x="1821533" y="1214413"/>
                        </a:cubicBezTo>
                        <a:cubicBezTo>
                          <a:pt x="1658693" y="1262897"/>
                          <a:pt x="1674576" y="1209229"/>
                          <a:pt x="1566395" y="1214413"/>
                        </a:cubicBezTo>
                        <a:cubicBezTo>
                          <a:pt x="1461152" y="1217078"/>
                          <a:pt x="1407290" y="1190980"/>
                          <a:pt x="1259001" y="1214413"/>
                        </a:cubicBezTo>
                        <a:cubicBezTo>
                          <a:pt x="1108107" y="1229165"/>
                          <a:pt x="991164" y="1181726"/>
                          <a:pt x="899350" y="1214413"/>
                        </a:cubicBezTo>
                        <a:cubicBezTo>
                          <a:pt x="791523" y="1257418"/>
                          <a:pt x="715909" y="1185710"/>
                          <a:pt x="644213" y="1214413"/>
                        </a:cubicBezTo>
                        <a:cubicBezTo>
                          <a:pt x="566103" y="1208537"/>
                          <a:pt x="210530" y="1175442"/>
                          <a:pt x="17128" y="1214413"/>
                        </a:cubicBezTo>
                        <a:cubicBezTo>
                          <a:pt x="4194" y="970385"/>
                          <a:pt x="30335" y="873552"/>
                          <a:pt x="17128" y="651962"/>
                        </a:cubicBezTo>
                        <a:cubicBezTo>
                          <a:pt x="10972" y="405342"/>
                          <a:pt x="30292" y="363143"/>
                          <a:pt x="17128" y="66553"/>
                        </a:cubicBezTo>
                        <a:close/>
                      </a:path>
                      <a:path w="5252022" h="1249788" stroke="0" extrusionOk="0">
                        <a:moveTo>
                          <a:pt x="98937" y="888"/>
                        </a:moveTo>
                        <a:cubicBezTo>
                          <a:pt x="177766" y="-22990"/>
                          <a:pt x="216461" y="56978"/>
                          <a:pt x="272266" y="66553"/>
                        </a:cubicBezTo>
                        <a:cubicBezTo>
                          <a:pt x="328657" y="73589"/>
                          <a:pt x="349829" y="83563"/>
                          <a:pt x="422889" y="66553"/>
                        </a:cubicBezTo>
                        <a:cubicBezTo>
                          <a:pt x="486779" y="85274"/>
                          <a:pt x="583653" y="101606"/>
                          <a:pt x="730283" y="66553"/>
                        </a:cubicBezTo>
                        <a:cubicBezTo>
                          <a:pt x="836476" y="184"/>
                          <a:pt x="954981" y="163114"/>
                          <a:pt x="1089934" y="66553"/>
                        </a:cubicBezTo>
                        <a:cubicBezTo>
                          <a:pt x="1206642" y="-11191"/>
                          <a:pt x="1247208" y="87581"/>
                          <a:pt x="1292814" y="66553"/>
                        </a:cubicBezTo>
                        <a:cubicBezTo>
                          <a:pt x="1335510" y="51152"/>
                          <a:pt x="1396562" y="97844"/>
                          <a:pt x="1443438" y="66553"/>
                        </a:cubicBezTo>
                        <a:cubicBezTo>
                          <a:pt x="1501844" y="18691"/>
                          <a:pt x="1676647" y="136161"/>
                          <a:pt x="1750832" y="66553"/>
                        </a:cubicBezTo>
                        <a:cubicBezTo>
                          <a:pt x="1810979" y="-19597"/>
                          <a:pt x="1847199" y="80012"/>
                          <a:pt x="1901455" y="66553"/>
                        </a:cubicBezTo>
                        <a:cubicBezTo>
                          <a:pt x="1943184" y="80427"/>
                          <a:pt x="2027802" y="70309"/>
                          <a:pt x="2104335" y="66553"/>
                        </a:cubicBezTo>
                        <a:cubicBezTo>
                          <a:pt x="2181651" y="63680"/>
                          <a:pt x="2330867" y="71096"/>
                          <a:pt x="2411729" y="66553"/>
                        </a:cubicBezTo>
                        <a:cubicBezTo>
                          <a:pt x="2486322" y="57658"/>
                          <a:pt x="2586770" y="132900"/>
                          <a:pt x="2719124" y="66553"/>
                        </a:cubicBezTo>
                        <a:cubicBezTo>
                          <a:pt x="2854279" y="10296"/>
                          <a:pt x="2826282" y="99014"/>
                          <a:pt x="2922004" y="66553"/>
                        </a:cubicBezTo>
                        <a:cubicBezTo>
                          <a:pt x="3017120" y="15166"/>
                          <a:pt x="3154313" y="118027"/>
                          <a:pt x="3281655" y="66553"/>
                        </a:cubicBezTo>
                        <a:cubicBezTo>
                          <a:pt x="3398729" y="-31"/>
                          <a:pt x="3478053" y="75664"/>
                          <a:pt x="3693563" y="66553"/>
                        </a:cubicBezTo>
                        <a:cubicBezTo>
                          <a:pt x="3886999" y="64465"/>
                          <a:pt x="3934326" y="157138"/>
                          <a:pt x="4000958" y="66553"/>
                        </a:cubicBezTo>
                        <a:cubicBezTo>
                          <a:pt x="4076239" y="8915"/>
                          <a:pt x="4195117" y="96281"/>
                          <a:pt x="4256095" y="66553"/>
                        </a:cubicBezTo>
                        <a:cubicBezTo>
                          <a:pt x="4300531" y="29745"/>
                          <a:pt x="4393759" y="61635"/>
                          <a:pt x="4563489" y="66553"/>
                        </a:cubicBezTo>
                        <a:cubicBezTo>
                          <a:pt x="4699224" y="54899"/>
                          <a:pt x="4660428" y="71632"/>
                          <a:pt x="4714112" y="66553"/>
                        </a:cubicBezTo>
                        <a:cubicBezTo>
                          <a:pt x="4749539" y="64224"/>
                          <a:pt x="5014312" y="94054"/>
                          <a:pt x="5242830" y="66553"/>
                        </a:cubicBezTo>
                        <a:cubicBezTo>
                          <a:pt x="5258962" y="372261"/>
                          <a:pt x="5209951" y="528968"/>
                          <a:pt x="5242830" y="663439"/>
                        </a:cubicBezTo>
                        <a:cubicBezTo>
                          <a:pt x="5302773" y="789821"/>
                          <a:pt x="5244373" y="1054533"/>
                          <a:pt x="5242830" y="1214413"/>
                        </a:cubicBezTo>
                        <a:cubicBezTo>
                          <a:pt x="5199411" y="1214535"/>
                          <a:pt x="5171822" y="1167948"/>
                          <a:pt x="5092207" y="1214413"/>
                        </a:cubicBezTo>
                        <a:cubicBezTo>
                          <a:pt x="5026346" y="1218266"/>
                          <a:pt x="4806301" y="1136508"/>
                          <a:pt x="4680299" y="1214413"/>
                        </a:cubicBezTo>
                        <a:cubicBezTo>
                          <a:pt x="4581471" y="1312621"/>
                          <a:pt x="4551253" y="1173433"/>
                          <a:pt x="4477419" y="1214413"/>
                        </a:cubicBezTo>
                        <a:cubicBezTo>
                          <a:pt x="4397009" y="1268281"/>
                          <a:pt x="4317278" y="1176631"/>
                          <a:pt x="4274539" y="1214413"/>
                        </a:cubicBezTo>
                        <a:cubicBezTo>
                          <a:pt x="4231837" y="1225831"/>
                          <a:pt x="4085096" y="1193151"/>
                          <a:pt x="3967144" y="1214413"/>
                        </a:cubicBezTo>
                        <a:cubicBezTo>
                          <a:pt x="3800353" y="1246548"/>
                          <a:pt x="3718837" y="1110877"/>
                          <a:pt x="3607493" y="1214413"/>
                        </a:cubicBezTo>
                        <a:cubicBezTo>
                          <a:pt x="3523145" y="1300252"/>
                          <a:pt x="3504148" y="1189841"/>
                          <a:pt x="3456870" y="1214413"/>
                        </a:cubicBezTo>
                        <a:cubicBezTo>
                          <a:pt x="3405784" y="1258945"/>
                          <a:pt x="3205382" y="1160702"/>
                          <a:pt x="3044962" y="1214413"/>
                        </a:cubicBezTo>
                        <a:cubicBezTo>
                          <a:pt x="2911636" y="1254231"/>
                          <a:pt x="2905034" y="1202599"/>
                          <a:pt x="2842081" y="1214413"/>
                        </a:cubicBezTo>
                        <a:cubicBezTo>
                          <a:pt x="2785382" y="1218335"/>
                          <a:pt x="2673933" y="1220770"/>
                          <a:pt x="2586944" y="1214413"/>
                        </a:cubicBezTo>
                        <a:cubicBezTo>
                          <a:pt x="2518698" y="1214372"/>
                          <a:pt x="2391539" y="1203657"/>
                          <a:pt x="2331807" y="1214413"/>
                        </a:cubicBezTo>
                        <a:cubicBezTo>
                          <a:pt x="2272067" y="1238903"/>
                          <a:pt x="2146856" y="1178817"/>
                          <a:pt x="2076670" y="1214413"/>
                        </a:cubicBezTo>
                        <a:cubicBezTo>
                          <a:pt x="2021165" y="1256238"/>
                          <a:pt x="1978996" y="1208724"/>
                          <a:pt x="1926047" y="1214413"/>
                        </a:cubicBezTo>
                        <a:cubicBezTo>
                          <a:pt x="1861431" y="1224075"/>
                          <a:pt x="1817842" y="1203053"/>
                          <a:pt x="1723166" y="1214413"/>
                        </a:cubicBezTo>
                        <a:cubicBezTo>
                          <a:pt x="1618390" y="1194113"/>
                          <a:pt x="1527982" y="1141411"/>
                          <a:pt x="1415772" y="1214413"/>
                        </a:cubicBezTo>
                        <a:cubicBezTo>
                          <a:pt x="1287400" y="1286621"/>
                          <a:pt x="1285037" y="1197382"/>
                          <a:pt x="1212892" y="1214413"/>
                        </a:cubicBezTo>
                        <a:cubicBezTo>
                          <a:pt x="1142214" y="1244851"/>
                          <a:pt x="948921" y="1147857"/>
                          <a:pt x="905497" y="1214413"/>
                        </a:cubicBezTo>
                        <a:cubicBezTo>
                          <a:pt x="829943" y="1278329"/>
                          <a:pt x="736962" y="1181058"/>
                          <a:pt x="650361" y="1214413"/>
                        </a:cubicBezTo>
                        <a:cubicBezTo>
                          <a:pt x="541688" y="1247425"/>
                          <a:pt x="525370" y="1187962"/>
                          <a:pt x="499737" y="1214413"/>
                        </a:cubicBezTo>
                        <a:cubicBezTo>
                          <a:pt x="464113" y="1232272"/>
                          <a:pt x="133891" y="1135699"/>
                          <a:pt x="17128" y="1214413"/>
                        </a:cubicBezTo>
                        <a:cubicBezTo>
                          <a:pt x="-42275" y="995220"/>
                          <a:pt x="-27232" y="778748"/>
                          <a:pt x="17128" y="617526"/>
                        </a:cubicBezTo>
                        <a:cubicBezTo>
                          <a:pt x="-13305" y="421167"/>
                          <a:pt x="165214" y="269748"/>
                          <a:pt x="98937" y="888"/>
                        </a:cubicBezTo>
                        <a:close/>
                      </a:path>
                      <a:path w="5252022" h="1249788" fill="none" stroke="0" extrusionOk="0">
                        <a:moveTo>
                          <a:pt x="17128" y="66553"/>
                        </a:moveTo>
                        <a:cubicBezTo>
                          <a:pt x="75822" y="36483"/>
                          <a:pt x="169498" y="118016"/>
                          <a:pt x="220009" y="66553"/>
                        </a:cubicBezTo>
                        <a:cubicBezTo>
                          <a:pt x="264375" y="20816"/>
                          <a:pt x="374243" y="109574"/>
                          <a:pt x="422889" y="66553"/>
                        </a:cubicBezTo>
                        <a:cubicBezTo>
                          <a:pt x="471012" y="16924"/>
                          <a:pt x="654873" y="138419"/>
                          <a:pt x="730283" y="66553"/>
                        </a:cubicBezTo>
                        <a:cubicBezTo>
                          <a:pt x="819492" y="-36695"/>
                          <a:pt x="1013331" y="132101"/>
                          <a:pt x="1142191" y="66553"/>
                        </a:cubicBezTo>
                        <a:cubicBezTo>
                          <a:pt x="1252854" y="1893"/>
                          <a:pt x="1454875" y="177431"/>
                          <a:pt x="1554100" y="66553"/>
                        </a:cubicBezTo>
                        <a:cubicBezTo>
                          <a:pt x="1621330" y="-22599"/>
                          <a:pt x="1789872" y="105014"/>
                          <a:pt x="1861494" y="66553"/>
                        </a:cubicBezTo>
                        <a:cubicBezTo>
                          <a:pt x="1927674" y="-4180"/>
                          <a:pt x="2062339" y="100191"/>
                          <a:pt x="2116631" y="66553"/>
                        </a:cubicBezTo>
                        <a:cubicBezTo>
                          <a:pt x="2184309" y="23395"/>
                          <a:pt x="2347954" y="95138"/>
                          <a:pt x="2476282" y="66553"/>
                        </a:cubicBezTo>
                        <a:cubicBezTo>
                          <a:pt x="2632229" y="62172"/>
                          <a:pt x="2635300" y="92826"/>
                          <a:pt x="2731419" y="66553"/>
                        </a:cubicBezTo>
                        <a:cubicBezTo>
                          <a:pt x="2818854" y="56515"/>
                          <a:pt x="2899332" y="112695"/>
                          <a:pt x="2934299" y="66553"/>
                        </a:cubicBezTo>
                        <a:cubicBezTo>
                          <a:pt x="2959429" y="5568"/>
                          <a:pt x="3173936" y="97034"/>
                          <a:pt x="3293951" y="66553"/>
                        </a:cubicBezTo>
                        <a:cubicBezTo>
                          <a:pt x="3420061" y="42385"/>
                          <a:pt x="3587531" y="134424"/>
                          <a:pt x="3705859" y="66553"/>
                        </a:cubicBezTo>
                        <a:cubicBezTo>
                          <a:pt x="3839292" y="23699"/>
                          <a:pt x="3867689" y="114064"/>
                          <a:pt x="3960996" y="66553"/>
                        </a:cubicBezTo>
                        <a:cubicBezTo>
                          <a:pt x="4058155" y="5585"/>
                          <a:pt x="4067100" y="107649"/>
                          <a:pt x="4163876" y="66553"/>
                        </a:cubicBezTo>
                        <a:cubicBezTo>
                          <a:pt x="4223953" y="-19937"/>
                          <a:pt x="4413935" y="167263"/>
                          <a:pt x="4523528" y="66553"/>
                        </a:cubicBezTo>
                        <a:cubicBezTo>
                          <a:pt x="4647042" y="-2392"/>
                          <a:pt x="4686516" y="131067"/>
                          <a:pt x="4883179" y="66553"/>
                        </a:cubicBezTo>
                        <a:cubicBezTo>
                          <a:pt x="5050177" y="-26731"/>
                          <a:pt x="5154719" y="81970"/>
                          <a:pt x="5242830" y="66553"/>
                        </a:cubicBezTo>
                        <a:cubicBezTo>
                          <a:pt x="5270668" y="198948"/>
                          <a:pt x="5217818" y="401540"/>
                          <a:pt x="5242830" y="629004"/>
                        </a:cubicBezTo>
                        <a:cubicBezTo>
                          <a:pt x="5243643" y="840735"/>
                          <a:pt x="5247489" y="963672"/>
                          <a:pt x="5242830" y="1214413"/>
                        </a:cubicBezTo>
                        <a:cubicBezTo>
                          <a:pt x="5144390" y="1254093"/>
                          <a:pt x="5003091" y="1172818"/>
                          <a:pt x="4935436" y="1214413"/>
                        </a:cubicBezTo>
                        <a:cubicBezTo>
                          <a:pt x="4880479" y="1264996"/>
                          <a:pt x="4622825" y="1130344"/>
                          <a:pt x="4575785" y="1214413"/>
                        </a:cubicBezTo>
                        <a:cubicBezTo>
                          <a:pt x="4496383" y="1305043"/>
                          <a:pt x="4437253" y="1156541"/>
                          <a:pt x="4372905" y="1214413"/>
                        </a:cubicBezTo>
                        <a:cubicBezTo>
                          <a:pt x="4281288" y="1246235"/>
                          <a:pt x="4213067" y="1195410"/>
                          <a:pt x="4117767" y="1214413"/>
                        </a:cubicBezTo>
                        <a:cubicBezTo>
                          <a:pt x="4016368" y="1232601"/>
                          <a:pt x="3935474" y="1146777"/>
                          <a:pt x="3810373" y="1214413"/>
                        </a:cubicBezTo>
                        <a:cubicBezTo>
                          <a:pt x="3692264" y="1291039"/>
                          <a:pt x="3530796" y="1185584"/>
                          <a:pt x="3450722" y="1214413"/>
                        </a:cubicBezTo>
                        <a:cubicBezTo>
                          <a:pt x="3346333" y="1236243"/>
                          <a:pt x="3317686" y="1213065"/>
                          <a:pt x="3195585" y="1214413"/>
                        </a:cubicBezTo>
                        <a:cubicBezTo>
                          <a:pt x="3064707" y="1225583"/>
                          <a:pt x="3101876" y="1167091"/>
                          <a:pt x="3044962" y="1214413"/>
                        </a:cubicBezTo>
                        <a:cubicBezTo>
                          <a:pt x="3003792" y="1240687"/>
                          <a:pt x="2842937" y="1187124"/>
                          <a:pt x="2737567" y="1214413"/>
                        </a:cubicBezTo>
                        <a:cubicBezTo>
                          <a:pt x="2643120" y="1242469"/>
                          <a:pt x="2542734" y="1154322"/>
                          <a:pt x="2482430" y="1214413"/>
                        </a:cubicBezTo>
                        <a:cubicBezTo>
                          <a:pt x="2432442" y="1280731"/>
                          <a:pt x="2382427" y="1210998"/>
                          <a:pt x="2331807" y="1214413"/>
                        </a:cubicBezTo>
                        <a:cubicBezTo>
                          <a:pt x="2297186" y="1226470"/>
                          <a:pt x="2259929" y="1164338"/>
                          <a:pt x="2181183" y="1214413"/>
                        </a:cubicBezTo>
                        <a:cubicBezTo>
                          <a:pt x="2108584" y="1232270"/>
                          <a:pt x="1979575" y="1154864"/>
                          <a:pt x="1821533" y="1214413"/>
                        </a:cubicBezTo>
                        <a:cubicBezTo>
                          <a:pt x="1649368" y="1257942"/>
                          <a:pt x="1667717" y="1196041"/>
                          <a:pt x="1566395" y="1214413"/>
                        </a:cubicBezTo>
                        <a:cubicBezTo>
                          <a:pt x="1468572" y="1217916"/>
                          <a:pt x="1408811" y="1194880"/>
                          <a:pt x="1259001" y="1214413"/>
                        </a:cubicBezTo>
                        <a:cubicBezTo>
                          <a:pt x="1114167" y="1240345"/>
                          <a:pt x="1011875" y="1171245"/>
                          <a:pt x="899350" y="1214413"/>
                        </a:cubicBezTo>
                        <a:cubicBezTo>
                          <a:pt x="803078" y="1255092"/>
                          <a:pt x="692486" y="1208977"/>
                          <a:pt x="644213" y="1214413"/>
                        </a:cubicBezTo>
                        <a:cubicBezTo>
                          <a:pt x="576851" y="1212634"/>
                          <a:pt x="186781" y="1162763"/>
                          <a:pt x="17128" y="1214413"/>
                        </a:cubicBezTo>
                        <a:cubicBezTo>
                          <a:pt x="19539" y="954665"/>
                          <a:pt x="27953" y="882252"/>
                          <a:pt x="17128" y="651962"/>
                        </a:cubicBezTo>
                        <a:cubicBezTo>
                          <a:pt x="7364" y="447542"/>
                          <a:pt x="19142" y="360935"/>
                          <a:pt x="17128" y="66553"/>
                        </a:cubicBezTo>
                        <a:close/>
                      </a:path>
                    </a:pathLst>
                  </a:custGeom>
                  <ask:type>
                    <ask:lineSketchScribble/>
                  </ask:type>
                </ask:lineSketchStyleProps>
              </a:ext>
            </a:extLst>
          </a:ln>
          <a:effectLst/>
        </p:spPr>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1"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S</a:t>
            </a:r>
            <a:r>
              <a:rPr lang="en-US" sz="4000" b="1" i="1" kern="0" baseline="-25000" dirty="0" err="1">
                <a:solidFill>
                  <a:srgbClr val="C00000"/>
                </a:solidFill>
                <a:latin typeface="Calibri" panose="020F0502020204030204"/>
                <a:cs typeface="Arial" panose="020B0604020202020204" pitchFamily="34" charset="0"/>
              </a:rPr>
              <a:t>tp</a:t>
            </a:r>
            <a:r>
              <a:rPr kumimoji="0" lang="en-US" sz="4000" b="1" i="1"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 (a x a) x 6</a:t>
            </a:r>
            <a:endParaRPr kumimoji="0" lang="en-US" sz="4000" b="1" i="1" u="none" strike="noStrike" kern="0" cap="none" spc="0" normalizeH="0" baseline="0" noProof="0" dirty="0">
              <a:ln>
                <a:noFill/>
              </a:ln>
              <a:solidFill>
                <a:srgbClr val="FE668E">
                  <a:lumMod val="50000"/>
                </a:srgbClr>
              </a:solidFill>
              <a:effectLst/>
              <a:uLnTx/>
              <a:uFillTx/>
              <a:latin typeface="Calibri" panose="020F0502020204030204"/>
              <a:ea typeface="+mn-ea"/>
              <a:cs typeface="Arial" panose="020B0604020202020204" pitchFamily="34" charset="0"/>
            </a:endParaRPr>
          </a:p>
        </p:txBody>
      </p:sp>
      <p:sp>
        <p:nvSpPr>
          <p:cNvPr id="42" name="Arc 111">
            <a:extLst>
              <a:ext uri="{FF2B5EF4-FFF2-40B4-BE49-F238E27FC236}">
                <a16:creationId xmlns:a16="http://schemas.microsoft.com/office/drawing/2014/main" id="{C1E8B3D6-2FE2-B3C6-ED78-89709AD5718E}"/>
              </a:ext>
            </a:extLst>
          </p:cNvPr>
          <p:cNvSpPr/>
          <p:nvPr/>
        </p:nvSpPr>
        <p:spPr>
          <a:xfrm flipV="1">
            <a:off x="1414946" y="3782728"/>
            <a:ext cx="1992222" cy="762799"/>
          </a:xfrm>
          <a:prstGeom prst="arc">
            <a:avLst>
              <a:gd name="adj1" fmla="val 11116378"/>
              <a:gd name="adj2" fmla="val 0"/>
            </a:avLst>
          </a:prstGeom>
          <a:ln w="38100">
            <a:solidFill>
              <a:schemeClr val="tx2">
                <a:lumMod val="5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668E"/>
              </a:solidFill>
              <a:effectLst/>
              <a:uLnTx/>
              <a:uFillTx/>
              <a:latin typeface="Arial"/>
              <a:ea typeface="+mn-ea"/>
              <a:cs typeface="+mn-cs"/>
            </a:endParaRPr>
          </a:p>
        </p:txBody>
      </p:sp>
      <p:sp>
        <p:nvSpPr>
          <p:cNvPr id="43" name="TextBox 110">
            <a:extLst>
              <a:ext uri="{FF2B5EF4-FFF2-40B4-BE49-F238E27FC236}">
                <a16:creationId xmlns:a16="http://schemas.microsoft.com/office/drawing/2014/main" id="{D95B321C-777D-F4A8-1440-5AC48538FAC2}"/>
              </a:ext>
            </a:extLst>
          </p:cNvPr>
          <p:cNvSpPr txBox="1"/>
          <p:nvPr/>
        </p:nvSpPr>
        <p:spPr>
          <a:xfrm>
            <a:off x="2114046" y="4339304"/>
            <a:ext cx="60809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9FC5E8">
                    <a:lumMod val="50000"/>
                  </a:srgbClr>
                </a:solidFill>
                <a:effectLst/>
                <a:uLnTx/>
                <a:uFillTx/>
                <a:latin typeface="Tahoma"/>
                <a:ea typeface="+mn-ea"/>
                <a:cs typeface="+mn-cs"/>
              </a:rPr>
              <a:t>a</a:t>
            </a:r>
          </a:p>
        </p:txBody>
      </p:sp>
      <p:sp>
        <p:nvSpPr>
          <p:cNvPr id="44" name="Freeform: Shape 2">
            <a:extLst>
              <a:ext uri="{FF2B5EF4-FFF2-40B4-BE49-F238E27FC236}">
                <a16:creationId xmlns:a16="http://schemas.microsoft.com/office/drawing/2014/main" id="{6498B7E1-819B-02DB-55EF-755652AE43FA}"/>
              </a:ext>
            </a:extLst>
          </p:cNvPr>
          <p:cNvSpPr/>
          <p:nvPr/>
        </p:nvSpPr>
        <p:spPr>
          <a:xfrm>
            <a:off x="5511800" y="1320800"/>
            <a:ext cx="5600700" cy="3632200"/>
          </a:xfrm>
          <a:custGeom>
            <a:avLst/>
            <a:gdLst>
              <a:gd name="connsiteX0" fmla="*/ 1498600 w 5702300"/>
              <a:gd name="connsiteY0" fmla="*/ 0 h 3632200"/>
              <a:gd name="connsiteX1" fmla="*/ 2908300 w 5702300"/>
              <a:gd name="connsiteY1" fmla="*/ 12700 h 3632200"/>
              <a:gd name="connsiteX2" fmla="*/ 2908300 w 5702300"/>
              <a:gd name="connsiteY2" fmla="*/ 1104900 h 3632200"/>
              <a:gd name="connsiteX3" fmla="*/ 5651500 w 5702300"/>
              <a:gd name="connsiteY3" fmla="*/ 1104900 h 3632200"/>
              <a:gd name="connsiteX4" fmla="*/ 5702300 w 5702300"/>
              <a:gd name="connsiteY4" fmla="*/ 2413000 h 3632200"/>
              <a:gd name="connsiteX5" fmla="*/ 2882900 w 5702300"/>
              <a:gd name="connsiteY5" fmla="*/ 2413000 h 3632200"/>
              <a:gd name="connsiteX6" fmla="*/ 2882900 w 5702300"/>
              <a:gd name="connsiteY6" fmla="*/ 3619500 h 3632200"/>
              <a:gd name="connsiteX7" fmla="*/ 1524000 w 5702300"/>
              <a:gd name="connsiteY7" fmla="*/ 3632200 h 3632200"/>
              <a:gd name="connsiteX8" fmla="*/ 1473200 w 5702300"/>
              <a:gd name="connsiteY8" fmla="*/ 3619500 h 3632200"/>
              <a:gd name="connsiteX9" fmla="*/ 1498600 w 5702300"/>
              <a:gd name="connsiteY9" fmla="*/ 2438400 h 3632200"/>
              <a:gd name="connsiteX10" fmla="*/ 0 w 5702300"/>
              <a:gd name="connsiteY10" fmla="*/ 2400300 h 3632200"/>
              <a:gd name="connsiteX11" fmla="*/ 50800 w 5702300"/>
              <a:gd name="connsiteY11" fmla="*/ 1117600 h 3632200"/>
              <a:gd name="connsiteX12" fmla="*/ 1485900 w 5702300"/>
              <a:gd name="connsiteY12" fmla="*/ 1104900 h 3632200"/>
              <a:gd name="connsiteX13" fmla="*/ 1498600 w 5702300"/>
              <a:gd name="connsiteY13" fmla="*/ 0 h 3632200"/>
              <a:gd name="connsiteX0" fmla="*/ 1447800 w 5651500"/>
              <a:gd name="connsiteY0" fmla="*/ 0 h 3632200"/>
              <a:gd name="connsiteX1" fmla="*/ 2857500 w 5651500"/>
              <a:gd name="connsiteY1" fmla="*/ 12700 h 3632200"/>
              <a:gd name="connsiteX2" fmla="*/ 2857500 w 5651500"/>
              <a:gd name="connsiteY2" fmla="*/ 1104900 h 3632200"/>
              <a:gd name="connsiteX3" fmla="*/ 5600700 w 5651500"/>
              <a:gd name="connsiteY3" fmla="*/ 1104900 h 3632200"/>
              <a:gd name="connsiteX4" fmla="*/ 5651500 w 5651500"/>
              <a:gd name="connsiteY4" fmla="*/ 2413000 h 3632200"/>
              <a:gd name="connsiteX5" fmla="*/ 2832100 w 5651500"/>
              <a:gd name="connsiteY5" fmla="*/ 2413000 h 3632200"/>
              <a:gd name="connsiteX6" fmla="*/ 2832100 w 5651500"/>
              <a:gd name="connsiteY6" fmla="*/ 3619500 h 3632200"/>
              <a:gd name="connsiteX7" fmla="*/ 1473200 w 5651500"/>
              <a:gd name="connsiteY7" fmla="*/ 3632200 h 3632200"/>
              <a:gd name="connsiteX8" fmla="*/ 1422400 w 5651500"/>
              <a:gd name="connsiteY8" fmla="*/ 3619500 h 3632200"/>
              <a:gd name="connsiteX9" fmla="*/ 1447800 w 5651500"/>
              <a:gd name="connsiteY9" fmla="*/ 2438400 h 3632200"/>
              <a:gd name="connsiteX10" fmla="*/ 101600 w 5651500"/>
              <a:gd name="connsiteY10" fmla="*/ 2387600 h 3632200"/>
              <a:gd name="connsiteX11" fmla="*/ 0 w 5651500"/>
              <a:gd name="connsiteY11" fmla="*/ 1117600 h 3632200"/>
              <a:gd name="connsiteX12" fmla="*/ 1435100 w 5651500"/>
              <a:gd name="connsiteY12" fmla="*/ 1104900 h 3632200"/>
              <a:gd name="connsiteX13" fmla="*/ 1447800 w 5651500"/>
              <a:gd name="connsiteY13" fmla="*/ 0 h 3632200"/>
              <a:gd name="connsiteX0" fmla="*/ 1384300 w 5588000"/>
              <a:gd name="connsiteY0" fmla="*/ 0 h 3632200"/>
              <a:gd name="connsiteX1" fmla="*/ 2794000 w 5588000"/>
              <a:gd name="connsiteY1" fmla="*/ 12700 h 3632200"/>
              <a:gd name="connsiteX2" fmla="*/ 2794000 w 5588000"/>
              <a:gd name="connsiteY2" fmla="*/ 1104900 h 3632200"/>
              <a:gd name="connsiteX3" fmla="*/ 5537200 w 5588000"/>
              <a:gd name="connsiteY3" fmla="*/ 1104900 h 3632200"/>
              <a:gd name="connsiteX4" fmla="*/ 5588000 w 5588000"/>
              <a:gd name="connsiteY4" fmla="*/ 2413000 h 3632200"/>
              <a:gd name="connsiteX5" fmla="*/ 2768600 w 5588000"/>
              <a:gd name="connsiteY5" fmla="*/ 2413000 h 3632200"/>
              <a:gd name="connsiteX6" fmla="*/ 2768600 w 5588000"/>
              <a:gd name="connsiteY6" fmla="*/ 3619500 h 3632200"/>
              <a:gd name="connsiteX7" fmla="*/ 1409700 w 5588000"/>
              <a:gd name="connsiteY7" fmla="*/ 3632200 h 3632200"/>
              <a:gd name="connsiteX8" fmla="*/ 1358900 w 5588000"/>
              <a:gd name="connsiteY8" fmla="*/ 3619500 h 3632200"/>
              <a:gd name="connsiteX9" fmla="*/ 1384300 w 5588000"/>
              <a:gd name="connsiteY9" fmla="*/ 2438400 h 3632200"/>
              <a:gd name="connsiteX10" fmla="*/ 38100 w 5588000"/>
              <a:gd name="connsiteY10" fmla="*/ 2387600 h 3632200"/>
              <a:gd name="connsiteX11" fmla="*/ 0 w 5588000"/>
              <a:gd name="connsiteY11" fmla="*/ 1079500 h 3632200"/>
              <a:gd name="connsiteX12" fmla="*/ 1371600 w 5588000"/>
              <a:gd name="connsiteY12" fmla="*/ 1104900 h 3632200"/>
              <a:gd name="connsiteX13" fmla="*/ 1384300 w 5588000"/>
              <a:gd name="connsiteY13" fmla="*/ 0 h 3632200"/>
              <a:gd name="connsiteX0" fmla="*/ 1384300 w 5588000"/>
              <a:gd name="connsiteY0" fmla="*/ 0 h 3632200"/>
              <a:gd name="connsiteX1" fmla="*/ 2794000 w 5588000"/>
              <a:gd name="connsiteY1" fmla="*/ 12700 h 3632200"/>
              <a:gd name="connsiteX2" fmla="*/ 2794000 w 5588000"/>
              <a:gd name="connsiteY2" fmla="*/ 1104900 h 3632200"/>
              <a:gd name="connsiteX3" fmla="*/ 5537200 w 5588000"/>
              <a:gd name="connsiteY3" fmla="*/ 1104900 h 3632200"/>
              <a:gd name="connsiteX4" fmla="*/ 5588000 w 5588000"/>
              <a:gd name="connsiteY4" fmla="*/ 2413000 h 3632200"/>
              <a:gd name="connsiteX5" fmla="*/ 2768600 w 5588000"/>
              <a:gd name="connsiteY5" fmla="*/ 2413000 h 3632200"/>
              <a:gd name="connsiteX6" fmla="*/ 2768600 w 5588000"/>
              <a:gd name="connsiteY6" fmla="*/ 3619500 h 3632200"/>
              <a:gd name="connsiteX7" fmla="*/ 1409700 w 5588000"/>
              <a:gd name="connsiteY7" fmla="*/ 3632200 h 3632200"/>
              <a:gd name="connsiteX8" fmla="*/ 1358900 w 5588000"/>
              <a:gd name="connsiteY8" fmla="*/ 3619500 h 3632200"/>
              <a:gd name="connsiteX9" fmla="*/ 1384300 w 5588000"/>
              <a:gd name="connsiteY9" fmla="*/ 2438400 h 3632200"/>
              <a:gd name="connsiteX10" fmla="*/ 0 w 5588000"/>
              <a:gd name="connsiteY10" fmla="*/ 2387600 h 3632200"/>
              <a:gd name="connsiteX11" fmla="*/ 0 w 5588000"/>
              <a:gd name="connsiteY11" fmla="*/ 1079500 h 3632200"/>
              <a:gd name="connsiteX12" fmla="*/ 1371600 w 5588000"/>
              <a:gd name="connsiteY12" fmla="*/ 1104900 h 3632200"/>
              <a:gd name="connsiteX13" fmla="*/ 1384300 w 5588000"/>
              <a:gd name="connsiteY13" fmla="*/ 0 h 3632200"/>
              <a:gd name="connsiteX0" fmla="*/ 1397000 w 5600700"/>
              <a:gd name="connsiteY0" fmla="*/ 0 h 3632200"/>
              <a:gd name="connsiteX1" fmla="*/ 2806700 w 5600700"/>
              <a:gd name="connsiteY1" fmla="*/ 12700 h 3632200"/>
              <a:gd name="connsiteX2" fmla="*/ 2806700 w 5600700"/>
              <a:gd name="connsiteY2" fmla="*/ 1104900 h 3632200"/>
              <a:gd name="connsiteX3" fmla="*/ 5549900 w 5600700"/>
              <a:gd name="connsiteY3" fmla="*/ 1104900 h 3632200"/>
              <a:gd name="connsiteX4" fmla="*/ 5600700 w 5600700"/>
              <a:gd name="connsiteY4" fmla="*/ 2413000 h 3632200"/>
              <a:gd name="connsiteX5" fmla="*/ 2781300 w 5600700"/>
              <a:gd name="connsiteY5" fmla="*/ 2413000 h 3632200"/>
              <a:gd name="connsiteX6" fmla="*/ 2781300 w 5600700"/>
              <a:gd name="connsiteY6" fmla="*/ 3619500 h 3632200"/>
              <a:gd name="connsiteX7" fmla="*/ 1422400 w 5600700"/>
              <a:gd name="connsiteY7" fmla="*/ 3632200 h 3632200"/>
              <a:gd name="connsiteX8" fmla="*/ 1371600 w 5600700"/>
              <a:gd name="connsiteY8" fmla="*/ 3619500 h 3632200"/>
              <a:gd name="connsiteX9" fmla="*/ 1397000 w 5600700"/>
              <a:gd name="connsiteY9" fmla="*/ 2438400 h 3632200"/>
              <a:gd name="connsiteX10" fmla="*/ 12700 w 5600700"/>
              <a:gd name="connsiteY10" fmla="*/ 2387600 h 3632200"/>
              <a:gd name="connsiteX11" fmla="*/ 0 w 5600700"/>
              <a:gd name="connsiteY11" fmla="*/ 1130300 h 3632200"/>
              <a:gd name="connsiteX12" fmla="*/ 1384300 w 5600700"/>
              <a:gd name="connsiteY12" fmla="*/ 1104900 h 3632200"/>
              <a:gd name="connsiteX13" fmla="*/ 1397000 w 5600700"/>
              <a:gd name="connsiteY13" fmla="*/ 0 h 3632200"/>
              <a:gd name="connsiteX0" fmla="*/ 1397000 w 5600700"/>
              <a:gd name="connsiteY0" fmla="*/ 0 h 3632200"/>
              <a:gd name="connsiteX1" fmla="*/ 2806700 w 5600700"/>
              <a:gd name="connsiteY1" fmla="*/ 12700 h 3632200"/>
              <a:gd name="connsiteX2" fmla="*/ 2806700 w 5600700"/>
              <a:gd name="connsiteY2" fmla="*/ 1104900 h 3632200"/>
              <a:gd name="connsiteX3" fmla="*/ 5549900 w 5600700"/>
              <a:gd name="connsiteY3" fmla="*/ 1104900 h 3632200"/>
              <a:gd name="connsiteX4" fmla="*/ 5600700 w 5600700"/>
              <a:gd name="connsiteY4" fmla="*/ 2413000 h 3632200"/>
              <a:gd name="connsiteX5" fmla="*/ 2781300 w 5600700"/>
              <a:gd name="connsiteY5" fmla="*/ 2413000 h 3632200"/>
              <a:gd name="connsiteX6" fmla="*/ 2781300 w 5600700"/>
              <a:gd name="connsiteY6" fmla="*/ 3619500 h 3632200"/>
              <a:gd name="connsiteX7" fmla="*/ 1422400 w 5600700"/>
              <a:gd name="connsiteY7" fmla="*/ 3632200 h 3632200"/>
              <a:gd name="connsiteX8" fmla="*/ 1371600 w 5600700"/>
              <a:gd name="connsiteY8" fmla="*/ 3619500 h 3632200"/>
              <a:gd name="connsiteX9" fmla="*/ 1397000 w 5600700"/>
              <a:gd name="connsiteY9" fmla="*/ 2438400 h 3632200"/>
              <a:gd name="connsiteX10" fmla="*/ 12700 w 5600700"/>
              <a:gd name="connsiteY10" fmla="*/ 2387600 h 3632200"/>
              <a:gd name="connsiteX11" fmla="*/ 0 w 5600700"/>
              <a:gd name="connsiteY11" fmla="*/ 1130300 h 3632200"/>
              <a:gd name="connsiteX12" fmla="*/ 1371600 w 5600700"/>
              <a:gd name="connsiteY12" fmla="*/ 1143000 h 3632200"/>
              <a:gd name="connsiteX13" fmla="*/ 1397000 w 5600700"/>
              <a:gd name="connsiteY13" fmla="*/ 0 h 3632200"/>
              <a:gd name="connsiteX0" fmla="*/ 1397000 w 5600700"/>
              <a:gd name="connsiteY0" fmla="*/ 0 h 3632200"/>
              <a:gd name="connsiteX1" fmla="*/ 2806700 w 5600700"/>
              <a:gd name="connsiteY1" fmla="*/ 12700 h 3632200"/>
              <a:gd name="connsiteX2" fmla="*/ 2806700 w 5600700"/>
              <a:gd name="connsiteY2" fmla="*/ 1104900 h 3632200"/>
              <a:gd name="connsiteX3" fmla="*/ 5549900 w 5600700"/>
              <a:gd name="connsiteY3" fmla="*/ 1104900 h 3632200"/>
              <a:gd name="connsiteX4" fmla="*/ 5600700 w 5600700"/>
              <a:gd name="connsiteY4" fmla="*/ 2413000 h 3632200"/>
              <a:gd name="connsiteX5" fmla="*/ 2781300 w 5600700"/>
              <a:gd name="connsiteY5" fmla="*/ 2413000 h 3632200"/>
              <a:gd name="connsiteX6" fmla="*/ 2781300 w 5600700"/>
              <a:gd name="connsiteY6" fmla="*/ 3619500 h 3632200"/>
              <a:gd name="connsiteX7" fmla="*/ 1422400 w 5600700"/>
              <a:gd name="connsiteY7" fmla="*/ 3632200 h 3632200"/>
              <a:gd name="connsiteX8" fmla="*/ 1371600 w 5600700"/>
              <a:gd name="connsiteY8" fmla="*/ 3619500 h 3632200"/>
              <a:gd name="connsiteX9" fmla="*/ 1397000 w 5600700"/>
              <a:gd name="connsiteY9" fmla="*/ 2425700 h 3632200"/>
              <a:gd name="connsiteX10" fmla="*/ 12700 w 5600700"/>
              <a:gd name="connsiteY10" fmla="*/ 2387600 h 3632200"/>
              <a:gd name="connsiteX11" fmla="*/ 0 w 5600700"/>
              <a:gd name="connsiteY11" fmla="*/ 1130300 h 3632200"/>
              <a:gd name="connsiteX12" fmla="*/ 1371600 w 5600700"/>
              <a:gd name="connsiteY12" fmla="*/ 1143000 h 3632200"/>
              <a:gd name="connsiteX13" fmla="*/ 1397000 w 5600700"/>
              <a:gd name="connsiteY13" fmla="*/ 0 h 3632200"/>
              <a:gd name="connsiteX0" fmla="*/ 1397000 w 5600700"/>
              <a:gd name="connsiteY0" fmla="*/ 0 h 3632200"/>
              <a:gd name="connsiteX1" fmla="*/ 2806700 w 5600700"/>
              <a:gd name="connsiteY1" fmla="*/ 12700 h 3632200"/>
              <a:gd name="connsiteX2" fmla="*/ 2806700 w 5600700"/>
              <a:gd name="connsiteY2" fmla="*/ 1104900 h 3632200"/>
              <a:gd name="connsiteX3" fmla="*/ 5549900 w 5600700"/>
              <a:gd name="connsiteY3" fmla="*/ 1104900 h 3632200"/>
              <a:gd name="connsiteX4" fmla="*/ 5600700 w 5600700"/>
              <a:gd name="connsiteY4" fmla="*/ 2413000 h 3632200"/>
              <a:gd name="connsiteX5" fmla="*/ 2781300 w 5600700"/>
              <a:gd name="connsiteY5" fmla="*/ 2413000 h 3632200"/>
              <a:gd name="connsiteX6" fmla="*/ 2781300 w 5600700"/>
              <a:gd name="connsiteY6" fmla="*/ 3619500 h 3632200"/>
              <a:gd name="connsiteX7" fmla="*/ 1422400 w 5600700"/>
              <a:gd name="connsiteY7" fmla="*/ 3632200 h 3632200"/>
              <a:gd name="connsiteX8" fmla="*/ 1371600 w 5600700"/>
              <a:gd name="connsiteY8" fmla="*/ 3619500 h 3632200"/>
              <a:gd name="connsiteX9" fmla="*/ 1409700 w 5600700"/>
              <a:gd name="connsiteY9" fmla="*/ 2387600 h 3632200"/>
              <a:gd name="connsiteX10" fmla="*/ 12700 w 5600700"/>
              <a:gd name="connsiteY10" fmla="*/ 2387600 h 3632200"/>
              <a:gd name="connsiteX11" fmla="*/ 0 w 5600700"/>
              <a:gd name="connsiteY11" fmla="*/ 1130300 h 3632200"/>
              <a:gd name="connsiteX12" fmla="*/ 1371600 w 5600700"/>
              <a:gd name="connsiteY12" fmla="*/ 1143000 h 3632200"/>
              <a:gd name="connsiteX13" fmla="*/ 1397000 w 5600700"/>
              <a:gd name="connsiteY13" fmla="*/ 0 h 3632200"/>
              <a:gd name="connsiteX0" fmla="*/ 1397000 w 5600700"/>
              <a:gd name="connsiteY0" fmla="*/ 0 h 3632200"/>
              <a:gd name="connsiteX1" fmla="*/ 2806700 w 5600700"/>
              <a:gd name="connsiteY1" fmla="*/ 12700 h 3632200"/>
              <a:gd name="connsiteX2" fmla="*/ 2806700 w 5600700"/>
              <a:gd name="connsiteY2" fmla="*/ 1104900 h 3632200"/>
              <a:gd name="connsiteX3" fmla="*/ 5549900 w 5600700"/>
              <a:gd name="connsiteY3" fmla="*/ 1104900 h 3632200"/>
              <a:gd name="connsiteX4" fmla="*/ 5600700 w 5600700"/>
              <a:gd name="connsiteY4" fmla="*/ 2413000 h 3632200"/>
              <a:gd name="connsiteX5" fmla="*/ 2781300 w 5600700"/>
              <a:gd name="connsiteY5" fmla="*/ 2413000 h 3632200"/>
              <a:gd name="connsiteX6" fmla="*/ 2781300 w 5600700"/>
              <a:gd name="connsiteY6" fmla="*/ 3619500 h 3632200"/>
              <a:gd name="connsiteX7" fmla="*/ 1422400 w 5600700"/>
              <a:gd name="connsiteY7" fmla="*/ 3632200 h 3632200"/>
              <a:gd name="connsiteX8" fmla="*/ 1371600 w 5600700"/>
              <a:gd name="connsiteY8" fmla="*/ 3619500 h 3632200"/>
              <a:gd name="connsiteX9" fmla="*/ 1358900 w 5600700"/>
              <a:gd name="connsiteY9" fmla="*/ 2374900 h 3632200"/>
              <a:gd name="connsiteX10" fmla="*/ 12700 w 5600700"/>
              <a:gd name="connsiteY10" fmla="*/ 2387600 h 3632200"/>
              <a:gd name="connsiteX11" fmla="*/ 0 w 5600700"/>
              <a:gd name="connsiteY11" fmla="*/ 1130300 h 3632200"/>
              <a:gd name="connsiteX12" fmla="*/ 1371600 w 5600700"/>
              <a:gd name="connsiteY12" fmla="*/ 1143000 h 3632200"/>
              <a:gd name="connsiteX13" fmla="*/ 1397000 w 5600700"/>
              <a:gd name="connsiteY13" fmla="*/ 0 h 3632200"/>
              <a:gd name="connsiteX0" fmla="*/ 1397000 w 5600700"/>
              <a:gd name="connsiteY0" fmla="*/ 0 h 3632200"/>
              <a:gd name="connsiteX1" fmla="*/ 2806700 w 5600700"/>
              <a:gd name="connsiteY1" fmla="*/ 12700 h 3632200"/>
              <a:gd name="connsiteX2" fmla="*/ 2806700 w 5600700"/>
              <a:gd name="connsiteY2" fmla="*/ 1104900 h 3632200"/>
              <a:gd name="connsiteX3" fmla="*/ 5575300 w 5600700"/>
              <a:gd name="connsiteY3" fmla="*/ 1143000 h 3632200"/>
              <a:gd name="connsiteX4" fmla="*/ 5600700 w 5600700"/>
              <a:gd name="connsiteY4" fmla="*/ 2413000 h 3632200"/>
              <a:gd name="connsiteX5" fmla="*/ 2781300 w 5600700"/>
              <a:gd name="connsiteY5" fmla="*/ 2413000 h 3632200"/>
              <a:gd name="connsiteX6" fmla="*/ 2781300 w 5600700"/>
              <a:gd name="connsiteY6" fmla="*/ 3619500 h 3632200"/>
              <a:gd name="connsiteX7" fmla="*/ 1422400 w 5600700"/>
              <a:gd name="connsiteY7" fmla="*/ 3632200 h 3632200"/>
              <a:gd name="connsiteX8" fmla="*/ 1371600 w 5600700"/>
              <a:gd name="connsiteY8" fmla="*/ 3619500 h 3632200"/>
              <a:gd name="connsiteX9" fmla="*/ 1358900 w 5600700"/>
              <a:gd name="connsiteY9" fmla="*/ 2374900 h 3632200"/>
              <a:gd name="connsiteX10" fmla="*/ 12700 w 5600700"/>
              <a:gd name="connsiteY10" fmla="*/ 2387600 h 3632200"/>
              <a:gd name="connsiteX11" fmla="*/ 0 w 5600700"/>
              <a:gd name="connsiteY11" fmla="*/ 1130300 h 3632200"/>
              <a:gd name="connsiteX12" fmla="*/ 1371600 w 5600700"/>
              <a:gd name="connsiteY12" fmla="*/ 1143000 h 3632200"/>
              <a:gd name="connsiteX13" fmla="*/ 1397000 w 5600700"/>
              <a:gd name="connsiteY13" fmla="*/ 0 h 3632200"/>
              <a:gd name="connsiteX0" fmla="*/ 1397000 w 5600700"/>
              <a:gd name="connsiteY0" fmla="*/ 0 h 3632200"/>
              <a:gd name="connsiteX1" fmla="*/ 2806700 w 5600700"/>
              <a:gd name="connsiteY1" fmla="*/ 12700 h 3632200"/>
              <a:gd name="connsiteX2" fmla="*/ 2806700 w 5600700"/>
              <a:gd name="connsiteY2" fmla="*/ 1143000 h 3632200"/>
              <a:gd name="connsiteX3" fmla="*/ 5575300 w 5600700"/>
              <a:gd name="connsiteY3" fmla="*/ 1143000 h 3632200"/>
              <a:gd name="connsiteX4" fmla="*/ 5600700 w 5600700"/>
              <a:gd name="connsiteY4" fmla="*/ 2413000 h 3632200"/>
              <a:gd name="connsiteX5" fmla="*/ 2781300 w 5600700"/>
              <a:gd name="connsiteY5" fmla="*/ 2413000 h 3632200"/>
              <a:gd name="connsiteX6" fmla="*/ 2781300 w 5600700"/>
              <a:gd name="connsiteY6" fmla="*/ 3619500 h 3632200"/>
              <a:gd name="connsiteX7" fmla="*/ 1422400 w 5600700"/>
              <a:gd name="connsiteY7" fmla="*/ 3632200 h 3632200"/>
              <a:gd name="connsiteX8" fmla="*/ 1371600 w 5600700"/>
              <a:gd name="connsiteY8" fmla="*/ 3619500 h 3632200"/>
              <a:gd name="connsiteX9" fmla="*/ 1358900 w 5600700"/>
              <a:gd name="connsiteY9" fmla="*/ 2374900 h 3632200"/>
              <a:gd name="connsiteX10" fmla="*/ 12700 w 5600700"/>
              <a:gd name="connsiteY10" fmla="*/ 2387600 h 3632200"/>
              <a:gd name="connsiteX11" fmla="*/ 0 w 5600700"/>
              <a:gd name="connsiteY11" fmla="*/ 1130300 h 3632200"/>
              <a:gd name="connsiteX12" fmla="*/ 1371600 w 5600700"/>
              <a:gd name="connsiteY12" fmla="*/ 1143000 h 3632200"/>
              <a:gd name="connsiteX13" fmla="*/ 1397000 w 5600700"/>
              <a:gd name="connsiteY13" fmla="*/ 0 h 363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00700" h="3632200">
                <a:moveTo>
                  <a:pt x="1397000" y="0"/>
                </a:moveTo>
                <a:lnTo>
                  <a:pt x="2806700" y="12700"/>
                </a:lnTo>
                <a:lnTo>
                  <a:pt x="2806700" y="1143000"/>
                </a:lnTo>
                <a:lnTo>
                  <a:pt x="5575300" y="1143000"/>
                </a:lnTo>
                <a:lnTo>
                  <a:pt x="5600700" y="2413000"/>
                </a:lnTo>
                <a:lnTo>
                  <a:pt x="2781300" y="2413000"/>
                </a:lnTo>
                <a:lnTo>
                  <a:pt x="2781300" y="3619500"/>
                </a:lnTo>
                <a:lnTo>
                  <a:pt x="1422400" y="3632200"/>
                </a:lnTo>
                <a:lnTo>
                  <a:pt x="1371600" y="3619500"/>
                </a:lnTo>
                <a:lnTo>
                  <a:pt x="1358900" y="2374900"/>
                </a:lnTo>
                <a:lnTo>
                  <a:pt x="12700" y="2387600"/>
                </a:lnTo>
                <a:lnTo>
                  <a:pt x="0" y="1130300"/>
                </a:lnTo>
                <a:lnTo>
                  <a:pt x="1371600" y="1143000"/>
                </a:lnTo>
                <a:lnTo>
                  <a:pt x="1397000" y="0"/>
                </a:lnTo>
                <a:close/>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39">
            <a:extLst>
              <a:ext uri="{FF2B5EF4-FFF2-40B4-BE49-F238E27FC236}">
                <a16:creationId xmlns:a16="http://schemas.microsoft.com/office/drawing/2014/main" id="{BE46C75B-CE55-EACD-ADC6-17A57BA3291F}"/>
              </a:ext>
            </a:extLst>
          </p:cNvPr>
          <p:cNvSpPr/>
          <p:nvPr/>
        </p:nvSpPr>
        <p:spPr>
          <a:xfrm>
            <a:off x="904008" y="6069364"/>
            <a:ext cx="11026734" cy="708972"/>
          </a:xfrm>
          <a:custGeom>
            <a:avLst/>
            <a:gdLst>
              <a:gd name="connsiteX0" fmla="*/ 35960 w 11026734"/>
              <a:gd name="connsiteY0" fmla="*/ 37753 h 708972"/>
              <a:gd name="connsiteX1" fmla="*/ 461913 w 11026734"/>
              <a:gd name="connsiteY1" fmla="*/ 37753 h 708972"/>
              <a:gd name="connsiteX2" fmla="*/ 887864 w 11026734"/>
              <a:gd name="connsiteY2" fmla="*/ 37753 h 708972"/>
              <a:gd name="connsiteX3" fmla="*/ 1533244 w 11026734"/>
              <a:gd name="connsiteY3" fmla="*/ 37753 h 708972"/>
              <a:gd name="connsiteX4" fmla="*/ 2398054 w 11026734"/>
              <a:gd name="connsiteY4" fmla="*/ 37753 h 708972"/>
              <a:gd name="connsiteX5" fmla="*/ 3262866 w 11026734"/>
              <a:gd name="connsiteY5" fmla="*/ 37753 h 708972"/>
              <a:gd name="connsiteX6" fmla="*/ 3908246 w 11026734"/>
              <a:gd name="connsiteY6" fmla="*/ 37753 h 708972"/>
              <a:gd name="connsiteX7" fmla="*/ 4443912 w 11026734"/>
              <a:gd name="connsiteY7" fmla="*/ 37753 h 708972"/>
              <a:gd name="connsiteX8" fmla="*/ 5199007 w 11026734"/>
              <a:gd name="connsiteY8" fmla="*/ 37753 h 708972"/>
              <a:gd name="connsiteX9" fmla="*/ 5734673 w 11026734"/>
              <a:gd name="connsiteY9" fmla="*/ 37753 h 708972"/>
              <a:gd name="connsiteX10" fmla="*/ 6160624 w 11026734"/>
              <a:gd name="connsiteY10" fmla="*/ 37753 h 708972"/>
              <a:gd name="connsiteX11" fmla="*/ 6915721 w 11026734"/>
              <a:gd name="connsiteY11" fmla="*/ 37753 h 708972"/>
              <a:gd name="connsiteX12" fmla="*/ 7780531 w 11026734"/>
              <a:gd name="connsiteY12" fmla="*/ 37753 h 708972"/>
              <a:gd name="connsiteX13" fmla="*/ 8316196 w 11026734"/>
              <a:gd name="connsiteY13" fmla="*/ 37753 h 708972"/>
              <a:gd name="connsiteX14" fmla="*/ 8742147 w 11026734"/>
              <a:gd name="connsiteY14" fmla="*/ 37753 h 708972"/>
              <a:gd name="connsiteX15" fmla="*/ 9497245 w 11026734"/>
              <a:gd name="connsiteY15" fmla="*/ 37753 h 708972"/>
              <a:gd name="connsiteX16" fmla="*/ 10252340 w 11026734"/>
              <a:gd name="connsiteY16" fmla="*/ 37753 h 708972"/>
              <a:gd name="connsiteX17" fmla="*/ 11007435 w 11026734"/>
              <a:gd name="connsiteY17" fmla="*/ 37753 h 708972"/>
              <a:gd name="connsiteX18" fmla="*/ 11007435 w 11026734"/>
              <a:gd name="connsiteY18" fmla="*/ 356817 h 708972"/>
              <a:gd name="connsiteX19" fmla="*/ 11007435 w 11026734"/>
              <a:gd name="connsiteY19" fmla="*/ 688904 h 708972"/>
              <a:gd name="connsiteX20" fmla="*/ 10362054 w 11026734"/>
              <a:gd name="connsiteY20" fmla="*/ 688904 h 708972"/>
              <a:gd name="connsiteX21" fmla="*/ 9606959 w 11026734"/>
              <a:gd name="connsiteY21" fmla="*/ 688904 h 708972"/>
              <a:gd name="connsiteX22" fmla="*/ 9181008 w 11026734"/>
              <a:gd name="connsiteY22" fmla="*/ 688904 h 708972"/>
              <a:gd name="connsiteX23" fmla="*/ 8645341 w 11026734"/>
              <a:gd name="connsiteY23" fmla="*/ 688904 h 708972"/>
              <a:gd name="connsiteX24" fmla="*/ 7999960 w 11026734"/>
              <a:gd name="connsiteY24" fmla="*/ 688904 h 708972"/>
              <a:gd name="connsiteX25" fmla="*/ 7244865 w 11026734"/>
              <a:gd name="connsiteY25" fmla="*/ 688904 h 708972"/>
              <a:gd name="connsiteX26" fmla="*/ 6709199 w 11026734"/>
              <a:gd name="connsiteY26" fmla="*/ 688904 h 708972"/>
              <a:gd name="connsiteX27" fmla="*/ 6392963 w 11026734"/>
              <a:gd name="connsiteY27" fmla="*/ 688904 h 708972"/>
              <a:gd name="connsiteX28" fmla="*/ 5747581 w 11026734"/>
              <a:gd name="connsiteY28" fmla="*/ 688904 h 708972"/>
              <a:gd name="connsiteX29" fmla="*/ 5211915 w 11026734"/>
              <a:gd name="connsiteY29" fmla="*/ 688904 h 708972"/>
              <a:gd name="connsiteX30" fmla="*/ 4895679 w 11026734"/>
              <a:gd name="connsiteY30" fmla="*/ 688904 h 708972"/>
              <a:gd name="connsiteX31" fmla="*/ 4579440 w 11026734"/>
              <a:gd name="connsiteY31" fmla="*/ 688904 h 708972"/>
              <a:gd name="connsiteX32" fmla="*/ 3824348 w 11026734"/>
              <a:gd name="connsiteY32" fmla="*/ 688904 h 708972"/>
              <a:gd name="connsiteX33" fmla="*/ 3288680 w 11026734"/>
              <a:gd name="connsiteY33" fmla="*/ 688904 h 708972"/>
              <a:gd name="connsiteX34" fmla="*/ 2643299 w 11026734"/>
              <a:gd name="connsiteY34" fmla="*/ 688904 h 708972"/>
              <a:gd name="connsiteX35" fmla="*/ 1888204 w 11026734"/>
              <a:gd name="connsiteY35" fmla="*/ 688904 h 708972"/>
              <a:gd name="connsiteX36" fmla="*/ 1352539 w 11026734"/>
              <a:gd name="connsiteY36" fmla="*/ 688904 h 708972"/>
              <a:gd name="connsiteX37" fmla="*/ 35960 w 11026734"/>
              <a:gd name="connsiteY37" fmla="*/ 688904 h 708972"/>
              <a:gd name="connsiteX38" fmla="*/ 35960 w 11026734"/>
              <a:gd name="connsiteY38" fmla="*/ 369840 h 708972"/>
              <a:gd name="connsiteX39" fmla="*/ 35960 w 11026734"/>
              <a:gd name="connsiteY39" fmla="*/ 37753 h 708972"/>
              <a:gd name="connsiteX0" fmla="*/ 207720 w 11026734"/>
              <a:gd name="connsiteY0" fmla="*/ 503 h 708972"/>
              <a:gd name="connsiteX1" fmla="*/ 571628 w 11026734"/>
              <a:gd name="connsiteY1" fmla="*/ 37753 h 708972"/>
              <a:gd name="connsiteX2" fmla="*/ 887864 w 11026734"/>
              <a:gd name="connsiteY2" fmla="*/ 37753 h 708972"/>
              <a:gd name="connsiteX3" fmla="*/ 1533244 w 11026734"/>
              <a:gd name="connsiteY3" fmla="*/ 37753 h 708972"/>
              <a:gd name="connsiteX4" fmla="*/ 2288340 w 11026734"/>
              <a:gd name="connsiteY4" fmla="*/ 37753 h 708972"/>
              <a:gd name="connsiteX5" fmla="*/ 2714291 w 11026734"/>
              <a:gd name="connsiteY5" fmla="*/ 37753 h 708972"/>
              <a:gd name="connsiteX6" fmla="*/ 3030529 w 11026734"/>
              <a:gd name="connsiteY6" fmla="*/ 37753 h 708972"/>
              <a:gd name="connsiteX7" fmla="*/ 3675909 w 11026734"/>
              <a:gd name="connsiteY7" fmla="*/ 37753 h 708972"/>
              <a:gd name="connsiteX8" fmla="*/ 3992145 w 11026734"/>
              <a:gd name="connsiteY8" fmla="*/ 37753 h 708972"/>
              <a:gd name="connsiteX9" fmla="*/ 4418096 w 11026734"/>
              <a:gd name="connsiteY9" fmla="*/ 37753 h 708972"/>
              <a:gd name="connsiteX10" fmla="*/ 5063477 w 11026734"/>
              <a:gd name="connsiteY10" fmla="*/ 37753 h 708972"/>
              <a:gd name="connsiteX11" fmla="*/ 5708859 w 11026734"/>
              <a:gd name="connsiteY11" fmla="*/ 37753 h 708972"/>
              <a:gd name="connsiteX12" fmla="*/ 6134810 w 11026734"/>
              <a:gd name="connsiteY12" fmla="*/ 37753 h 708972"/>
              <a:gd name="connsiteX13" fmla="*/ 6889905 w 11026734"/>
              <a:gd name="connsiteY13" fmla="*/ 37753 h 708972"/>
              <a:gd name="connsiteX14" fmla="*/ 7754715 w 11026734"/>
              <a:gd name="connsiteY14" fmla="*/ 37753 h 708972"/>
              <a:gd name="connsiteX15" fmla="*/ 8400098 w 11026734"/>
              <a:gd name="connsiteY15" fmla="*/ 37753 h 708972"/>
              <a:gd name="connsiteX16" fmla="*/ 8935763 w 11026734"/>
              <a:gd name="connsiteY16" fmla="*/ 37753 h 708972"/>
              <a:gd name="connsiteX17" fmla="*/ 9581144 w 11026734"/>
              <a:gd name="connsiteY17" fmla="*/ 37753 h 708972"/>
              <a:gd name="connsiteX18" fmla="*/ 9897380 w 11026734"/>
              <a:gd name="connsiteY18" fmla="*/ 37753 h 708972"/>
              <a:gd name="connsiteX19" fmla="*/ 11007435 w 11026734"/>
              <a:gd name="connsiteY19" fmla="*/ 37753 h 708972"/>
              <a:gd name="connsiteX20" fmla="*/ 11007435 w 11026734"/>
              <a:gd name="connsiteY20" fmla="*/ 376351 h 708972"/>
              <a:gd name="connsiteX21" fmla="*/ 11007435 w 11026734"/>
              <a:gd name="connsiteY21" fmla="*/ 688904 h 708972"/>
              <a:gd name="connsiteX22" fmla="*/ 10691198 w 11026734"/>
              <a:gd name="connsiteY22" fmla="*/ 688904 h 708972"/>
              <a:gd name="connsiteX23" fmla="*/ 9826389 w 11026734"/>
              <a:gd name="connsiteY23" fmla="*/ 688904 h 708972"/>
              <a:gd name="connsiteX24" fmla="*/ 9400438 w 11026734"/>
              <a:gd name="connsiteY24" fmla="*/ 688904 h 708972"/>
              <a:gd name="connsiteX25" fmla="*/ 8974487 w 11026734"/>
              <a:gd name="connsiteY25" fmla="*/ 688904 h 708972"/>
              <a:gd name="connsiteX26" fmla="*/ 8329104 w 11026734"/>
              <a:gd name="connsiteY26" fmla="*/ 688904 h 708972"/>
              <a:gd name="connsiteX27" fmla="*/ 7574009 w 11026734"/>
              <a:gd name="connsiteY27" fmla="*/ 688904 h 708972"/>
              <a:gd name="connsiteX28" fmla="*/ 7257773 w 11026734"/>
              <a:gd name="connsiteY28" fmla="*/ 688904 h 708972"/>
              <a:gd name="connsiteX29" fmla="*/ 6392963 w 11026734"/>
              <a:gd name="connsiteY29" fmla="*/ 688904 h 708972"/>
              <a:gd name="connsiteX30" fmla="*/ 5967010 w 11026734"/>
              <a:gd name="connsiteY30" fmla="*/ 688904 h 708972"/>
              <a:gd name="connsiteX31" fmla="*/ 5431344 w 11026734"/>
              <a:gd name="connsiteY31" fmla="*/ 688904 h 708972"/>
              <a:gd name="connsiteX32" fmla="*/ 4895679 w 11026734"/>
              <a:gd name="connsiteY32" fmla="*/ 688904 h 708972"/>
              <a:gd name="connsiteX33" fmla="*/ 4360013 w 11026734"/>
              <a:gd name="connsiteY33" fmla="*/ 688904 h 708972"/>
              <a:gd name="connsiteX34" fmla="*/ 4043777 w 11026734"/>
              <a:gd name="connsiteY34" fmla="*/ 688904 h 708972"/>
              <a:gd name="connsiteX35" fmla="*/ 3617824 w 11026734"/>
              <a:gd name="connsiteY35" fmla="*/ 688904 h 708972"/>
              <a:gd name="connsiteX36" fmla="*/ 2972443 w 11026734"/>
              <a:gd name="connsiteY36" fmla="*/ 688904 h 708972"/>
              <a:gd name="connsiteX37" fmla="*/ 2546493 w 11026734"/>
              <a:gd name="connsiteY37" fmla="*/ 688904 h 708972"/>
              <a:gd name="connsiteX38" fmla="*/ 1901110 w 11026734"/>
              <a:gd name="connsiteY38" fmla="*/ 688904 h 708972"/>
              <a:gd name="connsiteX39" fmla="*/ 1365447 w 11026734"/>
              <a:gd name="connsiteY39" fmla="*/ 688904 h 708972"/>
              <a:gd name="connsiteX40" fmla="*/ 1049208 w 11026734"/>
              <a:gd name="connsiteY40" fmla="*/ 688904 h 708972"/>
              <a:gd name="connsiteX41" fmla="*/ 35960 w 11026734"/>
              <a:gd name="connsiteY41" fmla="*/ 688904 h 708972"/>
              <a:gd name="connsiteX42" fmla="*/ 35960 w 11026734"/>
              <a:gd name="connsiteY42" fmla="*/ 350306 h 708972"/>
              <a:gd name="connsiteX43" fmla="*/ 207720 w 11026734"/>
              <a:gd name="connsiteY43" fmla="*/ 503 h 708972"/>
              <a:gd name="connsiteX0" fmla="*/ 35960 w 11026734"/>
              <a:gd name="connsiteY0" fmla="*/ 37753 h 708972"/>
              <a:gd name="connsiteX1" fmla="*/ 461913 w 11026734"/>
              <a:gd name="connsiteY1" fmla="*/ 37753 h 708972"/>
              <a:gd name="connsiteX2" fmla="*/ 887864 w 11026734"/>
              <a:gd name="connsiteY2" fmla="*/ 37753 h 708972"/>
              <a:gd name="connsiteX3" fmla="*/ 1533244 w 11026734"/>
              <a:gd name="connsiteY3" fmla="*/ 37753 h 708972"/>
              <a:gd name="connsiteX4" fmla="*/ 2398054 w 11026734"/>
              <a:gd name="connsiteY4" fmla="*/ 37753 h 708972"/>
              <a:gd name="connsiteX5" fmla="*/ 3262866 w 11026734"/>
              <a:gd name="connsiteY5" fmla="*/ 37753 h 708972"/>
              <a:gd name="connsiteX6" fmla="*/ 3908246 w 11026734"/>
              <a:gd name="connsiteY6" fmla="*/ 37753 h 708972"/>
              <a:gd name="connsiteX7" fmla="*/ 4443912 w 11026734"/>
              <a:gd name="connsiteY7" fmla="*/ 37753 h 708972"/>
              <a:gd name="connsiteX8" fmla="*/ 5199007 w 11026734"/>
              <a:gd name="connsiteY8" fmla="*/ 37753 h 708972"/>
              <a:gd name="connsiteX9" fmla="*/ 5734673 w 11026734"/>
              <a:gd name="connsiteY9" fmla="*/ 37753 h 708972"/>
              <a:gd name="connsiteX10" fmla="*/ 6160624 w 11026734"/>
              <a:gd name="connsiteY10" fmla="*/ 37753 h 708972"/>
              <a:gd name="connsiteX11" fmla="*/ 6915721 w 11026734"/>
              <a:gd name="connsiteY11" fmla="*/ 37753 h 708972"/>
              <a:gd name="connsiteX12" fmla="*/ 7780531 w 11026734"/>
              <a:gd name="connsiteY12" fmla="*/ 37753 h 708972"/>
              <a:gd name="connsiteX13" fmla="*/ 8316196 w 11026734"/>
              <a:gd name="connsiteY13" fmla="*/ 37753 h 708972"/>
              <a:gd name="connsiteX14" fmla="*/ 8742147 w 11026734"/>
              <a:gd name="connsiteY14" fmla="*/ 37753 h 708972"/>
              <a:gd name="connsiteX15" fmla="*/ 9497245 w 11026734"/>
              <a:gd name="connsiteY15" fmla="*/ 37753 h 708972"/>
              <a:gd name="connsiteX16" fmla="*/ 10252340 w 11026734"/>
              <a:gd name="connsiteY16" fmla="*/ 37753 h 708972"/>
              <a:gd name="connsiteX17" fmla="*/ 11007435 w 11026734"/>
              <a:gd name="connsiteY17" fmla="*/ 37753 h 708972"/>
              <a:gd name="connsiteX18" fmla="*/ 11007435 w 11026734"/>
              <a:gd name="connsiteY18" fmla="*/ 356817 h 708972"/>
              <a:gd name="connsiteX19" fmla="*/ 11007435 w 11026734"/>
              <a:gd name="connsiteY19" fmla="*/ 688904 h 708972"/>
              <a:gd name="connsiteX20" fmla="*/ 10362054 w 11026734"/>
              <a:gd name="connsiteY20" fmla="*/ 688904 h 708972"/>
              <a:gd name="connsiteX21" fmla="*/ 9606959 w 11026734"/>
              <a:gd name="connsiteY21" fmla="*/ 688904 h 708972"/>
              <a:gd name="connsiteX22" fmla="*/ 9181008 w 11026734"/>
              <a:gd name="connsiteY22" fmla="*/ 688904 h 708972"/>
              <a:gd name="connsiteX23" fmla="*/ 8645341 w 11026734"/>
              <a:gd name="connsiteY23" fmla="*/ 688904 h 708972"/>
              <a:gd name="connsiteX24" fmla="*/ 7999960 w 11026734"/>
              <a:gd name="connsiteY24" fmla="*/ 688904 h 708972"/>
              <a:gd name="connsiteX25" fmla="*/ 7244865 w 11026734"/>
              <a:gd name="connsiteY25" fmla="*/ 688904 h 708972"/>
              <a:gd name="connsiteX26" fmla="*/ 6709199 w 11026734"/>
              <a:gd name="connsiteY26" fmla="*/ 688904 h 708972"/>
              <a:gd name="connsiteX27" fmla="*/ 6392963 w 11026734"/>
              <a:gd name="connsiteY27" fmla="*/ 688904 h 708972"/>
              <a:gd name="connsiteX28" fmla="*/ 5747581 w 11026734"/>
              <a:gd name="connsiteY28" fmla="*/ 688904 h 708972"/>
              <a:gd name="connsiteX29" fmla="*/ 5211915 w 11026734"/>
              <a:gd name="connsiteY29" fmla="*/ 688904 h 708972"/>
              <a:gd name="connsiteX30" fmla="*/ 4895679 w 11026734"/>
              <a:gd name="connsiteY30" fmla="*/ 688904 h 708972"/>
              <a:gd name="connsiteX31" fmla="*/ 4579440 w 11026734"/>
              <a:gd name="connsiteY31" fmla="*/ 688904 h 708972"/>
              <a:gd name="connsiteX32" fmla="*/ 3824348 w 11026734"/>
              <a:gd name="connsiteY32" fmla="*/ 688904 h 708972"/>
              <a:gd name="connsiteX33" fmla="*/ 3288680 w 11026734"/>
              <a:gd name="connsiteY33" fmla="*/ 688904 h 708972"/>
              <a:gd name="connsiteX34" fmla="*/ 2643299 w 11026734"/>
              <a:gd name="connsiteY34" fmla="*/ 688904 h 708972"/>
              <a:gd name="connsiteX35" fmla="*/ 1888204 w 11026734"/>
              <a:gd name="connsiteY35" fmla="*/ 688904 h 708972"/>
              <a:gd name="connsiteX36" fmla="*/ 1352539 w 11026734"/>
              <a:gd name="connsiteY36" fmla="*/ 688904 h 708972"/>
              <a:gd name="connsiteX37" fmla="*/ 35960 w 11026734"/>
              <a:gd name="connsiteY37" fmla="*/ 688904 h 708972"/>
              <a:gd name="connsiteX38" fmla="*/ 35960 w 11026734"/>
              <a:gd name="connsiteY38" fmla="*/ 369840 h 708972"/>
              <a:gd name="connsiteX39" fmla="*/ 35960 w 11026734"/>
              <a:gd name="connsiteY39" fmla="*/ 37753 h 708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026734" h="708972" fill="none" extrusionOk="0">
                <a:moveTo>
                  <a:pt x="35960" y="37753"/>
                </a:moveTo>
                <a:cubicBezTo>
                  <a:pt x="158279" y="42775"/>
                  <a:pt x="343918" y="43376"/>
                  <a:pt x="461913" y="37753"/>
                </a:cubicBezTo>
                <a:cubicBezTo>
                  <a:pt x="490033" y="17230"/>
                  <a:pt x="808818" y="52282"/>
                  <a:pt x="887864" y="37753"/>
                </a:cubicBezTo>
                <a:cubicBezTo>
                  <a:pt x="947077" y="-16323"/>
                  <a:pt x="1274465" y="50262"/>
                  <a:pt x="1533244" y="37753"/>
                </a:cubicBezTo>
                <a:cubicBezTo>
                  <a:pt x="1812592" y="-34296"/>
                  <a:pt x="2032086" y="87415"/>
                  <a:pt x="2398054" y="37753"/>
                </a:cubicBezTo>
                <a:cubicBezTo>
                  <a:pt x="2669919" y="-18785"/>
                  <a:pt x="3088923" y="120771"/>
                  <a:pt x="3262866" y="37753"/>
                </a:cubicBezTo>
                <a:cubicBezTo>
                  <a:pt x="3442663" y="28007"/>
                  <a:pt x="3804289" y="32939"/>
                  <a:pt x="3908246" y="37753"/>
                </a:cubicBezTo>
                <a:cubicBezTo>
                  <a:pt x="4017929" y="39564"/>
                  <a:pt x="4331170" y="82473"/>
                  <a:pt x="4443912" y="37753"/>
                </a:cubicBezTo>
                <a:cubicBezTo>
                  <a:pt x="4590875" y="104131"/>
                  <a:pt x="4824415" y="103442"/>
                  <a:pt x="5199007" y="37753"/>
                </a:cubicBezTo>
                <a:cubicBezTo>
                  <a:pt x="5534119" y="38304"/>
                  <a:pt x="5533610" y="43828"/>
                  <a:pt x="5734673" y="37753"/>
                </a:cubicBezTo>
                <a:cubicBezTo>
                  <a:pt x="5971010" y="37103"/>
                  <a:pt x="6085849" y="75422"/>
                  <a:pt x="6160624" y="37753"/>
                </a:cubicBezTo>
                <a:cubicBezTo>
                  <a:pt x="6347343" y="-22542"/>
                  <a:pt x="6600872" y="57985"/>
                  <a:pt x="6915721" y="37753"/>
                </a:cubicBezTo>
                <a:cubicBezTo>
                  <a:pt x="7154582" y="48127"/>
                  <a:pt x="7557096" y="64282"/>
                  <a:pt x="7780531" y="37753"/>
                </a:cubicBezTo>
                <a:cubicBezTo>
                  <a:pt x="8115185" y="17663"/>
                  <a:pt x="8174440" y="87921"/>
                  <a:pt x="8316196" y="37753"/>
                </a:cubicBezTo>
                <a:cubicBezTo>
                  <a:pt x="8440686" y="2809"/>
                  <a:pt x="8521254" y="50334"/>
                  <a:pt x="8742147" y="37753"/>
                </a:cubicBezTo>
                <a:cubicBezTo>
                  <a:pt x="8832091" y="-25309"/>
                  <a:pt x="9176573" y="128494"/>
                  <a:pt x="9497245" y="37753"/>
                </a:cubicBezTo>
                <a:cubicBezTo>
                  <a:pt x="9812455" y="1662"/>
                  <a:pt x="9918255" y="56104"/>
                  <a:pt x="10252340" y="37753"/>
                </a:cubicBezTo>
                <a:cubicBezTo>
                  <a:pt x="10626906" y="-33140"/>
                  <a:pt x="10815268" y="1262"/>
                  <a:pt x="11007435" y="37753"/>
                </a:cubicBezTo>
                <a:cubicBezTo>
                  <a:pt x="11070157" y="100349"/>
                  <a:pt x="11027206" y="220213"/>
                  <a:pt x="11007435" y="356817"/>
                </a:cubicBezTo>
                <a:cubicBezTo>
                  <a:pt x="11043394" y="510274"/>
                  <a:pt x="10954038" y="566657"/>
                  <a:pt x="11007435" y="688904"/>
                </a:cubicBezTo>
                <a:cubicBezTo>
                  <a:pt x="10833439" y="758714"/>
                  <a:pt x="10554484" y="612623"/>
                  <a:pt x="10362054" y="688904"/>
                </a:cubicBezTo>
                <a:cubicBezTo>
                  <a:pt x="10160877" y="711178"/>
                  <a:pt x="9751720" y="684099"/>
                  <a:pt x="9606959" y="688904"/>
                </a:cubicBezTo>
                <a:cubicBezTo>
                  <a:pt x="9450584" y="714110"/>
                  <a:pt x="9398387" y="645222"/>
                  <a:pt x="9181008" y="688904"/>
                </a:cubicBezTo>
                <a:cubicBezTo>
                  <a:pt x="9005935" y="738869"/>
                  <a:pt x="8880696" y="684084"/>
                  <a:pt x="8645341" y="688904"/>
                </a:cubicBezTo>
                <a:cubicBezTo>
                  <a:pt x="8391276" y="720552"/>
                  <a:pt x="8269830" y="639813"/>
                  <a:pt x="7999960" y="688904"/>
                </a:cubicBezTo>
                <a:cubicBezTo>
                  <a:pt x="7757964" y="802036"/>
                  <a:pt x="7531528" y="650153"/>
                  <a:pt x="7244865" y="688904"/>
                </a:cubicBezTo>
                <a:cubicBezTo>
                  <a:pt x="7025431" y="681478"/>
                  <a:pt x="6949416" y="681979"/>
                  <a:pt x="6709199" y="688904"/>
                </a:cubicBezTo>
                <a:cubicBezTo>
                  <a:pt x="6393483" y="683191"/>
                  <a:pt x="6535156" y="648214"/>
                  <a:pt x="6392963" y="688904"/>
                </a:cubicBezTo>
                <a:cubicBezTo>
                  <a:pt x="6212267" y="738677"/>
                  <a:pt x="5984886" y="597191"/>
                  <a:pt x="5747581" y="688904"/>
                </a:cubicBezTo>
                <a:cubicBezTo>
                  <a:pt x="5531145" y="717904"/>
                  <a:pt x="5346695" y="642031"/>
                  <a:pt x="5211915" y="688904"/>
                </a:cubicBezTo>
                <a:cubicBezTo>
                  <a:pt x="5104139" y="729527"/>
                  <a:pt x="4961332" y="699387"/>
                  <a:pt x="4895679" y="688904"/>
                </a:cubicBezTo>
                <a:cubicBezTo>
                  <a:pt x="4779797" y="691506"/>
                  <a:pt x="4747723" y="675548"/>
                  <a:pt x="4579440" y="688904"/>
                </a:cubicBezTo>
                <a:cubicBezTo>
                  <a:pt x="4325295" y="711068"/>
                  <a:pt x="4200842" y="680606"/>
                  <a:pt x="3824348" y="688904"/>
                </a:cubicBezTo>
                <a:cubicBezTo>
                  <a:pt x="3489912" y="722140"/>
                  <a:pt x="3518000" y="686101"/>
                  <a:pt x="3288680" y="688904"/>
                </a:cubicBezTo>
                <a:cubicBezTo>
                  <a:pt x="3044132" y="677367"/>
                  <a:pt x="2956218" y="669818"/>
                  <a:pt x="2643299" y="688904"/>
                </a:cubicBezTo>
                <a:cubicBezTo>
                  <a:pt x="2306393" y="674940"/>
                  <a:pt x="2052583" y="657924"/>
                  <a:pt x="1888204" y="688904"/>
                </a:cubicBezTo>
                <a:cubicBezTo>
                  <a:pt x="1656343" y="738125"/>
                  <a:pt x="1530356" y="654474"/>
                  <a:pt x="1352539" y="688904"/>
                </a:cubicBezTo>
                <a:cubicBezTo>
                  <a:pt x="1133260" y="620445"/>
                  <a:pt x="393300" y="668276"/>
                  <a:pt x="35960" y="688904"/>
                </a:cubicBezTo>
                <a:cubicBezTo>
                  <a:pt x="10121" y="569051"/>
                  <a:pt x="57273" y="484144"/>
                  <a:pt x="35960" y="369840"/>
                </a:cubicBezTo>
                <a:cubicBezTo>
                  <a:pt x="27851" y="221542"/>
                  <a:pt x="63710" y="212846"/>
                  <a:pt x="35960" y="37753"/>
                </a:cubicBezTo>
                <a:close/>
              </a:path>
              <a:path w="11026734" h="708972" stroke="0" extrusionOk="0">
                <a:moveTo>
                  <a:pt x="207720" y="503"/>
                </a:moveTo>
                <a:cubicBezTo>
                  <a:pt x="378823" y="-38221"/>
                  <a:pt x="436817" y="45655"/>
                  <a:pt x="571628" y="37753"/>
                </a:cubicBezTo>
                <a:cubicBezTo>
                  <a:pt x="693500" y="36078"/>
                  <a:pt x="734152" y="49919"/>
                  <a:pt x="887864" y="37753"/>
                </a:cubicBezTo>
                <a:cubicBezTo>
                  <a:pt x="1018868" y="60217"/>
                  <a:pt x="1184543" y="26810"/>
                  <a:pt x="1533244" y="37753"/>
                </a:cubicBezTo>
                <a:cubicBezTo>
                  <a:pt x="1749273" y="-5541"/>
                  <a:pt x="1991846" y="99579"/>
                  <a:pt x="2288340" y="37753"/>
                </a:cubicBezTo>
                <a:cubicBezTo>
                  <a:pt x="2546200" y="2976"/>
                  <a:pt x="2606172" y="46854"/>
                  <a:pt x="2714291" y="37753"/>
                </a:cubicBezTo>
                <a:cubicBezTo>
                  <a:pt x="2801206" y="47128"/>
                  <a:pt x="2940514" y="60455"/>
                  <a:pt x="3030529" y="37753"/>
                </a:cubicBezTo>
                <a:cubicBezTo>
                  <a:pt x="3152928" y="-19901"/>
                  <a:pt x="3485846" y="65509"/>
                  <a:pt x="3675909" y="37753"/>
                </a:cubicBezTo>
                <a:cubicBezTo>
                  <a:pt x="3792507" y="-33890"/>
                  <a:pt x="3875758" y="73679"/>
                  <a:pt x="3992145" y="37753"/>
                </a:cubicBezTo>
                <a:cubicBezTo>
                  <a:pt x="4065765" y="67301"/>
                  <a:pt x="4260043" y="29950"/>
                  <a:pt x="4418096" y="37753"/>
                </a:cubicBezTo>
                <a:cubicBezTo>
                  <a:pt x="4583442" y="74608"/>
                  <a:pt x="4926066" y="12806"/>
                  <a:pt x="5063477" y="37753"/>
                </a:cubicBezTo>
                <a:cubicBezTo>
                  <a:pt x="5162108" y="35728"/>
                  <a:pt x="5413326" y="26980"/>
                  <a:pt x="5708859" y="37753"/>
                </a:cubicBezTo>
                <a:cubicBezTo>
                  <a:pt x="5999124" y="27557"/>
                  <a:pt x="5914052" y="44761"/>
                  <a:pt x="6134810" y="37753"/>
                </a:cubicBezTo>
                <a:cubicBezTo>
                  <a:pt x="6351098" y="-3447"/>
                  <a:pt x="6555567" y="109647"/>
                  <a:pt x="6889905" y="37753"/>
                </a:cubicBezTo>
                <a:cubicBezTo>
                  <a:pt x="7137815" y="-8583"/>
                  <a:pt x="7264500" y="28925"/>
                  <a:pt x="7754715" y="37753"/>
                </a:cubicBezTo>
                <a:cubicBezTo>
                  <a:pt x="8170607" y="52020"/>
                  <a:pt x="8261754" y="93966"/>
                  <a:pt x="8400098" y="37753"/>
                </a:cubicBezTo>
                <a:cubicBezTo>
                  <a:pt x="8556907" y="38304"/>
                  <a:pt x="8812464" y="33119"/>
                  <a:pt x="8935763" y="37753"/>
                </a:cubicBezTo>
                <a:cubicBezTo>
                  <a:pt x="9007173" y="18382"/>
                  <a:pt x="9215232" y="32494"/>
                  <a:pt x="9581144" y="37753"/>
                </a:cubicBezTo>
                <a:cubicBezTo>
                  <a:pt x="9861454" y="24900"/>
                  <a:pt x="9799052" y="25763"/>
                  <a:pt x="9897380" y="37753"/>
                </a:cubicBezTo>
                <a:cubicBezTo>
                  <a:pt x="9841196" y="86297"/>
                  <a:pt x="10526037" y="-32550"/>
                  <a:pt x="11007435" y="37753"/>
                </a:cubicBezTo>
                <a:cubicBezTo>
                  <a:pt x="11056688" y="224648"/>
                  <a:pt x="10934694" y="296188"/>
                  <a:pt x="11007435" y="376351"/>
                </a:cubicBezTo>
                <a:cubicBezTo>
                  <a:pt x="11160042" y="445377"/>
                  <a:pt x="11025788" y="599811"/>
                  <a:pt x="11007435" y="688904"/>
                </a:cubicBezTo>
                <a:cubicBezTo>
                  <a:pt x="10913875" y="689018"/>
                  <a:pt x="10860282" y="660105"/>
                  <a:pt x="10691198" y="688904"/>
                </a:cubicBezTo>
                <a:cubicBezTo>
                  <a:pt x="10562326" y="648297"/>
                  <a:pt x="10123620" y="715448"/>
                  <a:pt x="9826389" y="688904"/>
                </a:cubicBezTo>
                <a:cubicBezTo>
                  <a:pt x="9646275" y="746090"/>
                  <a:pt x="9545583" y="666309"/>
                  <a:pt x="9400438" y="688904"/>
                </a:cubicBezTo>
                <a:cubicBezTo>
                  <a:pt x="9230620" y="726350"/>
                  <a:pt x="9058596" y="670965"/>
                  <a:pt x="8974487" y="688904"/>
                </a:cubicBezTo>
                <a:cubicBezTo>
                  <a:pt x="8887315" y="638036"/>
                  <a:pt x="8520021" y="684382"/>
                  <a:pt x="8329104" y="688904"/>
                </a:cubicBezTo>
                <a:cubicBezTo>
                  <a:pt x="7954642" y="715014"/>
                  <a:pt x="7816812" y="624703"/>
                  <a:pt x="7574009" y="688904"/>
                </a:cubicBezTo>
                <a:cubicBezTo>
                  <a:pt x="7401549" y="731955"/>
                  <a:pt x="7351497" y="657293"/>
                  <a:pt x="7257773" y="688904"/>
                </a:cubicBezTo>
                <a:cubicBezTo>
                  <a:pt x="7148146" y="730710"/>
                  <a:pt x="6775571" y="638362"/>
                  <a:pt x="6392963" y="688904"/>
                </a:cubicBezTo>
                <a:cubicBezTo>
                  <a:pt x="6108267" y="710138"/>
                  <a:pt x="6100294" y="677447"/>
                  <a:pt x="5967010" y="688904"/>
                </a:cubicBezTo>
                <a:cubicBezTo>
                  <a:pt x="5865343" y="686239"/>
                  <a:pt x="5626322" y="698037"/>
                  <a:pt x="5431344" y="688904"/>
                </a:cubicBezTo>
                <a:cubicBezTo>
                  <a:pt x="5303908" y="688228"/>
                  <a:pt x="5021981" y="685723"/>
                  <a:pt x="4895679" y="688904"/>
                </a:cubicBezTo>
                <a:cubicBezTo>
                  <a:pt x="4767101" y="723695"/>
                  <a:pt x="4519639" y="689174"/>
                  <a:pt x="4360013" y="688904"/>
                </a:cubicBezTo>
                <a:cubicBezTo>
                  <a:pt x="4262590" y="706653"/>
                  <a:pt x="4134234" y="684035"/>
                  <a:pt x="4043777" y="688904"/>
                </a:cubicBezTo>
                <a:cubicBezTo>
                  <a:pt x="3902020" y="698756"/>
                  <a:pt x="3815524" y="669293"/>
                  <a:pt x="3617824" y="688904"/>
                </a:cubicBezTo>
                <a:cubicBezTo>
                  <a:pt x="3384560" y="637102"/>
                  <a:pt x="3167096" y="632786"/>
                  <a:pt x="2972443" y="688904"/>
                </a:cubicBezTo>
                <a:cubicBezTo>
                  <a:pt x="2703618" y="740504"/>
                  <a:pt x="2706738" y="678591"/>
                  <a:pt x="2546493" y="688904"/>
                </a:cubicBezTo>
                <a:cubicBezTo>
                  <a:pt x="2385004" y="720611"/>
                  <a:pt x="1989272" y="652093"/>
                  <a:pt x="1901110" y="688904"/>
                </a:cubicBezTo>
                <a:cubicBezTo>
                  <a:pt x="1732414" y="716431"/>
                  <a:pt x="1503918" y="673917"/>
                  <a:pt x="1365447" y="688904"/>
                </a:cubicBezTo>
                <a:cubicBezTo>
                  <a:pt x="1134955" y="705932"/>
                  <a:pt x="1097150" y="675283"/>
                  <a:pt x="1049208" y="688904"/>
                </a:cubicBezTo>
                <a:cubicBezTo>
                  <a:pt x="961193" y="639755"/>
                  <a:pt x="240649" y="698200"/>
                  <a:pt x="35960" y="688904"/>
                </a:cubicBezTo>
                <a:cubicBezTo>
                  <a:pt x="-113120" y="538367"/>
                  <a:pt x="-79609" y="411805"/>
                  <a:pt x="35960" y="350306"/>
                </a:cubicBezTo>
                <a:cubicBezTo>
                  <a:pt x="-58685" y="243030"/>
                  <a:pt x="363220" y="155534"/>
                  <a:pt x="207720" y="503"/>
                </a:cubicBezTo>
                <a:close/>
              </a:path>
              <a:path w="11026734" h="708972" fill="none" stroke="0" extrusionOk="0">
                <a:moveTo>
                  <a:pt x="35960" y="37753"/>
                </a:moveTo>
                <a:cubicBezTo>
                  <a:pt x="144580" y="85"/>
                  <a:pt x="328602" y="65887"/>
                  <a:pt x="461913" y="37753"/>
                </a:cubicBezTo>
                <a:cubicBezTo>
                  <a:pt x="574577" y="26947"/>
                  <a:pt x="790293" y="60688"/>
                  <a:pt x="887864" y="37753"/>
                </a:cubicBezTo>
                <a:cubicBezTo>
                  <a:pt x="980397" y="2378"/>
                  <a:pt x="1405239" y="80051"/>
                  <a:pt x="1533244" y="37753"/>
                </a:cubicBezTo>
                <a:cubicBezTo>
                  <a:pt x="1726230" y="-23776"/>
                  <a:pt x="2135221" y="58853"/>
                  <a:pt x="2398054" y="37753"/>
                </a:cubicBezTo>
                <a:cubicBezTo>
                  <a:pt x="2644996" y="18020"/>
                  <a:pt x="3092148" y="127183"/>
                  <a:pt x="3262866" y="37753"/>
                </a:cubicBezTo>
                <a:cubicBezTo>
                  <a:pt x="3445912" y="-1217"/>
                  <a:pt x="3760553" y="67671"/>
                  <a:pt x="3908246" y="37753"/>
                </a:cubicBezTo>
                <a:cubicBezTo>
                  <a:pt x="4020547" y="-21756"/>
                  <a:pt x="4321519" y="70073"/>
                  <a:pt x="4443912" y="37753"/>
                </a:cubicBezTo>
                <a:cubicBezTo>
                  <a:pt x="4579255" y="70312"/>
                  <a:pt x="4977069" y="91133"/>
                  <a:pt x="5199007" y="37753"/>
                </a:cubicBezTo>
                <a:cubicBezTo>
                  <a:pt x="5525899" y="38132"/>
                  <a:pt x="5531881" y="54675"/>
                  <a:pt x="5734673" y="37753"/>
                </a:cubicBezTo>
                <a:cubicBezTo>
                  <a:pt x="5917527" y="33848"/>
                  <a:pt x="6082426" y="64428"/>
                  <a:pt x="6160624" y="37753"/>
                </a:cubicBezTo>
                <a:cubicBezTo>
                  <a:pt x="6215777" y="-2340"/>
                  <a:pt x="6666019" y="111452"/>
                  <a:pt x="6915721" y="37753"/>
                </a:cubicBezTo>
                <a:cubicBezTo>
                  <a:pt x="7154082" y="-39975"/>
                  <a:pt x="7517075" y="24241"/>
                  <a:pt x="7780531" y="37753"/>
                </a:cubicBezTo>
                <a:cubicBezTo>
                  <a:pt x="8076172" y="12040"/>
                  <a:pt x="8116485" y="60915"/>
                  <a:pt x="8316196" y="37753"/>
                </a:cubicBezTo>
                <a:cubicBezTo>
                  <a:pt x="8522225" y="-9307"/>
                  <a:pt x="8529807" y="59024"/>
                  <a:pt x="8742147" y="37753"/>
                </a:cubicBezTo>
                <a:cubicBezTo>
                  <a:pt x="8924023" y="-30942"/>
                  <a:pt x="9303190" y="145815"/>
                  <a:pt x="9497245" y="37753"/>
                </a:cubicBezTo>
                <a:cubicBezTo>
                  <a:pt x="9738679" y="-4054"/>
                  <a:pt x="9848450" y="60966"/>
                  <a:pt x="10252340" y="37753"/>
                </a:cubicBezTo>
                <a:cubicBezTo>
                  <a:pt x="10620952" y="-15432"/>
                  <a:pt x="10794065" y="20103"/>
                  <a:pt x="11007435" y="37753"/>
                </a:cubicBezTo>
                <a:cubicBezTo>
                  <a:pt x="11053638" y="109649"/>
                  <a:pt x="10983659" y="246989"/>
                  <a:pt x="11007435" y="356817"/>
                </a:cubicBezTo>
                <a:cubicBezTo>
                  <a:pt x="11017904" y="480486"/>
                  <a:pt x="11020160" y="553738"/>
                  <a:pt x="11007435" y="688904"/>
                </a:cubicBezTo>
                <a:cubicBezTo>
                  <a:pt x="10813367" y="716159"/>
                  <a:pt x="10508886" y="663129"/>
                  <a:pt x="10362054" y="688904"/>
                </a:cubicBezTo>
                <a:cubicBezTo>
                  <a:pt x="10231788" y="737435"/>
                  <a:pt x="9733280" y="627227"/>
                  <a:pt x="9606959" y="688904"/>
                </a:cubicBezTo>
                <a:cubicBezTo>
                  <a:pt x="9454388" y="729848"/>
                  <a:pt x="9294021" y="623308"/>
                  <a:pt x="9181008" y="688904"/>
                </a:cubicBezTo>
                <a:cubicBezTo>
                  <a:pt x="9000697" y="724666"/>
                  <a:pt x="8852218" y="654263"/>
                  <a:pt x="8645341" y="688904"/>
                </a:cubicBezTo>
                <a:cubicBezTo>
                  <a:pt x="8415450" y="705152"/>
                  <a:pt x="8240763" y="678478"/>
                  <a:pt x="7999960" y="688904"/>
                </a:cubicBezTo>
                <a:cubicBezTo>
                  <a:pt x="7762155" y="748098"/>
                  <a:pt x="7405708" y="677683"/>
                  <a:pt x="7244865" y="688904"/>
                </a:cubicBezTo>
                <a:cubicBezTo>
                  <a:pt x="7020421" y="705920"/>
                  <a:pt x="6959658" y="688273"/>
                  <a:pt x="6709199" y="688904"/>
                </a:cubicBezTo>
                <a:cubicBezTo>
                  <a:pt x="6434370" y="698054"/>
                  <a:pt x="6513887" y="652170"/>
                  <a:pt x="6392963" y="688904"/>
                </a:cubicBezTo>
                <a:cubicBezTo>
                  <a:pt x="6306322" y="769622"/>
                  <a:pt x="5922998" y="691030"/>
                  <a:pt x="5747581" y="688904"/>
                </a:cubicBezTo>
                <a:cubicBezTo>
                  <a:pt x="5538111" y="691607"/>
                  <a:pt x="5335171" y="625261"/>
                  <a:pt x="5211915" y="688904"/>
                </a:cubicBezTo>
                <a:cubicBezTo>
                  <a:pt x="5107533" y="729036"/>
                  <a:pt x="4984293" y="677003"/>
                  <a:pt x="4895679" y="688904"/>
                </a:cubicBezTo>
                <a:cubicBezTo>
                  <a:pt x="4846349" y="703244"/>
                  <a:pt x="4746179" y="682710"/>
                  <a:pt x="4579440" y="688904"/>
                </a:cubicBezTo>
                <a:cubicBezTo>
                  <a:pt x="4481421" y="712880"/>
                  <a:pt x="4092389" y="621476"/>
                  <a:pt x="3824348" y="688904"/>
                </a:cubicBezTo>
                <a:cubicBezTo>
                  <a:pt x="3456647" y="718519"/>
                  <a:pt x="3500675" y="675454"/>
                  <a:pt x="3288680" y="688904"/>
                </a:cubicBezTo>
                <a:cubicBezTo>
                  <a:pt x="3091230" y="682420"/>
                  <a:pt x="2957607" y="655560"/>
                  <a:pt x="2643299" y="688904"/>
                </a:cubicBezTo>
                <a:cubicBezTo>
                  <a:pt x="2339606" y="709384"/>
                  <a:pt x="2087198" y="709667"/>
                  <a:pt x="1888204" y="688904"/>
                </a:cubicBezTo>
                <a:cubicBezTo>
                  <a:pt x="1673659" y="721813"/>
                  <a:pt x="1444256" y="694190"/>
                  <a:pt x="1352539" y="688904"/>
                </a:cubicBezTo>
                <a:cubicBezTo>
                  <a:pt x="1296919" y="630059"/>
                  <a:pt x="324219" y="717148"/>
                  <a:pt x="35960" y="688904"/>
                </a:cubicBezTo>
                <a:cubicBezTo>
                  <a:pt x="49459" y="532739"/>
                  <a:pt x="65398" y="501950"/>
                  <a:pt x="35960" y="369840"/>
                </a:cubicBezTo>
                <a:cubicBezTo>
                  <a:pt x="14813" y="266086"/>
                  <a:pt x="40887" y="220132"/>
                  <a:pt x="35960" y="37753"/>
                </a:cubicBezTo>
                <a:close/>
              </a:path>
              <a:path w="11026734" h="708972" fill="none" stroke="0" extrusionOk="0">
                <a:moveTo>
                  <a:pt x="35960" y="37753"/>
                </a:moveTo>
                <a:cubicBezTo>
                  <a:pt x="159015" y="22591"/>
                  <a:pt x="336467" y="76147"/>
                  <a:pt x="461913" y="37753"/>
                </a:cubicBezTo>
                <a:cubicBezTo>
                  <a:pt x="526369" y="11023"/>
                  <a:pt x="790763" y="59848"/>
                  <a:pt x="887864" y="37753"/>
                </a:cubicBezTo>
                <a:cubicBezTo>
                  <a:pt x="916560" y="-8095"/>
                  <a:pt x="1322610" y="75967"/>
                  <a:pt x="1533244" y="37753"/>
                </a:cubicBezTo>
                <a:cubicBezTo>
                  <a:pt x="1739955" y="-51362"/>
                  <a:pt x="2059310" y="87011"/>
                  <a:pt x="2398054" y="37753"/>
                </a:cubicBezTo>
                <a:cubicBezTo>
                  <a:pt x="2623297" y="-17896"/>
                  <a:pt x="3081772" y="100863"/>
                  <a:pt x="3262866" y="37753"/>
                </a:cubicBezTo>
                <a:cubicBezTo>
                  <a:pt x="3420480" y="-15213"/>
                  <a:pt x="3781725" y="50677"/>
                  <a:pt x="3908246" y="37753"/>
                </a:cubicBezTo>
                <a:cubicBezTo>
                  <a:pt x="4037221" y="-17190"/>
                  <a:pt x="4321877" y="40989"/>
                  <a:pt x="4443912" y="37753"/>
                </a:cubicBezTo>
                <a:cubicBezTo>
                  <a:pt x="4612342" y="14331"/>
                  <a:pt x="4911930" y="91514"/>
                  <a:pt x="5199007" y="37753"/>
                </a:cubicBezTo>
                <a:cubicBezTo>
                  <a:pt x="5533344" y="38220"/>
                  <a:pt x="5533201" y="46340"/>
                  <a:pt x="5734673" y="37753"/>
                </a:cubicBezTo>
                <a:cubicBezTo>
                  <a:pt x="5944735" y="48255"/>
                  <a:pt x="6092239" y="57528"/>
                  <a:pt x="6160624" y="37753"/>
                </a:cubicBezTo>
                <a:cubicBezTo>
                  <a:pt x="6301532" y="-7028"/>
                  <a:pt x="6552245" y="85167"/>
                  <a:pt x="6915721" y="37753"/>
                </a:cubicBezTo>
                <a:cubicBezTo>
                  <a:pt x="7220217" y="45379"/>
                  <a:pt x="7555703" y="132880"/>
                  <a:pt x="7780531" y="37753"/>
                </a:cubicBezTo>
                <a:cubicBezTo>
                  <a:pt x="8127631" y="30810"/>
                  <a:pt x="8152196" y="59720"/>
                  <a:pt x="8316196" y="37753"/>
                </a:cubicBezTo>
                <a:cubicBezTo>
                  <a:pt x="8464863" y="3756"/>
                  <a:pt x="8530955" y="49299"/>
                  <a:pt x="8742147" y="37753"/>
                </a:cubicBezTo>
                <a:cubicBezTo>
                  <a:pt x="8833140" y="-43986"/>
                  <a:pt x="9229811" y="132778"/>
                  <a:pt x="9497245" y="37753"/>
                </a:cubicBezTo>
                <a:cubicBezTo>
                  <a:pt x="9797449" y="33568"/>
                  <a:pt x="9894301" y="72646"/>
                  <a:pt x="10252340" y="37753"/>
                </a:cubicBezTo>
                <a:cubicBezTo>
                  <a:pt x="10606307" y="-32051"/>
                  <a:pt x="10809306" y="7239"/>
                  <a:pt x="11007435" y="37753"/>
                </a:cubicBezTo>
                <a:cubicBezTo>
                  <a:pt x="11073116" y="98988"/>
                  <a:pt x="10994949" y="219768"/>
                  <a:pt x="11007435" y="356817"/>
                </a:cubicBezTo>
                <a:cubicBezTo>
                  <a:pt x="11022992" y="484517"/>
                  <a:pt x="10992374" y="551611"/>
                  <a:pt x="11007435" y="688904"/>
                </a:cubicBezTo>
                <a:cubicBezTo>
                  <a:pt x="10811834" y="711841"/>
                  <a:pt x="10528482" y="664807"/>
                  <a:pt x="10362054" y="688904"/>
                </a:cubicBezTo>
                <a:cubicBezTo>
                  <a:pt x="10197762" y="716378"/>
                  <a:pt x="9739765" y="650235"/>
                  <a:pt x="9606959" y="688904"/>
                </a:cubicBezTo>
                <a:cubicBezTo>
                  <a:pt x="9447706" y="727903"/>
                  <a:pt x="9364240" y="653126"/>
                  <a:pt x="9181008" y="688904"/>
                </a:cubicBezTo>
                <a:cubicBezTo>
                  <a:pt x="8996817" y="700676"/>
                  <a:pt x="8858449" y="689148"/>
                  <a:pt x="8645341" y="688904"/>
                </a:cubicBezTo>
                <a:cubicBezTo>
                  <a:pt x="8416053" y="679387"/>
                  <a:pt x="8283642" y="656650"/>
                  <a:pt x="7999960" y="688904"/>
                </a:cubicBezTo>
                <a:cubicBezTo>
                  <a:pt x="7755215" y="757043"/>
                  <a:pt x="7450583" y="644076"/>
                  <a:pt x="7244865" y="688904"/>
                </a:cubicBezTo>
                <a:cubicBezTo>
                  <a:pt x="7019016" y="700563"/>
                  <a:pt x="6960972" y="692399"/>
                  <a:pt x="6709199" y="688904"/>
                </a:cubicBezTo>
                <a:cubicBezTo>
                  <a:pt x="6416847" y="695146"/>
                  <a:pt x="6512324" y="633653"/>
                  <a:pt x="6392963" y="688904"/>
                </a:cubicBezTo>
                <a:cubicBezTo>
                  <a:pt x="6293608" y="681981"/>
                  <a:pt x="5986343" y="658257"/>
                  <a:pt x="5747581" y="688904"/>
                </a:cubicBezTo>
                <a:cubicBezTo>
                  <a:pt x="5553816" y="720057"/>
                  <a:pt x="5347653" y="659966"/>
                  <a:pt x="5211915" y="688904"/>
                </a:cubicBezTo>
                <a:cubicBezTo>
                  <a:pt x="5107464" y="727477"/>
                  <a:pt x="4979160" y="689800"/>
                  <a:pt x="4895679" y="688904"/>
                </a:cubicBezTo>
                <a:cubicBezTo>
                  <a:pt x="4789543" y="694555"/>
                  <a:pt x="4746699" y="655865"/>
                  <a:pt x="4579440" y="688904"/>
                </a:cubicBezTo>
                <a:cubicBezTo>
                  <a:pt x="4354518" y="698862"/>
                  <a:pt x="4171090" y="640789"/>
                  <a:pt x="3824348" y="688904"/>
                </a:cubicBezTo>
                <a:cubicBezTo>
                  <a:pt x="3486067" y="724807"/>
                  <a:pt x="3517370" y="673548"/>
                  <a:pt x="3288680" y="688904"/>
                </a:cubicBezTo>
                <a:cubicBezTo>
                  <a:pt x="3070049" y="687713"/>
                  <a:pt x="2972726" y="672046"/>
                  <a:pt x="2643299" y="688904"/>
                </a:cubicBezTo>
                <a:cubicBezTo>
                  <a:pt x="2341618" y="744081"/>
                  <a:pt x="2101795" y="629729"/>
                  <a:pt x="1888204" y="688904"/>
                </a:cubicBezTo>
                <a:cubicBezTo>
                  <a:pt x="1671217" y="729003"/>
                  <a:pt x="1490236" y="692416"/>
                  <a:pt x="1352539" y="688904"/>
                </a:cubicBezTo>
                <a:cubicBezTo>
                  <a:pt x="1169867" y="648079"/>
                  <a:pt x="353541" y="649701"/>
                  <a:pt x="35960" y="688904"/>
                </a:cubicBezTo>
                <a:cubicBezTo>
                  <a:pt x="20215" y="553183"/>
                  <a:pt x="55604" y="498607"/>
                  <a:pt x="35960" y="369840"/>
                </a:cubicBezTo>
                <a:cubicBezTo>
                  <a:pt x="25469" y="238073"/>
                  <a:pt x="61026" y="209339"/>
                  <a:pt x="35960" y="37753"/>
                </a:cubicBezTo>
                <a:close/>
              </a:path>
            </a:pathLst>
          </a:custGeom>
          <a:solidFill>
            <a:schemeClr val="bg1"/>
          </a:solidFill>
          <a:ln w="38100" cap="flat" cmpd="sng" algn="ctr">
            <a:solidFill>
              <a:schemeClr val="accent5">
                <a:lumMod val="50000"/>
              </a:schemeClr>
            </a:solidFill>
            <a:prstDash val="solid"/>
            <a:miter lim="800000"/>
            <a:extLst>
              <a:ext uri="{C807C97D-BFC1-408E-A445-0C87EB9F89A2}">
                <ask:lineSketchStyleProps xmlns:ask="http://schemas.microsoft.com/office/drawing/2018/sketchyshapes" sd="3623122876">
                  <a:custGeom>
                    <a:avLst/>
                    <a:gdLst>
                      <a:gd name="connsiteX0" fmla="*/ 17128 w 5252022"/>
                      <a:gd name="connsiteY0" fmla="*/ 66553 h 1249788"/>
                      <a:gd name="connsiteX1" fmla="*/ 220009 w 5252022"/>
                      <a:gd name="connsiteY1" fmla="*/ 66553 h 1249788"/>
                      <a:gd name="connsiteX2" fmla="*/ 422889 w 5252022"/>
                      <a:gd name="connsiteY2" fmla="*/ 66553 h 1249788"/>
                      <a:gd name="connsiteX3" fmla="*/ 730283 w 5252022"/>
                      <a:gd name="connsiteY3" fmla="*/ 66553 h 1249788"/>
                      <a:gd name="connsiteX4" fmla="*/ 1142191 w 5252022"/>
                      <a:gd name="connsiteY4" fmla="*/ 66553 h 1249788"/>
                      <a:gd name="connsiteX5" fmla="*/ 1554100 w 5252022"/>
                      <a:gd name="connsiteY5" fmla="*/ 66553 h 1249788"/>
                      <a:gd name="connsiteX6" fmla="*/ 1861494 w 5252022"/>
                      <a:gd name="connsiteY6" fmla="*/ 66553 h 1249788"/>
                      <a:gd name="connsiteX7" fmla="*/ 2116631 w 5252022"/>
                      <a:gd name="connsiteY7" fmla="*/ 66553 h 1249788"/>
                      <a:gd name="connsiteX8" fmla="*/ 2476282 w 5252022"/>
                      <a:gd name="connsiteY8" fmla="*/ 66553 h 1249788"/>
                      <a:gd name="connsiteX9" fmla="*/ 2731419 w 5252022"/>
                      <a:gd name="connsiteY9" fmla="*/ 66553 h 1249788"/>
                      <a:gd name="connsiteX10" fmla="*/ 2934299 w 5252022"/>
                      <a:gd name="connsiteY10" fmla="*/ 66553 h 1249788"/>
                      <a:gd name="connsiteX11" fmla="*/ 3293951 w 5252022"/>
                      <a:gd name="connsiteY11" fmla="*/ 66553 h 1249788"/>
                      <a:gd name="connsiteX12" fmla="*/ 3705859 w 5252022"/>
                      <a:gd name="connsiteY12" fmla="*/ 66553 h 1249788"/>
                      <a:gd name="connsiteX13" fmla="*/ 3960996 w 5252022"/>
                      <a:gd name="connsiteY13" fmla="*/ 66553 h 1249788"/>
                      <a:gd name="connsiteX14" fmla="*/ 4163876 w 5252022"/>
                      <a:gd name="connsiteY14" fmla="*/ 66553 h 1249788"/>
                      <a:gd name="connsiteX15" fmla="*/ 4523528 w 5252022"/>
                      <a:gd name="connsiteY15" fmla="*/ 66553 h 1249788"/>
                      <a:gd name="connsiteX16" fmla="*/ 4883179 w 5252022"/>
                      <a:gd name="connsiteY16" fmla="*/ 66553 h 1249788"/>
                      <a:gd name="connsiteX17" fmla="*/ 5242830 w 5252022"/>
                      <a:gd name="connsiteY17" fmla="*/ 66553 h 1249788"/>
                      <a:gd name="connsiteX18" fmla="*/ 5242830 w 5252022"/>
                      <a:gd name="connsiteY18" fmla="*/ 629004 h 1249788"/>
                      <a:gd name="connsiteX19" fmla="*/ 5242830 w 5252022"/>
                      <a:gd name="connsiteY19" fmla="*/ 1214413 h 1249788"/>
                      <a:gd name="connsiteX20" fmla="*/ 4935436 w 5252022"/>
                      <a:gd name="connsiteY20" fmla="*/ 1214413 h 1249788"/>
                      <a:gd name="connsiteX21" fmla="*/ 4575785 w 5252022"/>
                      <a:gd name="connsiteY21" fmla="*/ 1214413 h 1249788"/>
                      <a:gd name="connsiteX22" fmla="*/ 4372905 w 5252022"/>
                      <a:gd name="connsiteY22" fmla="*/ 1214413 h 1249788"/>
                      <a:gd name="connsiteX23" fmla="*/ 4117767 w 5252022"/>
                      <a:gd name="connsiteY23" fmla="*/ 1214413 h 1249788"/>
                      <a:gd name="connsiteX24" fmla="*/ 3810373 w 5252022"/>
                      <a:gd name="connsiteY24" fmla="*/ 1214413 h 1249788"/>
                      <a:gd name="connsiteX25" fmla="*/ 3450722 w 5252022"/>
                      <a:gd name="connsiteY25" fmla="*/ 1214413 h 1249788"/>
                      <a:gd name="connsiteX26" fmla="*/ 3195585 w 5252022"/>
                      <a:gd name="connsiteY26" fmla="*/ 1214413 h 1249788"/>
                      <a:gd name="connsiteX27" fmla="*/ 3044962 w 5252022"/>
                      <a:gd name="connsiteY27" fmla="*/ 1214413 h 1249788"/>
                      <a:gd name="connsiteX28" fmla="*/ 2737567 w 5252022"/>
                      <a:gd name="connsiteY28" fmla="*/ 1214413 h 1249788"/>
                      <a:gd name="connsiteX29" fmla="*/ 2482430 w 5252022"/>
                      <a:gd name="connsiteY29" fmla="*/ 1214413 h 1249788"/>
                      <a:gd name="connsiteX30" fmla="*/ 2331807 w 5252022"/>
                      <a:gd name="connsiteY30" fmla="*/ 1214413 h 1249788"/>
                      <a:gd name="connsiteX31" fmla="*/ 2181183 w 5252022"/>
                      <a:gd name="connsiteY31" fmla="*/ 1214413 h 1249788"/>
                      <a:gd name="connsiteX32" fmla="*/ 1821533 w 5252022"/>
                      <a:gd name="connsiteY32" fmla="*/ 1214413 h 1249788"/>
                      <a:gd name="connsiteX33" fmla="*/ 1566395 w 5252022"/>
                      <a:gd name="connsiteY33" fmla="*/ 1214413 h 1249788"/>
                      <a:gd name="connsiteX34" fmla="*/ 1259001 w 5252022"/>
                      <a:gd name="connsiteY34" fmla="*/ 1214413 h 1249788"/>
                      <a:gd name="connsiteX35" fmla="*/ 899350 w 5252022"/>
                      <a:gd name="connsiteY35" fmla="*/ 1214413 h 1249788"/>
                      <a:gd name="connsiteX36" fmla="*/ 644213 w 5252022"/>
                      <a:gd name="connsiteY36" fmla="*/ 1214413 h 1249788"/>
                      <a:gd name="connsiteX37" fmla="*/ 17128 w 5252022"/>
                      <a:gd name="connsiteY37" fmla="*/ 1214413 h 1249788"/>
                      <a:gd name="connsiteX38" fmla="*/ 17128 w 5252022"/>
                      <a:gd name="connsiteY38" fmla="*/ 651962 h 1249788"/>
                      <a:gd name="connsiteX39" fmla="*/ 17128 w 5252022"/>
                      <a:gd name="connsiteY39" fmla="*/ 66553 h 1249788"/>
                      <a:gd name="connsiteX0" fmla="*/ 98937 w 5252022"/>
                      <a:gd name="connsiteY0" fmla="*/ 888 h 1249788"/>
                      <a:gd name="connsiteX1" fmla="*/ 272266 w 5252022"/>
                      <a:gd name="connsiteY1" fmla="*/ 66553 h 1249788"/>
                      <a:gd name="connsiteX2" fmla="*/ 422889 w 5252022"/>
                      <a:gd name="connsiteY2" fmla="*/ 66553 h 1249788"/>
                      <a:gd name="connsiteX3" fmla="*/ 730283 w 5252022"/>
                      <a:gd name="connsiteY3" fmla="*/ 66553 h 1249788"/>
                      <a:gd name="connsiteX4" fmla="*/ 1089934 w 5252022"/>
                      <a:gd name="connsiteY4" fmla="*/ 66553 h 1249788"/>
                      <a:gd name="connsiteX5" fmla="*/ 1292814 w 5252022"/>
                      <a:gd name="connsiteY5" fmla="*/ 66553 h 1249788"/>
                      <a:gd name="connsiteX6" fmla="*/ 1443438 w 5252022"/>
                      <a:gd name="connsiteY6" fmla="*/ 66553 h 1249788"/>
                      <a:gd name="connsiteX7" fmla="*/ 1750832 w 5252022"/>
                      <a:gd name="connsiteY7" fmla="*/ 66553 h 1249788"/>
                      <a:gd name="connsiteX8" fmla="*/ 1901455 w 5252022"/>
                      <a:gd name="connsiteY8" fmla="*/ 66553 h 1249788"/>
                      <a:gd name="connsiteX9" fmla="*/ 2104335 w 5252022"/>
                      <a:gd name="connsiteY9" fmla="*/ 66553 h 1249788"/>
                      <a:gd name="connsiteX10" fmla="*/ 2411729 w 5252022"/>
                      <a:gd name="connsiteY10" fmla="*/ 66553 h 1249788"/>
                      <a:gd name="connsiteX11" fmla="*/ 2719124 w 5252022"/>
                      <a:gd name="connsiteY11" fmla="*/ 66553 h 1249788"/>
                      <a:gd name="connsiteX12" fmla="*/ 2922004 w 5252022"/>
                      <a:gd name="connsiteY12" fmla="*/ 66553 h 1249788"/>
                      <a:gd name="connsiteX13" fmla="*/ 3281655 w 5252022"/>
                      <a:gd name="connsiteY13" fmla="*/ 66553 h 1249788"/>
                      <a:gd name="connsiteX14" fmla="*/ 3693563 w 5252022"/>
                      <a:gd name="connsiteY14" fmla="*/ 66553 h 1249788"/>
                      <a:gd name="connsiteX15" fmla="*/ 4000958 w 5252022"/>
                      <a:gd name="connsiteY15" fmla="*/ 66553 h 1249788"/>
                      <a:gd name="connsiteX16" fmla="*/ 4256095 w 5252022"/>
                      <a:gd name="connsiteY16" fmla="*/ 66553 h 1249788"/>
                      <a:gd name="connsiteX17" fmla="*/ 4563489 w 5252022"/>
                      <a:gd name="connsiteY17" fmla="*/ 66553 h 1249788"/>
                      <a:gd name="connsiteX18" fmla="*/ 4714112 w 5252022"/>
                      <a:gd name="connsiteY18" fmla="*/ 66553 h 1249788"/>
                      <a:gd name="connsiteX19" fmla="*/ 5242830 w 5252022"/>
                      <a:gd name="connsiteY19" fmla="*/ 66553 h 1249788"/>
                      <a:gd name="connsiteX20" fmla="*/ 5242830 w 5252022"/>
                      <a:gd name="connsiteY20" fmla="*/ 663439 h 1249788"/>
                      <a:gd name="connsiteX21" fmla="*/ 5242830 w 5252022"/>
                      <a:gd name="connsiteY21" fmla="*/ 1214413 h 1249788"/>
                      <a:gd name="connsiteX22" fmla="*/ 5092207 w 5252022"/>
                      <a:gd name="connsiteY22" fmla="*/ 1214413 h 1249788"/>
                      <a:gd name="connsiteX23" fmla="*/ 4680299 w 5252022"/>
                      <a:gd name="connsiteY23" fmla="*/ 1214413 h 1249788"/>
                      <a:gd name="connsiteX24" fmla="*/ 4477419 w 5252022"/>
                      <a:gd name="connsiteY24" fmla="*/ 1214413 h 1249788"/>
                      <a:gd name="connsiteX25" fmla="*/ 4274539 w 5252022"/>
                      <a:gd name="connsiteY25" fmla="*/ 1214413 h 1249788"/>
                      <a:gd name="connsiteX26" fmla="*/ 3967144 w 5252022"/>
                      <a:gd name="connsiteY26" fmla="*/ 1214413 h 1249788"/>
                      <a:gd name="connsiteX27" fmla="*/ 3607493 w 5252022"/>
                      <a:gd name="connsiteY27" fmla="*/ 1214413 h 1249788"/>
                      <a:gd name="connsiteX28" fmla="*/ 3456870 w 5252022"/>
                      <a:gd name="connsiteY28" fmla="*/ 1214413 h 1249788"/>
                      <a:gd name="connsiteX29" fmla="*/ 3044962 w 5252022"/>
                      <a:gd name="connsiteY29" fmla="*/ 1214413 h 1249788"/>
                      <a:gd name="connsiteX30" fmla="*/ 2842081 w 5252022"/>
                      <a:gd name="connsiteY30" fmla="*/ 1214413 h 1249788"/>
                      <a:gd name="connsiteX31" fmla="*/ 2586944 w 5252022"/>
                      <a:gd name="connsiteY31" fmla="*/ 1214413 h 1249788"/>
                      <a:gd name="connsiteX32" fmla="*/ 2331807 w 5252022"/>
                      <a:gd name="connsiteY32" fmla="*/ 1214413 h 1249788"/>
                      <a:gd name="connsiteX33" fmla="*/ 2076670 w 5252022"/>
                      <a:gd name="connsiteY33" fmla="*/ 1214413 h 1249788"/>
                      <a:gd name="connsiteX34" fmla="*/ 1926047 w 5252022"/>
                      <a:gd name="connsiteY34" fmla="*/ 1214413 h 1249788"/>
                      <a:gd name="connsiteX35" fmla="*/ 1723166 w 5252022"/>
                      <a:gd name="connsiteY35" fmla="*/ 1214413 h 1249788"/>
                      <a:gd name="connsiteX36" fmla="*/ 1415772 w 5252022"/>
                      <a:gd name="connsiteY36" fmla="*/ 1214413 h 1249788"/>
                      <a:gd name="connsiteX37" fmla="*/ 1212892 w 5252022"/>
                      <a:gd name="connsiteY37" fmla="*/ 1214413 h 1249788"/>
                      <a:gd name="connsiteX38" fmla="*/ 905497 w 5252022"/>
                      <a:gd name="connsiteY38" fmla="*/ 1214413 h 1249788"/>
                      <a:gd name="connsiteX39" fmla="*/ 650361 w 5252022"/>
                      <a:gd name="connsiteY39" fmla="*/ 1214413 h 1249788"/>
                      <a:gd name="connsiteX40" fmla="*/ 499737 w 5252022"/>
                      <a:gd name="connsiteY40" fmla="*/ 1214413 h 1249788"/>
                      <a:gd name="connsiteX41" fmla="*/ 17128 w 5252022"/>
                      <a:gd name="connsiteY41" fmla="*/ 1214413 h 1249788"/>
                      <a:gd name="connsiteX42" fmla="*/ 17128 w 5252022"/>
                      <a:gd name="connsiteY42" fmla="*/ 617526 h 1249788"/>
                      <a:gd name="connsiteX43" fmla="*/ 98937 w 5252022"/>
                      <a:gd name="connsiteY43" fmla="*/ 888 h 124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252022" h="1249788" fill="none" extrusionOk="0">
                        <a:moveTo>
                          <a:pt x="17128" y="66553"/>
                        </a:moveTo>
                        <a:cubicBezTo>
                          <a:pt x="71436" y="39452"/>
                          <a:pt x="170657" y="104412"/>
                          <a:pt x="220009" y="66553"/>
                        </a:cubicBezTo>
                        <a:cubicBezTo>
                          <a:pt x="245777" y="23687"/>
                          <a:pt x="374969" y="107089"/>
                          <a:pt x="422889" y="66553"/>
                        </a:cubicBezTo>
                        <a:cubicBezTo>
                          <a:pt x="460962" y="-973"/>
                          <a:pt x="624826" y="138019"/>
                          <a:pt x="730283" y="66553"/>
                        </a:cubicBezTo>
                        <a:cubicBezTo>
                          <a:pt x="835906" y="-13630"/>
                          <a:pt x="994010" y="133816"/>
                          <a:pt x="1142191" y="66553"/>
                        </a:cubicBezTo>
                        <a:cubicBezTo>
                          <a:pt x="1262931" y="1556"/>
                          <a:pt x="1470889" y="157151"/>
                          <a:pt x="1554100" y="66553"/>
                        </a:cubicBezTo>
                        <a:cubicBezTo>
                          <a:pt x="1637849" y="-12436"/>
                          <a:pt x="1804056" y="110271"/>
                          <a:pt x="1861494" y="66553"/>
                        </a:cubicBezTo>
                        <a:cubicBezTo>
                          <a:pt x="1920700" y="20288"/>
                          <a:pt x="2063341" y="114528"/>
                          <a:pt x="2116631" y="66553"/>
                        </a:cubicBezTo>
                        <a:cubicBezTo>
                          <a:pt x="2176690" y="54833"/>
                          <a:pt x="2314036" y="80982"/>
                          <a:pt x="2476282" y="66553"/>
                        </a:cubicBezTo>
                        <a:cubicBezTo>
                          <a:pt x="2635790" y="66887"/>
                          <a:pt x="2635437" y="81064"/>
                          <a:pt x="2731419" y="66553"/>
                        </a:cubicBezTo>
                        <a:cubicBezTo>
                          <a:pt x="2839857" y="55047"/>
                          <a:pt x="2894230" y="125900"/>
                          <a:pt x="2934299" y="66553"/>
                        </a:cubicBezTo>
                        <a:cubicBezTo>
                          <a:pt x="3008658" y="-6822"/>
                          <a:pt x="3150491" y="98117"/>
                          <a:pt x="3293951" y="66553"/>
                        </a:cubicBezTo>
                        <a:cubicBezTo>
                          <a:pt x="3407192" y="66739"/>
                          <a:pt x="3582414" y="112431"/>
                          <a:pt x="3705859" y="66553"/>
                        </a:cubicBezTo>
                        <a:cubicBezTo>
                          <a:pt x="3860863" y="27116"/>
                          <a:pt x="3890580" y="142482"/>
                          <a:pt x="3960996" y="66553"/>
                        </a:cubicBezTo>
                        <a:cubicBezTo>
                          <a:pt x="4026968" y="3715"/>
                          <a:pt x="4071137" y="113885"/>
                          <a:pt x="4163876" y="66553"/>
                        </a:cubicBezTo>
                        <a:cubicBezTo>
                          <a:pt x="4221653" y="-4815"/>
                          <a:pt x="4377842" y="184956"/>
                          <a:pt x="4523528" y="66553"/>
                        </a:cubicBezTo>
                        <a:cubicBezTo>
                          <a:pt x="4669565" y="-7922"/>
                          <a:pt x="4720317" y="137708"/>
                          <a:pt x="4883179" y="66553"/>
                        </a:cubicBezTo>
                        <a:cubicBezTo>
                          <a:pt x="5050004" y="-11570"/>
                          <a:pt x="5155491" y="82262"/>
                          <a:pt x="5242830" y="66553"/>
                        </a:cubicBezTo>
                        <a:cubicBezTo>
                          <a:pt x="5271692" y="187271"/>
                          <a:pt x="5243709" y="405583"/>
                          <a:pt x="5242830" y="629004"/>
                        </a:cubicBezTo>
                        <a:cubicBezTo>
                          <a:pt x="5258384" y="870640"/>
                          <a:pt x="5225584" y="971081"/>
                          <a:pt x="5242830" y="1214413"/>
                        </a:cubicBezTo>
                        <a:cubicBezTo>
                          <a:pt x="5147540" y="1279351"/>
                          <a:pt x="5014829" y="1147210"/>
                          <a:pt x="4935436" y="1214413"/>
                        </a:cubicBezTo>
                        <a:cubicBezTo>
                          <a:pt x="4855091" y="1262515"/>
                          <a:pt x="4648481" y="1149696"/>
                          <a:pt x="4575785" y="1214413"/>
                        </a:cubicBezTo>
                        <a:cubicBezTo>
                          <a:pt x="4501135" y="1267266"/>
                          <a:pt x="4465781" y="1159436"/>
                          <a:pt x="4372905" y="1214413"/>
                        </a:cubicBezTo>
                        <a:cubicBezTo>
                          <a:pt x="4289039" y="1270415"/>
                          <a:pt x="4227753" y="1197754"/>
                          <a:pt x="4117767" y="1214413"/>
                        </a:cubicBezTo>
                        <a:cubicBezTo>
                          <a:pt x="4003172" y="1248179"/>
                          <a:pt x="3932177" y="1142884"/>
                          <a:pt x="3810373" y="1214413"/>
                        </a:cubicBezTo>
                        <a:cubicBezTo>
                          <a:pt x="3693348" y="1308852"/>
                          <a:pt x="3573667" y="1178669"/>
                          <a:pt x="3450722" y="1214413"/>
                        </a:cubicBezTo>
                        <a:cubicBezTo>
                          <a:pt x="3349234" y="1227979"/>
                          <a:pt x="3318107" y="1209549"/>
                          <a:pt x="3195585" y="1214413"/>
                        </a:cubicBezTo>
                        <a:cubicBezTo>
                          <a:pt x="3058657" y="1215903"/>
                          <a:pt x="3107162" y="1168259"/>
                          <a:pt x="3044962" y="1214413"/>
                        </a:cubicBezTo>
                        <a:cubicBezTo>
                          <a:pt x="2980193" y="1259635"/>
                          <a:pt x="2841780" y="1162979"/>
                          <a:pt x="2737567" y="1214413"/>
                        </a:cubicBezTo>
                        <a:cubicBezTo>
                          <a:pt x="2636359" y="1250454"/>
                          <a:pt x="2545766" y="1138671"/>
                          <a:pt x="2482430" y="1214413"/>
                        </a:cubicBezTo>
                        <a:cubicBezTo>
                          <a:pt x="2428490" y="1282658"/>
                          <a:pt x="2368935" y="1210748"/>
                          <a:pt x="2331807" y="1214413"/>
                        </a:cubicBezTo>
                        <a:cubicBezTo>
                          <a:pt x="2279491" y="1220831"/>
                          <a:pt x="2258592" y="1175955"/>
                          <a:pt x="2181183" y="1214413"/>
                        </a:cubicBezTo>
                        <a:cubicBezTo>
                          <a:pt x="2073370" y="1255058"/>
                          <a:pt x="2000257" y="1192061"/>
                          <a:pt x="1821533" y="1214413"/>
                        </a:cubicBezTo>
                        <a:cubicBezTo>
                          <a:pt x="1658693" y="1262897"/>
                          <a:pt x="1674576" y="1209229"/>
                          <a:pt x="1566395" y="1214413"/>
                        </a:cubicBezTo>
                        <a:cubicBezTo>
                          <a:pt x="1461152" y="1217078"/>
                          <a:pt x="1407290" y="1190980"/>
                          <a:pt x="1259001" y="1214413"/>
                        </a:cubicBezTo>
                        <a:cubicBezTo>
                          <a:pt x="1108107" y="1229165"/>
                          <a:pt x="991164" y="1181726"/>
                          <a:pt x="899350" y="1214413"/>
                        </a:cubicBezTo>
                        <a:cubicBezTo>
                          <a:pt x="791523" y="1257418"/>
                          <a:pt x="715909" y="1185710"/>
                          <a:pt x="644213" y="1214413"/>
                        </a:cubicBezTo>
                        <a:cubicBezTo>
                          <a:pt x="566103" y="1208537"/>
                          <a:pt x="210530" y="1175442"/>
                          <a:pt x="17128" y="1214413"/>
                        </a:cubicBezTo>
                        <a:cubicBezTo>
                          <a:pt x="4194" y="970385"/>
                          <a:pt x="30335" y="873552"/>
                          <a:pt x="17128" y="651962"/>
                        </a:cubicBezTo>
                        <a:cubicBezTo>
                          <a:pt x="10972" y="405342"/>
                          <a:pt x="30292" y="363143"/>
                          <a:pt x="17128" y="66553"/>
                        </a:cubicBezTo>
                        <a:close/>
                      </a:path>
                      <a:path w="5252022" h="1249788" stroke="0" extrusionOk="0">
                        <a:moveTo>
                          <a:pt x="98937" y="888"/>
                        </a:moveTo>
                        <a:cubicBezTo>
                          <a:pt x="177766" y="-22990"/>
                          <a:pt x="216461" y="56978"/>
                          <a:pt x="272266" y="66553"/>
                        </a:cubicBezTo>
                        <a:cubicBezTo>
                          <a:pt x="328657" y="73589"/>
                          <a:pt x="349829" y="83563"/>
                          <a:pt x="422889" y="66553"/>
                        </a:cubicBezTo>
                        <a:cubicBezTo>
                          <a:pt x="486779" y="85274"/>
                          <a:pt x="583653" y="101606"/>
                          <a:pt x="730283" y="66553"/>
                        </a:cubicBezTo>
                        <a:cubicBezTo>
                          <a:pt x="836476" y="184"/>
                          <a:pt x="954981" y="163114"/>
                          <a:pt x="1089934" y="66553"/>
                        </a:cubicBezTo>
                        <a:cubicBezTo>
                          <a:pt x="1206642" y="-11191"/>
                          <a:pt x="1247208" y="87581"/>
                          <a:pt x="1292814" y="66553"/>
                        </a:cubicBezTo>
                        <a:cubicBezTo>
                          <a:pt x="1335510" y="51152"/>
                          <a:pt x="1396562" y="97844"/>
                          <a:pt x="1443438" y="66553"/>
                        </a:cubicBezTo>
                        <a:cubicBezTo>
                          <a:pt x="1501844" y="18691"/>
                          <a:pt x="1676647" y="136161"/>
                          <a:pt x="1750832" y="66553"/>
                        </a:cubicBezTo>
                        <a:cubicBezTo>
                          <a:pt x="1810979" y="-19597"/>
                          <a:pt x="1847199" y="80012"/>
                          <a:pt x="1901455" y="66553"/>
                        </a:cubicBezTo>
                        <a:cubicBezTo>
                          <a:pt x="1943184" y="80427"/>
                          <a:pt x="2027802" y="70309"/>
                          <a:pt x="2104335" y="66553"/>
                        </a:cubicBezTo>
                        <a:cubicBezTo>
                          <a:pt x="2181651" y="63680"/>
                          <a:pt x="2330867" y="71096"/>
                          <a:pt x="2411729" y="66553"/>
                        </a:cubicBezTo>
                        <a:cubicBezTo>
                          <a:pt x="2486322" y="57658"/>
                          <a:pt x="2586770" y="132900"/>
                          <a:pt x="2719124" y="66553"/>
                        </a:cubicBezTo>
                        <a:cubicBezTo>
                          <a:pt x="2854279" y="10296"/>
                          <a:pt x="2826282" y="99014"/>
                          <a:pt x="2922004" y="66553"/>
                        </a:cubicBezTo>
                        <a:cubicBezTo>
                          <a:pt x="3017120" y="15166"/>
                          <a:pt x="3154313" y="118027"/>
                          <a:pt x="3281655" y="66553"/>
                        </a:cubicBezTo>
                        <a:cubicBezTo>
                          <a:pt x="3398729" y="-31"/>
                          <a:pt x="3478053" y="75664"/>
                          <a:pt x="3693563" y="66553"/>
                        </a:cubicBezTo>
                        <a:cubicBezTo>
                          <a:pt x="3886999" y="64465"/>
                          <a:pt x="3934326" y="157138"/>
                          <a:pt x="4000958" y="66553"/>
                        </a:cubicBezTo>
                        <a:cubicBezTo>
                          <a:pt x="4076239" y="8915"/>
                          <a:pt x="4195117" y="96281"/>
                          <a:pt x="4256095" y="66553"/>
                        </a:cubicBezTo>
                        <a:cubicBezTo>
                          <a:pt x="4300531" y="29745"/>
                          <a:pt x="4393759" y="61635"/>
                          <a:pt x="4563489" y="66553"/>
                        </a:cubicBezTo>
                        <a:cubicBezTo>
                          <a:pt x="4699224" y="54899"/>
                          <a:pt x="4660428" y="71632"/>
                          <a:pt x="4714112" y="66553"/>
                        </a:cubicBezTo>
                        <a:cubicBezTo>
                          <a:pt x="4749539" y="64224"/>
                          <a:pt x="5014312" y="94054"/>
                          <a:pt x="5242830" y="66553"/>
                        </a:cubicBezTo>
                        <a:cubicBezTo>
                          <a:pt x="5258962" y="372261"/>
                          <a:pt x="5209951" y="528968"/>
                          <a:pt x="5242830" y="663439"/>
                        </a:cubicBezTo>
                        <a:cubicBezTo>
                          <a:pt x="5302773" y="789821"/>
                          <a:pt x="5244373" y="1054533"/>
                          <a:pt x="5242830" y="1214413"/>
                        </a:cubicBezTo>
                        <a:cubicBezTo>
                          <a:pt x="5199411" y="1214535"/>
                          <a:pt x="5171822" y="1167948"/>
                          <a:pt x="5092207" y="1214413"/>
                        </a:cubicBezTo>
                        <a:cubicBezTo>
                          <a:pt x="5026346" y="1218266"/>
                          <a:pt x="4806301" y="1136508"/>
                          <a:pt x="4680299" y="1214413"/>
                        </a:cubicBezTo>
                        <a:cubicBezTo>
                          <a:pt x="4581471" y="1312621"/>
                          <a:pt x="4551253" y="1173433"/>
                          <a:pt x="4477419" y="1214413"/>
                        </a:cubicBezTo>
                        <a:cubicBezTo>
                          <a:pt x="4397009" y="1268281"/>
                          <a:pt x="4317278" y="1176631"/>
                          <a:pt x="4274539" y="1214413"/>
                        </a:cubicBezTo>
                        <a:cubicBezTo>
                          <a:pt x="4231837" y="1225831"/>
                          <a:pt x="4085096" y="1193151"/>
                          <a:pt x="3967144" y="1214413"/>
                        </a:cubicBezTo>
                        <a:cubicBezTo>
                          <a:pt x="3800353" y="1246548"/>
                          <a:pt x="3718837" y="1110877"/>
                          <a:pt x="3607493" y="1214413"/>
                        </a:cubicBezTo>
                        <a:cubicBezTo>
                          <a:pt x="3523145" y="1300252"/>
                          <a:pt x="3504148" y="1189841"/>
                          <a:pt x="3456870" y="1214413"/>
                        </a:cubicBezTo>
                        <a:cubicBezTo>
                          <a:pt x="3405784" y="1258945"/>
                          <a:pt x="3205382" y="1160702"/>
                          <a:pt x="3044962" y="1214413"/>
                        </a:cubicBezTo>
                        <a:cubicBezTo>
                          <a:pt x="2911636" y="1254231"/>
                          <a:pt x="2905034" y="1202599"/>
                          <a:pt x="2842081" y="1214413"/>
                        </a:cubicBezTo>
                        <a:cubicBezTo>
                          <a:pt x="2785382" y="1218335"/>
                          <a:pt x="2673933" y="1220770"/>
                          <a:pt x="2586944" y="1214413"/>
                        </a:cubicBezTo>
                        <a:cubicBezTo>
                          <a:pt x="2518698" y="1214372"/>
                          <a:pt x="2391539" y="1203657"/>
                          <a:pt x="2331807" y="1214413"/>
                        </a:cubicBezTo>
                        <a:cubicBezTo>
                          <a:pt x="2272067" y="1238903"/>
                          <a:pt x="2146856" y="1178817"/>
                          <a:pt x="2076670" y="1214413"/>
                        </a:cubicBezTo>
                        <a:cubicBezTo>
                          <a:pt x="2021165" y="1256238"/>
                          <a:pt x="1978996" y="1208724"/>
                          <a:pt x="1926047" y="1214413"/>
                        </a:cubicBezTo>
                        <a:cubicBezTo>
                          <a:pt x="1861431" y="1224075"/>
                          <a:pt x="1817842" y="1203053"/>
                          <a:pt x="1723166" y="1214413"/>
                        </a:cubicBezTo>
                        <a:cubicBezTo>
                          <a:pt x="1618390" y="1194113"/>
                          <a:pt x="1527982" y="1141411"/>
                          <a:pt x="1415772" y="1214413"/>
                        </a:cubicBezTo>
                        <a:cubicBezTo>
                          <a:pt x="1287400" y="1286621"/>
                          <a:pt x="1285037" y="1197382"/>
                          <a:pt x="1212892" y="1214413"/>
                        </a:cubicBezTo>
                        <a:cubicBezTo>
                          <a:pt x="1142214" y="1244851"/>
                          <a:pt x="948921" y="1147857"/>
                          <a:pt x="905497" y="1214413"/>
                        </a:cubicBezTo>
                        <a:cubicBezTo>
                          <a:pt x="829943" y="1278329"/>
                          <a:pt x="736962" y="1181058"/>
                          <a:pt x="650361" y="1214413"/>
                        </a:cubicBezTo>
                        <a:cubicBezTo>
                          <a:pt x="541688" y="1247425"/>
                          <a:pt x="525370" y="1187962"/>
                          <a:pt x="499737" y="1214413"/>
                        </a:cubicBezTo>
                        <a:cubicBezTo>
                          <a:pt x="464113" y="1232272"/>
                          <a:pt x="133891" y="1135699"/>
                          <a:pt x="17128" y="1214413"/>
                        </a:cubicBezTo>
                        <a:cubicBezTo>
                          <a:pt x="-42275" y="995220"/>
                          <a:pt x="-27232" y="778748"/>
                          <a:pt x="17128" y="617526"/>
                        </a:cubicBezTo>
                        <a:cubicBezTo>
                          <a:pt x="-13305" y="421167"/>
                          <a:pt x="165214" y="269748"/>
                          <a:pt x="98937" y="888"/>
                        </a:cubicBezTo>
                        <a:close/>
                      </a:path>
                      <a:path w="5252022" h="1249788" fill="none" stroke="0" extrusionOk="0">
                        <a:moveTo>
                          <a:pt x="17128" y="66553"/>
                        </a:moveTo>
                        <a:cubicBezTo>
                          <a:pt x="75822" y="36483"/>
                          <a:pt x="169498" y="118016"/>
                          <a:pt x="220009" y="66553"/>
                        </a:cubicBezTo>
                        <a:cubicBezTo>
                          <a:pt x="264375" y="20816"/>
                          <a:pt x="374243" y="109574"/>
                          <a:pt x="422889" y="66553"/>
                        </a:cubicBezTo>
                        <a:cubicBezTo>
                          <a:pt x="471012" y="16924"/>
                          <a:pt x="654873" y="138419"/>
                          <a:pt x="730283" y="66553"/>
                        </a:cubicBezTo>
                        <a:cubicBezTo>
                          <a:pt x="819492" y="-36695"/>
                          <a:pt x="1013331" y="132101"/>
                          <a:pt x="1142191" y="66553"/>
                        </a:cubicBezTo>
                        <a:cubicBezTo>
                          <a:pt x="1252854" y="1893"/>
                          <a:pt x="1454875" y="177431"/>
                          <a:pt x="1554100" y="66553"/>
                        </a:cubicBezTo>
                        <a:cubicBezTo>
                          <a:pt x="1621330" y="-22599"/>
                          <a:pt x="1789872" y="105014"/>
                          <a:pt x="1861494" y="66553"/>
                        </a:cubicBezTo>
                        <a:cubicBezTo>
                          <a:pt x="1927674" y="-4180"/>
                          <a:pt x="2062339" y="100191"/>
                          <a:pt x="2116631" y="66553"/>
                        </a:cubicBezTo>
                        <a:cubicBezTo>
                          <a:pt x="2184309" y="23395"/>
                          <a:pt x="2347954" y="95138"/>
                          <a:pt x="2476282" y="66553"/>
                        </a:cubicBezTo>
                        <a:cubicBezTo>
                          <a:pt x="2632229" y="62172"/>
                          <a:pt x="2635300" y="92826"/>
                          <a:pt x="2731419" y="66553"/>
                        </a:cubicBezTo>
                        <a:cubicBezTo>
                          <a:pt x="2818854" y="56515"/>
                          <a:pt x="2899332" y="112695"/>
                          <a:pt x="2934299" y="66553"/>
                        </a:cubicBezTo>
                        <a:cubicBezTo>
                          <a:pt x="2959429" y="5568"/>
                          <a:pt x="3173936" y="97034"/>
                          <a:pt x="3293951" y="66553"/>
                        </a:cubicBezTo>
                        <a:cubicBezTo>
                          <a:pt x="3420061" y="42385"/>
                          <a:pt x="3587531" y="134424"/>
                          <a:pt x="3705859" y="66553"/>
                        </a:cubicBezTo>
                        <a:cubicBezTo>
                          <a:pt x="3839292" y="23699"/>
                          <a:pt x="3867689" y="114064"/>
                          <a:pt x="3960996" y="66553"/>
                        </a:cubicBezTo>
                        <a:cubicBezTo>
                          <a:pt x="4058155" y="5585"/>
                          <a:pt x="4067100" y="107649"/>
                          <a:pt x="4163876" y="66553"/>
                        </a:cubicBezTo>
                        <a:cubicBezTo>
                          <a:pt x="4223953" y="-19937"/>
                          <a:pt x="4413935" y="167263"/>
                          <a:pt x="4523528" y="66553"/>
                        </a:cubicBezTo>
                        <a:cubicBezTo>
                          <a:pt x="4647042" y="-2392"/>
                          <a:pt x="4686516" y="131067"/>
                          <a:pt x="4883179" y="66553"/>
                        </a:cubicBezTo>
                        <a:cubicBezTo>
                          <a:pt x="5050177" y="-26731"/>
                          <a:pt x="5154719" y="81970"/>
                          <a:pt x="5242830" y="66553"/>
                        </a:cubicBezTo>
                        <a:cubicBezTo>
                          <a:pt x="5270668" y="198948"/>
                          <a:pt x="5217818" y="401540"/>
                          <a:pt x="5242830" y="629004"/>
                        </a:cubicBezTo>
                        <a:cubicBezTo>
                          <a:pt x="5243643" y="840735"/>
                          <a:pt x="5247489" y="963672"/>
                          <a:pt x="5242830" y="1214413"/>
                        </a:cubicBezTo>
                        <a:cubicBezTo>
                          <a:pt x="5144390" y="1254093"/>
                          <a:pt x="5003091" y="1172818"/>
                          <a:pt x="4935436" y="1214413"/>
                        </a:cubicBezTo>
                        <a:cubicBezTo>
                          <a:pt x="4880479" y="1264996"/>
                          <a:pt x="4622825" y="1130344"/>
                          <a:pt x="4575785" y="1214413"/>
                        </a:cubicBezTo>
                        <a:cubicBezTo>
                          <a:pt x="4496383" y="1305043"/>
                          <a:pt x="4437253" y="1156541"/>
                          <a:pt x="4372905" y="1214413"/>
                        </a:cubicBezTo>
                        <a:cubicBezTo>
                          <a:pt x="4281288" y="1246235"/>
                          <a:pt x="4213067" y="1195410"/>
                          <a:pt x="4117767" y="1214413"/>
                        </a:cubicBezTo>
                        <a:cubicBezTo>
                          <a:pt x="4016368" y="1232601"/>
                          <a:pt x="3935474" y="1146777"/>
                          <a:pt x="3810373" y="1214413"/>
                        </a:cubicBezTo>
                        <a:cubicBezTo>
                          <a:pt x="3692264" y="1291039"/>
                          <a:pt x="3530796" y="1185584"/>
                          <a:pt x="3450722" y="1214413"/>
                        </a:cubicBezTo>
                        <a:cubicBezTo>
                          <a:pt x="3346333" y="1236243"/>
                          <a:pt x="3317686" y="1213065"/>
                          <a:pt x="3195585" y="1214413"/>
                        </a:cubicBezTo>
                        <a:cubicBezTo>
                          <a:pt x="3064707" y="1225583"/>
                          <a:pt x="3101876" y="1167091"/>
                          <a:pt x="3044962" y="1214413"/>
                        </a:cubicBezTo>
                        <a:cubicBezTo>
                          <a:pt x="3003792" y="1240687"/>
                          <a:pt x="2842937" y="1187124"/>
                          <a:pt x="2737567" y="1214413"/>
                        </a:cubicBezTo>
                        <a:cubicBezTo>
                          <a:pt x="2643120" y="1242469"/>
                          <a:pt x="2542734" y="1154322"/>
                          <a:pt x="2482430" y="1214413"/>
                        </a:cubicBezTo>
                        <a:cubicBezTo>
                          <a:pt x="2432442" y="1280731"/>
                          <a:pt x="2382427" y="1210998"/>
                          <a:pt x="2331807" y="1214413"/>
                        </a:cubicBezTo>
                        <a:cubicBezTo>
                          <a:pt x="2297186" y="1226470"/>
                          <a:pt x="2259929" y="1164338"/>
                          <a:pt x="2181183" y="1214413"/>
                        </a:cubicBezTo>
                        <a:cubicBezTo>
                          <a:pt x="2108584" y="1232270"/>
                          <a:pt x="1979575" y="1154864"/>
                          <a:pt x="1821533" y="1214413"/>
                        </a:cubicBezTo>
                        <a:cubicBezTo>
                          <a:pt x="1649368" y="1257942"/>
                          <a:pt x="1667717" y="1196041"/>
                          <a:pt x="1566395" y="1214413"/>
                        </a:cubicBezTo>
                        <a:cubicBezTo>
                          <a:pt x="1468572" y="1217916"/>
                          <a:pt x="1408811" y="1194880"/>
                          <a:pt x="1259001" y="1214413"/>
                        </a:cubicBezTo>
                        <a:cubicBezTo>
                          <a:pt x="1114167" y="1240345"/>
                          <a:pt x="1011875" y="1171245"/>
                          <a:pt x="899350" y="1214413"/>
                        </a:cubicBezTo>
                        <a:cubicBezTo>
                          <a:pt x="803078" y="1255092"/>
                          <a:pt x="692486" y="1208977"/>
                          <a:pt x="644213" y="1214413"/>
                        </a:cubicBezTo>
                        <a:cubicBezTo>
                          <a:pt x="576851" y="1212634"/>
                          <a:pt x="186781" y="1162763"/>
                          <a:pt x="17128" y="1214413"/>
                        </a:cubicBezTo>
                        <a:cubicBezTo>
                          <a:pt x="19539" y="954665"/>
                          <a:pt x="27953" y="882252"/>
                          <a:pt x="17128" y="651962"/>
                        </a:cubicBezTo>
                        <a:cubicBezTo>
                          <a:pt x="7364" y="447542"/>
                          <a:pt x="19142" y="360935"/>
                          <a:pt x="17128" y="66553"/>
                        </a:cubicBezTo>
                        <a:close/>
                      </a:path>
                    </a:pathLst>
                  </a:custGeom>
                  <ask:type>
                    <ask:lineSketchScribble/>
                  </ask:type>
                </ask:lineSketchStyleProps>
              </a:ext>
            </a:extLst>
          </a:ln>
          <a:effectLst/>
        </p:spPr>
        <p:txBody>
          <a:bodyPr rtlCol="0" anchor="ctr"/>
          <a:lstStyle/>
          <a:p>
            <a:pPr algn="ctr" fontAlgn="base">
              <a:spcBef>
                <a:spcPct val="20000"/>
              </a:spcBef>
              <a:spcAft>
                <a:spcPct val="0"/>
              </a:spcAft>
              <a:defRPr/>
            </a:pPr>
            <a:r>
              <a:rPr lang="en-US" sz="2800" b="1" i="1" kern="0">
                <a:solidFill>
                  <a:srgbClr val="C00000"/>
                </a:solidFill>
                <a:cs typeface="Arial" panose="020B0604020202020204" pitchFamily="34" charset="0"/>
              </a:rPr>
              <a:t>Trong đó S</a:t>
            </a:r>
            <a:r>
              <a:rPr lang="en-US" sz="2800" b="1" i="1" kern="0" baseline="-25000">
                <a:solidFill>
                  <a:srgbClr val="C00000"/>
                </a:solidFill>
                <a:cs typeface="Arial" panose="020B0604020202020204" pitchFamily="34" charset="0"/>
              </a:rPr>
              <a:t>tp</a:t>
            </a:r>
            <a:r>
              <a:rPr lang="en-US" sz="2800" b="1" i="1" kern="0">
                <a:solidFill>
                  <a:srgbClr val="C00000"/>
                </a:solidFill>
                <a:cs typeface="Arial" panose="020B0604020202020204" pitchFamily="34" charset="0"/>
              </a:rPr>
              <a:t> là diện tích toàn phần, a là cạnh của hình lập phương</a:t>
            </a:r>
            <a:endParaRPr lang="en-US" sz="2800" b="1" i="1" kern="0">
              <a:solidFill>
                <a:schemeClr val="tx1">
                  <a:lumMod val="50000"/>
                </a:schemeClr>
              </a:solidFill>
              <a:cs typeface="Arial" panose="020B0604020202020204" pitchFamily="34" charset="0"/>
            </a:endParaRPr>
          </a:p>
        </p:txBody>
      </p:sp>
    </p:spTree>
    <p:extLst>
      <p:ext uri="{BB962C8B-B14F-4D97-AF65-F5344CB8AC3E}">
        <p14:creationId xmlns:p14="http://schemas.microsoft.com/office/powerpoint/2010/main" val="41429431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ox(out)">
                                      <p:cBhvr>
                                        <p:cTn id="7" dur="500"/>
                                        <p:tgtEl>
                                          <p:spTgt spid="28"/>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ox(out)">
                                      <p:cBhvr>
                                        <p:cTn id="10" dur="500"/>
                                        <p:tgtEl>
                                          <p:spTgt spid="27"/>
                                        </p:tgtEl>
                                      </p:cBhvr>
                                    </p:animEffect>
                                  </p:childTnLst>
                                </p:cTn>
                              </p:par>
                              <p:par>
                                <p:cTn id="11" presetID="4" presetClass="entr" presetSubtype="32"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ox(out)">
                                      <p:cBhvr>
                                        <p:cTn id="13" dur="500"/>
                                        <p:tgtEl>
                                          <p:spTgt spid="32"/>
                                        </p:tgtEl>
                                      </p:cBhvr>
                                    </p:animEffect>
                                  </p:childTnLst>
                                </p:cTn>
                              </p:par>
                              <p:par>
                                <p:cTn id="14" presetID="4" presetClass="entr" presetSubtype="32"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box(out)">
                                      <p:cBhvr>
                                        <p:cTn id="16" dur="500"/>
                                        <p:tgtEl>
                                          <p:spTgt spid="31"/>
                                        </p:tgtEl>
                                      </p:cBhvr>
                                    </p:animEffect>
                                  </p:childTnLst>
                                </p:cTn>
                              </p:par>
                              <p:par>
                                <p:cTn id="17" presetID="4" presetClass="entr" presetSubtype="32"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ox(out)">
                                      <p:cBhvr>
                                        <p:cTn id="19" dur="500"/>
                                        <p:tgtEl>
                                          <p:spTgt spid="29"/>
                                        </p:tgtEl>
                                      </p:cBhvr>
                                    </p:animEffect>
                                  </p:childTnLst>
                                </p:cTn>
                              </p:par>
                              <p:par>
                                <p:cTn id="20" presetID="4" presetClass="entr" presetSubtype="32"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ox(out)">
                                      <p:cBhvr>
                                        <p:cTn id="22" dur="500"/>
                                        <p:tgtEl>
                                          <p:spTgt spid="3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500"/>
                                        <p:tgtEl>
                                          <p:spTgt spid="3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500"/>
                                        <p:tgtEl>
                                          <p:spTgt spid="3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500"/>
                                        <p:tgtEl>
                                          <p:spTgt spid="3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500"/>
                                        <p:tgtEl>
                                          <p:spTgt spid="3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500"/>
                                        <p:tgtEl>
                                          <p:spTgt spid="35"/>
                                        </p:tgtEl>
                                      </p:cBhvr>
                                    </p:animEffect>
                                  </p:childTnLst>
                                </p:cTn>
                              </p:par>
                            </p:childTnLst>
                          </p:cTn>
                        </p:par>
                      </p:childTnLst>
                    </p:cTn>
                  </p:par>
                  <p:par>
                    <p:cTn id="41" fill="hold">
                      <p:stCondLst>
                        <p:cond delay="indefinite"/>
                      </p:stCondLst>
                      <p:childTnLst>
                        <p:par>
                          <p:cTn id="42" fill="hold">
                            <p:stCondLst>
                              <p:cond delay="0"/>
                            </p:stCondLst>
                            <p:childTnLst>
                              <p:par>
                                <p:cTn id="43" presetID="26" presetClass="emph" presetSubtype="0" fill="hold" grpId="1" nodeType="clickEffect">
                                  <p:stCondLst>
                                    <p:cond delay="0"/>
                                  </p:stCondLst>
                                  <p:childTnLst>
                                    <p:animEffect transition="out" filter="fade">
                                      <p:cBhvr>
                                        <p:cTn id="44" dur="500" tmFilter="0, 0; .2, .5; .8, .5; 1, 0"/>
                                        <p:tgtEl>
                                          <p:spTgt spid="28"/>
                                        </p:tgtEl>
                                      </p:cBhvr>
                                    </p:animEffect>
                                    <p:animScale>
                                      <p:cBhvr>
                                        <p:cTn id="45" dur="250" autoRev="1" fill="hold"/>
                                        <p:tgtEl>
                                          <p:spTgt spid="28"/>
                                        </p:tgtEl>
                                      </p:cBhvr>
                                      <p:by x="105000" y="105000"/>
                                    </p:animScale>
                                  </p:childTnLst>
                                </p:cTn>
                              </p:par>
                              <p:par>
                                <p:cTn id="46" presetID="26" presetClass="emph" presetSubtype="0" fill="hold" grpId="1" nodeType="withEffect">
                                  <p:stCondLst>
                                    <p:cond delay="0"/>
                                  </p:stCondLst>
                                  <p:childTnLst>
                                    <p:animEffect transition="out" filter="fade">
                                      <p:cBhvr>
                                        <p:cTn id="47" dur="500" tmFilter="0, 0; .2, .5; .8, .5; 1, 0"/>
                                        <p:tgtEl>
                                          <p:spTgt spid="27"/>
                                        </p:tgtEl>
                                      </p:cBhvr>
                                    </p:animEffect>
                                    <p:animScale>
                                      <p:cBhvr>
                                        <p:cTn id="48" dur="250" autoRev="1" fill="hold"/>
                                        <p:tgtEl>
                                          <p:spTgt spid="27"/>
                                        </p:tgtEl>
                                      </p:cBhvr>
                                      <p:by x="105000" y="105000"/>
                                    </p:animScale>
                                  </p:childTnLst>
                                </p:cTn>
                              </p:par>
                              <p:par>
                                <p:cTn id="49" presetID="26" presetClass="emph" presetSubtype="0" fill="hold" grpId="1" nodeType="withEffect">
                                  <p:stCondLst>
                                    <p:cond delay="0"/>
                                  </p:stCondLst>
                                  <p:childTnLst>
                                    <p:animEffect transition="out" filter="fade">
                                      <p:cBhvr>
                                        <p:cTn id="50" dur="500" tmFilter="0, 0; .2, .5; .8, .5; 1, 0"/>
                                        <p:tgtEl>
                                          <p:spTgt spid="32"/>
                                        </p:tgtEl>
                                      </p:cBhvr>
                                    </p:animEffect>
                                    <p:animScale>
                                      <p:cBhvr>
                                        <p:cTn id="51" dur="250" autoRev="1" fill="hold"/>
                                        <p:tgtEl>
                                          <p:spTgt spid="32"/>
                                        </p:tgtEl>
                                      </p:cBhvr>
                                      <p:by x="105000" y="105000"/>
                                    </p:animScale>
                                  </p:childTnLst>
                                </p:cTn>
                              </p:par>
                              <p:par>
                                <p:cTn id="52" presetID="26" presetClass="emph" presetSubtype="0" fill="hold" grpId="1" nodeType="withEffect">
                                  <p:stCondLst>
                                    <p:cond delay="0"/>
                                  </p:stCondLst>
                                  <p:childTnLst>
                                    <p:animEffect transition="out" filter="fade">
                                      <p:cBhvr>
                                        <p:cTn id="53" dur="500" tmFilter="0, 0; .2, .5; .8, .5; 1, 0"/>
                                        <p:tgtEl>
                                          <p:spTgt spid="31"/>
                                        </p:tgtEl>
                                      </p:cBhvr>
                                    </p:animEffect>
                                    <p:animScale>
                                      <p:cBhvr>
                                        <p:cTn id="54" dur="250" autoRev="1" fill="hold"/>
                                        <p:tgtEl>
                                          <p:spTgt spid="31"/>
                                        </p:tgtEl>
                                      </p:cBhvr>
                                      <p:by x="105000" y="105000"/>
                                    </p:animScale>
                                  </p:childTnLst>
                                </p:cTn>
                              </p:par>
                              <p:par>
                                <p:cTn id="55" presetID="26" presetClass="emph" presetSubtype="0" fill="hold" grpId="1" nodeType="withEffect">
                                  <p:stCondLst>
                                    <p:cond delay="0"/>
                                  </p:stCondLst>
                                  <p:childTnLst>
                                    <p:animEffect transition="out" filter="fade">
                                      <p:cBhvr>
                                        <p:cTn id="56" dur="500" tmFilter="0, 0; .2, .5; .8, .5; 1, 0"/>
                                        <p:tgtEl>
                                          <p:spTgt spid="36"/>
                                        </p:tgtEl>
                                      </p:cBhvr>
                                    </p:animEffect>
                                    <p:animScale>
                                      <p:cBhvr>
                                        <p:cTn id="57" dur="250" autoRev="1" fill="hold"/>
                                        <p:tgtEl>
                                          <p:spTgt spid="36"/>
                                        </p:tgtEl>
                                      </p:cBhvr>
                                      <p:by x="105000" y="105000"/>
                                    </p:animScale>
                                  </p:childTnLst>
                                </p:cTn>
                              </p:par>
                              <p:par>
                                <p:cTn id="58" presetID="26" presetClass="emph" presetSubtype="0" fill="hold" grpId="1" nodeType="withEffect">
                                  <p:stCondLst>
                                    <p:cond delay="0"/>
                                  </p:stCondLst>
                                  <p:childTnLst>
                                    <p:animEffect transition="out" filter="fade">
                                      <p:cBhvr>
                                        <p:cTn id="59" dur="500" tmFilter="0, 0; .2, .5; .8, .5; 1, 0"/>
                                        <p:tgtEl>
                                          <p:spTgt spid="37"/>
                                        </p:tgtEl>
                                      </p:cBhvr>
                                    </p:animEffect>
                                    <p:animScale>
                                      <p:cBhvr>
                                        <p:cTn id="60" dur="250" autoRev="1" fill="hold"/>
                                        <p:tgtEl>
                                          <p:spTgt spid="37"/>
                                        </p:tgtEl>
                                      </p:cBhvr>
                                      <p:by x="105000" y="105000"/>
                                    </p:animScale>
                                  </p:childTnLst>
                                </p:cTn>
                              </p:par>
                              <p:par>
                                <p:cTn id="61" presetID="26" presetClass="emph" presetSubtype="0" fill="hold" grpId="1" nodeType="withEffect">
                                  <p:stCondLst>
                                    <p:cond delay="0"/>
                                  </p:stCondLst>
                                  <p:childTnLst>
                                    <p:animEffect transition="out" filter="fade">
                                      <p:cBhvr>
                                        <p:cTn id="62" dur="500" tmFilter="0, 0; .2, .5; .8, .5; 1, 0"/>
                                        <p:tgtEl>
                                          <p:spTgt spid="38"/>
                                        </p:tgtEl>
                                      </p:cBhvr>
                                    </p:animEffect>
                                    <p:animScale>
                                      <p:cBhvr>
                                        <p:cTn id="63" dur="250" autoRev="1" fill="hold"/>
                                        <p:tgtEl>
                                          <p:spTgt spid="38"/>
                                        </p:tgtEl>
                                      </p:cBhvr>
                                      <p:by x="105000" y="105000"/>
                                    </p:animScale>
                                  </p:childTnLst>
                                </p:cTn>
                              </p:par>
                              <p:par>
                                <p:cTn id="64" presetID="26" presetClass="emph" presetSubtype="0" fill="hold" grpId="1" nodeType="withEffect">
                                  <p:stCondLst>
                                    <p:cond delay="0"/>
                                  </p:stCondLst>
                                  <p:childTnLst>
                                    <p:animEffect transition="out" filter="fade">
                                      <p:cBhvr>
                                        <p:cTn id="65" dur="500" tmFilter="0, 0; .2, .5; .8, .5; 1, 0"/>
                                        <p:tgtEl>
                                          <p:spTgt spid="39"/>
                                        </p:tgtEl>
                                      </p:cBhvr>
                                    </p:animEffect>
                                    <p:animScale>
                                      <p:cBhvr>
                                        <p:cTn id="66" dur="250" autoRev="1" fill="hold"/>
                                        <p:tgtEl>
                                          <p:spTgt spid="39"/>
                                        </p:tgtEl>
                                      </p:cBhvr>
                                      <p:by x="105000" y="105000"/>
                                    </p:animScale>
                                  </p:childTnLst>
                                </p:cTn>
                              </p:par>
                              <p:par>
                                <p:cTn id="67" presetID="26" presetClass="emph" presetSubtype="0" fill="hold" grpId="1" nodeType="withEffect">
                                  <p:stCondLst>
                                    <p:cond delay="0"/>
                                  </p:stCondLst>
                                  <p:childTnLst>
                                    <p:animEffect transition="out" filter="fade">
                                      <p:cBhvr>
                                        <p:cTn id="68" dur="500" tmFilter="0, 0; .2, .5; .8, .5; 1, 0"/>
                                        <p:tgtEl>
                                          <p:spTgt spid="29"/>
                                        </p:tgtEl>
                                      </p:cBhvr>
                                    </p:animEffect>
                                    <p:animScale>
                                      <p:cBhvr>
                                        <p:cTn id="69" dur="250" autoRev="1" fill="hold"/>
                                        <p:tgtEl>
                                          <p:spTgt spid="29"/>
                                        </p:tgtEl>
                                      </p:cBhvr>
                                      <p:by x="105000" y="105000"/>
                                    </p:animScale>
                                  </p:childTnLst>
                                </p:cTn>
                              </p:par>
                              <p:par>
                                <p:cTn id="70" presetID="26" presetClass="emph" presetSubtype="0" fill="hold" grpId="1" nodeType="withEffect">
                                  <p:stCondLst>
                                    <p:cond delay="0"/>
                                  </p:stCondLst>
                                  <p:childTnLst>
                                    <p:animEffect transition="out" filter="fade">
                                      <p:cBhvr>
                                        <p:cTn id="71" dur="500" tmFilter="0, 0; .2, .5; .8, .5; 1, 0"/>
                                        <p:tgtEl>
                                          <p:spTgt spid="30"/>
                                        </p:tgtEl>
                                      </p:cBhvr>
                                    </p:animEffect>
                                    <p:animScale>
                                      <p:cBhvr>
                                        <p:cTn id="72" dur="250" autoRev="1" fill="hold"/>
                                        <p:tgtEl>
                                          <p:spTgt spid="30"/>
                                        </p:tgtEl>
                                      </p:cBhvr>
                                      <p:by x="105000" y="105000"/>
                                    </p:animScale>
                                  </p:childTnLst>
                                </p:cTn>
                              </p:par>
                            </p:childTnLst>
                          </p:cTn>
                        </p:par>
                      </p:childTnLst>
                    </p:cTn>
                  </p:par>
                  <p:par>
                    <p:cTn id="73" fill="hold">
                      <p:stCondLst>
                        <p:cond delay="indefinite"/>
                      </p:stCondLst>
                      <p:childTnLst>
                        <p:par>
                          <p:cTn id="74" fill="hold">
                            <p:stCondLst>
                              <p:cond delay="0"/>
                            </p:stCondLst>
                            <p:childTnLst>
                              <p:par>
                                <p:cTn id="75" presetID="14" presetClass="entr" presetSubtype="10" fill="hold" grpId="0" nodeType="clickEffect">
                                  <p:stCondLst>
                                    <p:cond delay="0"/>
                                  </p:stCondLst>
                                  <p:childTnLst>
                                    <p:set>
                                      <p:cBhvr>
                                        <p:cTn id="76" dur="1" fill="hold">
                                          <p:stCondLst>
                                            <p:cond delay="0"/>
                                          </p:stCondLst>
                                        </p:cTn>
                                        <p:tgtEl>
                                          <p:spTgt spid="44"/>
                                        </p:tgtEl>
                                        <p:attrNameLst>
                                          <p:attrName>style.visibility</p:attrName>
                                        </p:attrNameLst>
                                      </p:cBhvr>
                                      <p:to>
                                        <p:strVal val="visible"/>
                                      </p:to>
                                    </p:set>
                                    <p:animEffect transition="in" filter="randombar(horizontal)">
                                      <p:cBhvr>
                                        <p:cTn id="77" dur="500"/>
                                        <p:tgtEl>
                                          <p:spTgt spid="44"/>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37" fill="hold" grpId="0" nodeType="clickEffect">
                                  <p:stCondLst>
                                    <p:cond delay="0"/>
                                  </p:stCondLst>
                                  <p:childTnLst>
                                    <p:set>
                                      <p:cBhvr>
                                        <p:cTn id="81" dur="1" fill="hold">
                                          <p:stCondLst>
                                            <p:cond delay="0"/>
                                          </p:stCondLst>
                                        </p:cTn>
                                        <p:tgtEl>
                                          <p:spTgt spid="40"/>
                                        </p:tgtEl>
                                        <p:attrNameLst>
                                          <p:attrName>style.visibility</p:attrName>
                                        </p:attrNameLst>
                                      </p:cBhvr>
                                      <p:to>
                                        <p:strVal val="visible"/>
                                      </p:to>
                                    </p:set>
                                    <p:animEffect transition="in" filter="barn(outVertical)">
                                      <p:cBhvr>
                                        <p:cTn id="82" dur="500"/>
                                        <p:tgtEl>
                                          <p:spTgt spid="40"/>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43"/>
                                        </p:tgtEl>
                                        <p:attrNameLst>
                                          <p:attrName>style.visibility</p:attrName>
                                        </p:attrNameLst>
                                      </p:cBhvr>
                                      <p:to>
                                        <p:strVal val="visible"/>
                                      </p:to>
                                    </p:set>
                                    <p:animEffect transition="in" filter="wipe(down)">
                                      <p:cBhvr>
                                        <p:cTn id="87" dur="500"/>
                                        <p:tgtEl>
                                          <p:spTgt spid="43"/>
                                        </p:tgtEl>
                                      </p:cBhvr>
                                    </p:animEffect>
                                  </p:childTnLst>
                                </p:cTn>
                              </p:par>
                              <p:par>
                                <p:cTn id="88" presetID="22" presetClass="entr" presetSubtype="4" fill="hold" grpId="0" nodeType="withEffect">
                                  <p:stCondLst>
                                    <p:cond delay="0"/>
                                  </p:stCondLst>
                                  <p:childTnLst>
                                    <p:set>
                                      <p:cBhvr>
                                        <p:cTn id="89" dur="1" fill="hold">
                                          <p:stCondLst>
                                            <p:cond delay="0"/>
                                          </p:stCondLst>
                                        </p:cTn>
                                        <p:tgtEl>
                                          <p:spTgt spid="42"/>
                                        </p:tgtEl>
                                        <p:attrNameLst>
                                          <p:attrName>style.visibility</p:attrName>
                                        </p:attrNameLst>
                                      </p:cBhvr>
                                      <p:to>
                                        <p:strVal val="visible"/>
                                      </p:to>
                                    </p:set>
                                    <p:animEffect transition="in" filter="wipe(down)">
                                      <p:cBhvr>
                                        <p:cTn id="90" dur="500"/>
                                        <p:tgtEl>
                                          <p:spTgt spid="42"/>
                                        </p:tgtEl>
                                      </p:cBhvr>
                                    </p:animEffect>
                                  </p:childTnLst>
                                </p:cTn>
                              </p:par>
                            </p:childTnLst>
                          </p:cTn>
                        </p:par>
                      </p:childTnLst>
                    </p:cTn>
                  </p:par>
                  <p:par>
                    <p:cTn id="91" fill="hold">
                      <p:stCondLst>
                        <p:cond delay="indefinite"/>
                      </p:stCondLst>
                      <p:childTnLst>
                        <p:par>
                          <p:cTn id="92" fill="hold">
                            <p:stCondLst>
                              <p:cond delay="0"/>
                            </p:stCondLst>
                            <p:childTnLst>
                              <p:par>
                                <p:cTn id="93" presetID="16" presetClass="entr" presetSubtype="37" fill="hold" grpId="0" nodeType="clickEffect">
                                  <p:stCondLst>
                                    <p:cond delay="0"/>
                                  </p:stCondLst>
                                  <p:childTnLst>
                                    <p:set>
                                      <p:cBhvr>
                                        <p:cTn id="94" dur="1" fill="hold">
                                          <p:stCondLst>
                                            <p:cond delay="0"/>
                                          </p:stCondLst>
                                        </p:cTn>
                                        <p:tgtEl>
                                          <p:spTgt spid="41"/>
                                        </p:tgtEl>
                                        <p:attrNameLst>
                                          <p:attrName>style.visibility</p:attrName>
                                        </p:attrNameLst>
                                      </p:cBhvr>
                                      <p:to>
                                        <p:strVal val="visible"/>
                                      </p:to>
                                    </p:set>
                                    <p:animEffect transition="in" filter="barn(outVertical)">
                                      <p:cBhvr>
                                        <p:cTn id="95" dur="500"/>
                                        <p:tgtEl>
                                          <p:spTgt spid="41"/>
                                        </p:tgtEl>
                                      </p:cBhvr>
                                    </p:animEffect>
                                  </p:childTnLst>
                                </p:cTn>
                              </p:par>
                            </p:childTnLst>
                          </p:cTn>
                        </p:par>
                      </p:childTnLst>
                    </p:cTn>
                  </p:par>
                  <p:par>
                    <p:cTn id="96" fill="hold">
                      <p:stCondLst>
                        <p:cond delay="indefinite"/>
                      </p:stCondLst>
                      <p:childTnLst>
                        <p:par>
                          <p:cTn id="97" fill="hold">
                            <p:stCondLst>
                              <p:cond delay="0"/>
                            </p:stCondLst>
                            <p:childTnLst>
                              <p:par>
                                <p:cTn id="98" presetID="16" presetClass="entr" presetSubtype="37" fill="hold" grpId="0" nodeType="clickEffect">
                                  <p:stCondLst>
                                    <p:cond delay="0"/>
                                  </p:stCondLst>
                                  <p:childTnLst>
                                    <p:set>
                                      <p:cBhvr>
                                        <p:cTn id="99" dur="1" fill="hold">
                                          <p:stCondLst>
                                            <p:cond delay="0"/>
                                          </p:stCondLst>
                                        </p:cTn>
                                        <p:tgtEl>
                                          <p:spTgt spid="45"/>
                                        </p:tgtEl>
                                        <p:attrNameLst>
                                          <p:attrName>style.visibility</p:attrName>
                                        </p:attrNameLst>
                                      </p:cBhvr>
                                      <p:to>
                                        <p:strVal val="visible"/>
                                      </p:to>
                                    </p:set>
                                    <p:animEffect transition="in" filter="barn(outVertical)">
                                      <p:cBhvr>
                                        <p:cTn id="10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4" grpId="0"/>
      <p:bldP spid="35" grpId="0"/>
      <p:bldP spid="36" grpId="0"/>
      <p:bldP spid="36" grpId="1"/>
      <p:bldP spid="37" grpId="0"/>
      <p:bldP spid="37" grpId="1"/>
      <p:bldP spid="38" grpId="0"/>
      <p:bldP spid="38" grpId="1"/>
      <p:bldP spid="39" grpId="0"/>
      <p:bldP spid="39" grpId="1"/>
      <p:bldP spid="40" grpId="0" animBg="1"/>
      <p:bldP spid="41" grpId="0" animBg="1"/>
      <p:bldP spid="42" grpId="0" animBg="1"/>
      <p:bldP spid="43" grpId="0"/>
      <p:bldP spid="44" grpId="0" animBg="1"/>
      <p:bldP spid="4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312E88-2C98-4ADD-90ED-E4EAFB4291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0"/>
            <a:ext cx="12192000" cy="6857143"/>
          </a:xfrm>
          <a:prstGeom prst="rect">
            <a:avLst/>
          </a:prstGeom>
        </p:spPr>
      </p:pic>
      <p:sp>
        <p:nvSpPr>
          <p:cNvPr id="3" name="文本框 13">
            <a:extLst>
              <a:ext uri="{FF2B5EF4-FFF2-40B4-BE49-F238E27FC236}">
                <a16:creationId xmlns:a16="http://schemas.microsoft.com/office/drawing/2014/main" id="{BD650800-19D0-4D9B-9866-50C2826E7D8E}"/>
              </a:ext>
            </a:extLst>
          </p:cNvPr>
          <p:cNvSpPr txBox="1"/>
          <p:nvPr/>
        </p:nvSpPr>
        <p:spPr>
          <a:xfrm>
            <a:off x="3096491" y="1587879"/>
            <a:ext cx="5922818" cy="2554543"/>
          </a:xfrm>
          <a:prstGeom prst="rect">
            <a:avLst/>
          </a:prstGeom>
          <a:noFill/>
          <a:ln>
            <a:noFill/>
          </a:ln>
        </p:spPr>
        <p:txBody>
          <a:bodyPr wrap="square" lIns="91439" tIns="45719" rIns="91439" bIns="45719" rtlCol="0">
            <a:sp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lang="vi-VN" altLang="zh-CN" sz="8000" kern="800">
                <a:ln w="28575">
                  <a:noFill/>
                </a:ln>
                <a:solidFill>
                  <a:srgbClr val="FF0000"/>
                </a:solidFill>
                <a:latin typeface="UTM Davida" panose="02040603050506020204" pitchFamily="18" charset="0"/>
                <a:ea typeface="Verdana" panose="020B0604030504040204" pitchFamily="34" charset="0"/>
                <a:cs typeface="Tahoma" panose="020B0604030504040204" pitchFamily="34" charset="0"/>
                <a:sym typeface="+mn-lt"/>
              </a:rPr>
              <a:t>LUYỆN TẬP</a:t>
            </a:r>
          </a:p>
          <a:p>
            <a:pPr marL="0" marR="0" lvl="0" indent="0" algn="ctr" defTabSz="914332" rtl="0" eaLnBrk="1" fontAlgn="auto" latinLnBrk="0" hangingPunct="1">
              <a:lnSpc>
                <a:spcPct val="100000"/>
              </a:lnSpc>
              <a:spcBef>
                <a:spcPts val="0"/>
              </a:spcBef>
              <a:spcAft>
                <a:spcPts val="0"/>
              </a:spcAft>
              <a:buClrTx/>
              <a:buSzTx/>
              <a:buFontTx/>
              <a:buNone/>
              <a:tabLst/>
              <a:defRPr/>
            </a:pPr>
            <a:r>
              <a:rPr lang="vi-VN" altLang="zh-CN" sz="8000" kern="800">
                <a:ln w="28575">
                  <a:noFill/>
                </a:ln>
                <a:solidFill>
                  <a:srgbClr val="FF0000"/>
                </a:solidFill>
                <a:latin typeface="UTM Davida" panose="02040603050506020204" pitchFamily="18" charset="0"/>
                <a:ea typeface="Verdana" panose="020B0604030504040204" pitchFamily="34" charset="0"/>
                <a:cs typeface="Tahoma" panose="020B0604030504040204" pitchFamily="34" charset="0"/>
                <a:sym typeface="+mn-lt"/>
              </a:rPr>
              <a:t>THỰC HÀNH</a:t>
            </a:r>
            <a:endParaRPr lang="en-GB" altLang="zh-CN" sz="8000" kern="800">
              <a:ln w="28575">
                <a:noFill/>
              </a:ln>
              <a:solidFill>
                <a:srgbClr val="FF0000"/>
              </a:solidFill>
              <a:latin typeface="UTM Davida" panose="02040603050506020204" pitchFamily="18" charset="0"/>
              <a:ea typeface="Verdana" panose="020B0604030504040204" pitchFamily="34" charset="0"/>
              <a:cs typeface="Tahoma" panose="020B0604030504040204" pitchFamily="34" charset="0"/>
              <a:sym typeface="+mn-lt"/>
            </a:endParaRPr>
          </a:p>
        </p:txBody>
      </p:sp>
      <p:pic>
        <p:nvPicPr>
          <p:cNvPr id="4" name="Picture 2" descr="Sách Giáo Khoa Bình Minh. | Ha Loi">
            <a:extLst>
              <a:ext uri="{FF2B5EF4-FFF2-40B4-BE49-F238E27FC236}">
                <a16:creationId xmlns:a16="http://schemas.microsoft.com/office/drawing/2014/main" id="{29AFAF14-B08D-EDF2-31BF-82F870711E1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55768" y="368169"/>
            <a:ext cx="1318239" cy="1318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1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2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500" autoRev="1" fill="hold">
                                          <p:stCondLst>
                                            <p:cond delay="0"/>
                                          </p:stCondLst>
                                        </p:cTn>
                                        <p:tgtEl>
                                          <p:spTgt spid="3"/>
                                        </p:tgtEl>
                                        <p:attrNameLst>
                                          <p:attrName>ppt_w</p:attrName>
                                        </p:attrNameLst>
                                      </p:cBhvr>
                                    </p:anim>
                                    <p:anim by="(#ppt_w*0.50)" calcmode="lin" valueType="num">
                                      <p:cBhvr>
                                        <p:cTn id="8" dur="500" decel="50000" autoRev="1" fill="hold">
                                          <p:stCondLst>
                                            <p:cond delay="0"/>
                                          </p:stCondLst>
                                        </p:cTn>
                                        <p:tgtEl>
                                          <p:spTgt spid="3"/>
                                        </p:tgtEl>
                                        <p:attrNameLst>
                                          <p:attrName>ppt_x</p:attrName>
                                        </p:attrNameLst>
                                      </p:cBhvr>
                                    </p:anim>
                                    <p:anim from="(-#ppt_h/2)" to="(#ppt_y)" calcmode="lin" valueType="num">
                                      <p:cBhvr>
                                        <p:cTn id="9" dur="1000" fill="hold">
                                          <p:stCondLst>
                                            <p:cond delay="0"/>
                                          </p:stCondLst>
                                        </p:cTn>
                                        <p:tgtEl>
                                          <p:spTgt spid="3"/>
                                        </p:tgtEl>
                                        <p:attrNameLst>
                                          <p:attrName>ppt_y</p:attrName>
                                        </p:attrNameLst>
                                      </p:cBhvr>
                                    </p:anim>
                                    <p:animRot by="21600000">
                                      <p:cBhvr>
                                        <p:cTn id="10" dur="1000"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C10F3E-E0D8-41AA-9AA5-3536C3CB6FD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267F609-0433-4C0E-9C5A-8B09A7069BC4}"/>
              </a:ext>
            </a:extLst>
          </p:cNvPr>
          <p:cNvPicPr>
            <a:picLocks noChangeAspect="1"/>
          </p:cNvPicPr>
          <p:nvPr/>
        </p:nvPicPr>
        <p:blipFill>
          <a:blip r:embed="rId2"/>
          <a:stretch>
            <a:fillRect/>
          </a:stretch>
        </p:blipFill>
        <p:spPr>
          <a:xfrm>
            <a:off x="0" y="0"/>
            <a:ext cx="12192000" cy="6858000"/>
          </a:xfrm>
          <a:prstGeom prst="rect">
            <a:avLst/>
          </a:prstGeom>
        </p:spPr>
      </p:pic>
      <p:sp>
        <p:nvSpPr>
          <p:cNvPr id="221" name="Rectangle 220">
            <a:extLst>
              <a:ext uri="{FF2B5EF4-FFF2-40B4-BE49-F238E27FC236}">
                <a16:creationId xmlns:a16="http://schemas.microsoft.com/office/drawing/2014/main" id="{16FD042A-0923-D7ED-1118-F3EC6F22FFD7}"/>
              </a:ext>
            </a:extLst>
          </p:cNvPr>
          <p:cNvSpPr/>
          <p:nvPr/>
        </p:nvSpPr>
        <p:spPr>
          <a:xfrm>
            <a:off x="232064" y="294881"/>
            <a:ext cx="11404600" cy="6050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6" name="Hình ảnh 5">
            <a:extLst>
              <a:ext uri="{FF2B5EF4-FFF2-40B4-BE49-F238E27FC236}">
                <a16:creationId xmlns:a16="http://schemas.microsoft.com/office/drawing/2014/main" id="{B621B3AF-CCF9-75DC-5154-914BD9F08C22}"/>
              </a:ext>
            </a:extLst>
          </p:cNvPr>
          <p:cNvPicPr>
            <a:picLocks noChangeAspect="1"/>
          </p:cNvPicPr>
          <p:nvPr/>
        </p:nvPicPr>
        <p:blipFill>
          <a:blip r:embed="rId3"/>
          <a:stretch>
            <a:fillRect/>
          </a:stretch>
        </p:blipFill>
        <p:spPr>
          <a:xfrm>
            <a:off x="564573" y="294881"/>
            <a:ext cx="10739581" cy="3025051"/>
          </a:xfrm>
          <a:prstGeom prst="rect">
            <a:avLst/>
          </a:prstGeom>
        </p:spPr>
      </p:pic>
      <p:sp>
        <p:nvSpPr>
          <p:cNvPr id="8" name="Rectangle 39">
            <a:extLst>
              <a:ext uri="{FF2B5EF4-FFF2-40B4-BE49-F238E27FC236}">
                <a16:creationId xmlns:a16="http://schemas.microsoft.com/office/drawing/2014/main" id="{73684C9F-9E28-1723-844D-688B49832F0C}"/>
              </a:ext>
            </a:extLst>
          </p:cNvPr>
          <p:cNvSpPr/>
          <p:nvPr/>
        </p:nvSpPr>
        <p:spPr>
          <a:xfrm>
            <a:off x="839357" y="3429000"/>
            <a:ext cx="10513286" cy="2344484"/>
          </a:xfrm>
          <a:custGeom>
            <a:avLst/>
            <a:gdLst>
              <a:gd name="connsiteX0" fmla="*/ 34286 w 10513286"/>
              <a:gd name="connsiteY0" fmla="*/ 124847 h 2344484"/>
              <a:gd name="connsiteX1" fmla="*/ 440405 w 10513286"/>
              <a:gd name="connsiteY1" fmla="*/ 124847 h 2344484"/>
              <a:gd name="connsiteX2" fmla="*/ 846522 w 10513286"/>
              <a:gd name="connsiteY2" fmla="*/ 124847 h 2344484"/>
              <a:gd name="connsiteX3" fmla="*/ 1461851 w 10513286"/>
              <a:gd name="connsiteY3" fmla="*/ 124847 h 2344484"/>
              <a:gd name="connsiteX4" fmla="*/ 2286391 w 10513286"/>
              <a:gd name="connsiteY4" fmla="*/ 124847 h 2344484"/>
              <a:gd name="connsiteX5" fmla="*/ 3110934 w 10513286"/>
              <a:gd name="connsiteY5" fmla="*/ 124847 h 2344484"/>
              <a:gd name="connsiteX6" fmla="*/ 3726263 w 10513286"/>
              <a:gd name="connsiteY6" fmla="*/ 124847 h 2344484"/>
              <a:gd name="connsiteX7" fmla="*/ 4236986 w 10513286"/>
              <a:gd name="connsiteY7" fmla="*/ 124847 h 2344484"/>
              <a:gd name="connsiteX8" fmla="*/ 4956921 w 10513286"/>
              <a:gd name="connsiteY8" fmla="*/ 124847 h 2344484"/>
              <a:gd name="connsiteX9" fmla="*/ 5467644 w 10513286"/>
              <a:gd name="connsiteY9" fmla="*/ 124847 h 2344484"/>
              <a:gd name="connsiteX10" fmla="*/ 5873761 w 10513286"/>
              <a:gd name="connsiteY10" fmla="*/ 124847 h 2344484"/>
              <a:gd name="connsiteX11" fmla="*/ 6593698 w 10513286"/>
              <a:gd name="connsiteY11" fmla="*/ 124847 h 2344484"/>
              <a:gd name="connsiteX12" fmla="*/ 7418239 w 10513286"/>
              <a:gd name="connsiteY12" fmla="*/ 124847 h 2344484"/>
              <a:gd name="connsiteX13" fmla="*/ 7928962 w 10513286"/>
              <a:gd name="connsiteY13" fmla="*/ 124847 h 2344484"/>
              <a:gd name="connsiteX14" fmla="*/ 8335079 w 10513286"/>
              <a:gd name="connsiteY14" fmla="*/ 124847 h 2344484"/>
              <a:gd name="connsiteX15" fmla="*/ 9055016 w 10513286"/>
              <a:gd name="connsiteY15" fmla="*/ 124847 h 2344484"/>
              <a:gd name="connsiteX16" fmla="*/ 9774950 w 10513286"/>
              <a:gd name="connsiteY16" fmla="*/ 124847 h 2344484"/>
              <a:gd name="connsiteX17" fmla="*/ 10494885 w 10513286"/>
              <a:gd name="connsiteY17" fmla="*/ 124847 h 2344484"/>
              <a:gd name="connsiteX18" fmla="*/ 10494885 w 10513286"/>
              <a:gd name="connsiteY18" fmla="*/ 1179951 h 2344484"/>
              <a:gd name="connsiteX19" fmla="*/ 10494885 w 10513286"/>
              <a:gd name="connsiteY19" fmla="*/ 2278123 h 2344484"/>
              <a:gd name="connsiteX20" fmla="*/ 9879556 w 10513286"/>
              <a:gd name="connsiteY20" fmla="*/ 2278123 h 2344484"/>
              <a:gd name="connsiteX21" fmla="*/ 9159622 w 10513286"/>
              <a:gd name="connsiteY21" fmla="*/ 2278123 h 2344484"/>
              <a:gd name="connsiteX22" fmla="*/ 8753505 w 10513286"/>
              <a:gd name="connsiteY22" fmla="*/ 2278123 h 2344484"/>
              <a:gd name="connsiteX23" fmla="*/ 8242780 w 10513286"/>
              <a:gd name="connsiteY23" fmla="*/ 2278123 h 2344484"/>
              <a:gd name="connsiteX24" fmla="*/ 7627451 w 10513286"/>
              <a:gd name="connsiteY24" fmla="*/ 2278123 h 2344484"/>
              <a:gd name="connsiteX25" fmla="*/ 6907516 w 10513286"/>
              <a:gd name="connsiteY25" fmla="*/ 2278123 h 2344484"/>
              <a:gd name="connsiteX26" fmla="*/ 6396793 w 10513286"/>
              <a:gd name="connsiteY26" fmla="*/ 2278123 h 2344484"/>
              <a:gd name="connsiteX27" fmla="*/ 6095282 w 10513286"/>
              <a:gd name="connsiteY27" fmla="*/ 2278123 h 2344484"/>
              <a:gd name="connsiteX28" fmla="*/ 5479951 w 10513286"/>
              <a:gd name="connsiteY28" fmla="*/ 2278123 h 2344484"/>
              <a:gd name="connsiteX29" fmla="*/ 4969228 w 10513286"/>
              <a:gd name="connsiteY29" fmla="*/ 2278123 h 2344484"/>
              <a:gd name="connsiteX30" fmla="*/ 4667717 w 10513286"/>
              <a:gd name="connsiteY30" fmla="*/ 2278123 h 2344484"/>
              <a:gd name="connsiteX31" fmla="*/ 4366204 w 10513286"/>
              <a:gd name="connsiteY31" fmla="*/ 2278123 h 2344484"/>
              <a:gd name="connsiteX32" fmla="*/ 3646271 w 10513286"/>
              <a:gd name="connsiteY32" fmla="*/ 2278123 h 2344484"/>
              <a:gd name="connsiteX33" fmla="*/ 3135546 w 10513286"/>
              <a:gd name="connsiteY33" fmla="*/ 2278123 h 2344484"/>
              <a:gd name="connsiteX34" fmla="*/ 2520217 w 10513286"/>
              <a:gd name="connsiteY34" fmla="*/ 2278123 h 2344484"/>
              <a:gd name="connsiteX35" fmla="*/ 1800282 w 10513286"/>
              <a:gd name="connsiteY35" fmla="*/ 2278123 h 2344484"/>
              <a:gd name="connsiteX36" fmla="*/ 1289559 w 10513286"/>
              <a:gd name="connsiteY36" fmla="*/ 2278123 h 2344484"/>
              <a:gd name="connsiteX37" fmla="*/ 34286 w 10513286"/>
              <a:gd name="connsiteY37" fmla="*/ 2278123 h 2344484"/>
              <a:gd name="connsiteX38" fmla="*/ 34286 w 10513286"/>
              <a:gd name="connsiteY38" fmla="*/ 1223019 h 2344484"/>
              <a:gd name="connsiteX39" fmla="*/ 34286 w 10513286"/>
              <a:gd name="connsiteY39" fmla="*/ 124847 h 2344484"/>
              <a:gd name="connsiteX0" fmla="*/ 198048 w 10513286"/>
              <a:gd name="connsiteY0" fmla="*/ 1665 h 2344484"/>
              <a:gd name="connsiteX1" fmla="*/ 545011 w 10513286"/>
              <a:gd name="connsiteY1" fmla="*/ 124847 h 2344484"/>
              <a:gd name="connsiteX2" fmla="*/ 846522 w 10513286"/>
              <a:gd name="connsiteY2" fmla="*/ 124847 h 2344484"/>
              <a:gd name="connsiteX3" fmla="*/ 1461851 w 10513286"/>
              <a:gd name="connsiteY3" fmla="*/ 124847 h 2344484"/>
              <a:gd name="connsiteX4" fmla="*/ 2181785 w 10513286"/>
              <a:gd name="connsiteY4" fmla="*/ 124847 h 2344484"/>
              <a:gd name="connsiteX5" fmla="*/ 2587902 w 10513286"/>
              <a:gd name="connsiteY5" fmla="*/ 124847 h 2344484"/>
              <a:gd name="connsiteX6" fmla="*/ 2889416 w 10513286"/>
              <a:gd name="connsiteY6" fmla="*/ 124847 h 2344484"/>
              <a:gd name="connsiteX7" fmla="*/ 3504744 w 10513286"/>
              <a:gd name="connsiteY7" fmla="*/ 124847 h 2344484"/>
              <a:gd name="connsiteX8" fmla="*/ 3806255 w 10513286"/>
              <a:gd name="connsiteY8" fmla="*/ 124847 h 2344484"/>
              <a:gd name="connsiteX9" fmla="*/ 4212373 w 10513286"/>
              <a:gd name="connsiteY9" fmla="*/ 124847 h 2344484"/>
              <a:gd name="connsiteX10" fmla="*/ 4827701 w 10513286"/>
              <a:gd name="connsiteY10" fmla="*/ 124847 h 2344484"/>
              <a:gd name="connsiteX11" fmla="*/ 5443032 w 10513286"/>
              <a:gd name="connsiteY11" fmla="*/ 124847 h 2344484"/>
              <a:gd name="connsiteX12" fmla="*/ 5849149 w 10513286"/>
              <a:gd name="connsiteY12" fmla="*/ 124847 h 2344484"/>
              <a:gd name="connsiteX13" fmla="*/ 6569084 w 10513286"/>
              <a:gd name="connsiteY13" fmla="*/ 124847 h 2344484"/>
              <a:gd name="connsiteX14" fmla="*/ 7393625 w 10513286"/>
              <a:gd name="connsiteY14" fmla="*/ 124847 h 2344484"/>
              <a:gd name="connsiteX15" fmla="*/ 8008956 w 10513286"/>
              <a:gd name="connsiteY15" fmla="*/ 124847 h 2344484"/>
              <a:gd name="connsiteX16" fmla="*/ 8519679 w 10513286"/>
              <a:gd name="connsiteY16" fmla="*/ 124847 h 2344484"/>
              <a:gd name="connsiteX17" fmla="*/ 9135008 w 10513286"/>
              <a:gd name="connsiteY17" fmla="*/ 124847 h 2344484"/>
              <a:gd name="connsiteX18" fmla="*/ 9436519 w 10513286"/>
              <a:gd name="connsiteY18" fmla="*/ 124847 h 2344484"/>
              <a:gd name="connsiteX19" fmla="*/ 10494885 w 10513286"/>
              <a:gd name="connsiteY19" fmla="*/ 124847 h 2344484"/>
              <a:gd name="connsiteX20" fmla="*/ 10494885 w 10513286"/>
              <a:gd name="connsiteY20" fmla="*/ 1244548 h 2344484"/>
              <a:gd name="connsiteX21" fmla="*/ 10494885 w 10513286"/>
              <a:gd name="connsiteY21" fmla="*/ 2278123 h 2344484"/>
              <a:gd name="connsiteX22" fmla="*/ 10193374 w 10513286"/>
              <a:gd name="connsiteY22" fmla="*/ 2278123 h 2344484"/>
              <a:gd name="connsiteX23" fmla="*/ 9368833 w 10513286"/>
              <a:gd name="connsiteY23" fmla="*/ 2278123 h 2344484"/>
              <a:gd name="connsiteX24" fmla="*/ 8962716 w 10513286"/>
              <a:gd name="connsiteY24" fmla="*/ 2278123 h 2344484"/>
              <a:gd name="connsiteX25" fmla="*/ 8556599 w 10513286"/>
              <a:gd name="connsiteY25" fmla="*/ 2278123 h 2344484"/>
              <a:gd name="connsiteX26" fmla="*/ 7941268 w 10513286"/>
              <a:gd name="connsiteY26" fmla="*/ 2278123 h 2344484"/>
              <a:gd name="connsiteX27" fmla="*/ 7221334 w 10513286"/>
              <a:gd name="connsiteY27" fmla="*/ 2278123 h 2344484"/>
              <a:gd name="connsiteX28" fmla="*/ 6919823 w 10513286"/>
              <a:gd name="connsiteY28" fmla="*/ 2278123 h 2344484"/>
              <a:gd name="connsiteX29" fmla="*/ 6095282 w 10513286"/>
              <a:gd name="connsiteY29" fmla="*/ 2278123 h 2344484"/>
              <a:gd name="connsiteX30" fmla="*/ 5689163 w 10513286"/>
              <a:gd name="connsiteY30" fmla="*/ 2278123 h 2344484"/>
              <a:gd name="connsiteX31" fmla="*/ 5178440 w 10513286"/>
              <a:gd name="connsiteY31" fmla="*/ 2278123 h 2344484"/>
              <a:gd name="connsiteX32" fmla="*/ 4667717 w 10513286"/>
              <a:gd name="connsiteY32" fmla="*/ 2278123 h 2344484"/>
              <a:gd name="connsiteX33" fmla="*/ 4156994 w 10513286"/>
              <a:gd name="connsiteY33" fmla="*/ 2278123 h 2344484"/>
              <a:gd name="connsiteX34" fmla="*/ 3855483 w 10513286"/>
              <a:gd name="connsiteY34" fmla="*/ 2278123 h 2344484"/>
              <a:gd name="connsiteX35" fmla="*/ 3449364 w 10513286"/>
              <a:gd name="connsiteY35" fmla="*/ 2278123 h 2344484"/>
              <a:gd name="connsiteX36" fmla="*/ 2834035 w 10513286"/>
              <a:gd name="connsiteY36" fmla="*/ 2278123 h 2344484"/>
              <a:gd name="connsiteX37" fmla="*/ 2427918 w 10513286"/>
              <a:gd name="connsiteY37" fmla="*/ 2278123 h 2344484"/>
              <a:gd name="connsiteX38" fmla="*/ 1812587 w 10513286"/>
              <a:gd name="connsiteY38" fmla="*/ 2278123 h 2344484"/>
              <a:gd name="connsiteX39" fmla="*/ 1301866 w 10513286"/>
              <a:gd name="connsiteY39" fmla="*/ 2278123 h 2344484"/>
              <a:gd name="connsiteX40" fmla="*/ 1000353 w 10513286"/>
              <a:gd name="connsiteY40" fmla="*/ 2278123 h 2344484"/>
              <a:gd name="connsiteX41" fmla="*/ 34286 w 10513286"/>
              <a:gd name="connsiteY41" fmla="*/ 2278123 h 2344484"/>
              <a:gd name="connsiteX42" fmla="*/ 34286 w 10513286"/>
              <a:gd name="connsiteY42" fmla="*/ 1158420 h 2344484"/>
              <a:gd name="connsiteX43" fmla="*/ 198048 w 10513286"/>
              <a:gd name="connsiteY43" fmla="*/ 1665 h 2344484"/>
              <a:gd name="connsiteX0" fmla="*/ 34286 w 10513286"/>
              <a:gd name="connsiteY0" fmla="*/ 124847 h 2344484"/>
              <a:gd name="connsiteX1" fmla="*/ 440405 w 10513286"/>
              <a:gd name="connsiteY1" fmla="*/ 124847 h 2344484"/>
              <a:gd name="connsiteX2" fmla="*/ 846522 w 10513286"/>
              <a:gd name="connsiteY2" fmla="*/ 124847 h 2344484"/>
              <a:gd name="connsiteX3" fmla="*/ 1461851 w 10513286"/>
              <a:gd name="connsiteY3" fmla="*/ 124847 h 2344484"/>
              <a:gd name="connsiteX4" fmla="*/ 2286391 w 10513286"/>
              <a:gd name="connsiteY4" fmla="*/ 124847 h 2344484"/>
              <a:gd name="connsiteX5" fmla="*/ 3110934 w 10513286"/>
              <a:gd name="connsiteY5" fmla="*/ 124847 h 2344484"/>
              <a:gd name="connsiteX6" fmla="*/ 3726263 w 10513286"/>
              <a:gd name="connsiteY6" fmla="*/ 124847 h 2344484"/>
              <a:gd name="connsiteX7" fmla="*/ 4236986 w 10513286"/>
              <a:gd name="connsiteY7" fmla="*/ 124847 h 2344484"/>
              <a:gd name="connsiteX8" fmla="*/ 4956921 w 10513286"/>
              <a:gd name="connsiteY8" fmla="*/ 124847 h 2344484"/>
              <a:gd name="connsiteX9" fmla="*/ 5467644 w 10513286"/>
              <a:gd name="connsiteY9" fmla="*/ 124847 h 2344484"/>
              <a:gd name="connsiteX10" fmla="*/ 5873761 w 10513286"/>
              <a:gd name="connsiteY10" fmla="*/ 124847 h 2344484"/>
              <a:gd name="connsiteX11" fmla="*/ 6593698 w 10513286"/>
              <a:gd name="connsiteY11" fmla="*/ 124847 h 2344484"/>
              <a:gd name="connsiteX12" fmla="*/ 7418239 w 10513286"/>
              <a:gd name="connsiteY12" fmla="*/ 124847 h 2344484"/>
              <a:gd name="connsiteX13" fmla="*/ 7928962 w 10513286"/>
              <a:gd name="connsiteY13" fmla="*/ 124847 h 2344484"/>
              <a:gd name="connsiteX14" fmla="*/ 8335079 w 10513286"/>
              <a:gd name="connsiteY14" fmla="*/ 124847 h 2344484"/>
              <a:gd name="connsiteX15" fmla="*/ 9055016 w 10513286"/>
              <a:gd name="connsiteY15" fmla="*/ 124847 h 2344484"/>
              <a:gd name="connsiteX16" fmla="*/ 9774950 w 10513286"/>
              <a:gd name="connsiteY16" fmla="*/ 124847 h 2344484"/>
              <a:gd name="connsiteX17" fmla="*/ 10494885 w 10513286"/>
              <a:gd name="connsiteY17" fmla="*/ 124847 h 2344484"/>
              <a:gd name="connsiteX18" fmla="*/ 10494885 w 10513286"/>
              <a:gd name="connsiteY18" fmla="*/ 1179951 h 2344484"/>
              <a:gd name="connsiteX19" fmla="*/ 10494885 w 10513286"/>
              <a:gd name="connsiteY19" fmla="*/ 2278123 h 2344484"/>
              <a:gd name="connsiteX20" fmla="*/ 9879556 w 10513286"/>
              <a:gd name="connsiteY20" fmla="*/ 2278123 h 2344484"/>
              <a:gd name="connsiteX21" fmla="*/ 9159622 w 10513286"/>
              <a:gd name="connsiteY21" fmla="*/ 2278123 h 2344484"/>
              <a:gd name="connsiteX22" fmla="*/ 8753505 w 10513286"/>
              <a:gd name="connsiteY22" fmla="*/ 2278123 h 2344484"/>
              <a:gd name="connsiteX23" fmla="*/ 8242780 w 10513286"/>
              <a:gd name="connsiteY23" fmla="*/ 2278123 h 2344484"/>
              <a:gd name="connsiteX24" fmla="*/ 7627451 w 10513286"/>
              <a:gd name="connsiteY24" fmla="*/ 2278123 h 2344484"/>
              <a:gd name="connsiteX25" fmla="*/ 6907516 w 10513286"/>
              <a:gd name="connsiteY25" fmla="*/ 2278123 h 2344484"/>
              <a:gd name="connsiteX26" fmla="*/ 6396793 w 10513286"/>
              <a:gd name="connsiteY26" fmla="*/ 2278123 h 2344484"/>
              <a:gd name="connsiteX27" fmla="*/ 6095282 w 10513286"/>
              <a:gd name="connsiteY27" fmla="*/ 2278123 h 2344484"/>
              <a:gd name="connsiteX28" fmla="*/ 5479951 w 10513286"/>
              <a:gd name="connsiteY28" fmla="*/ 2278123 h 2344484"/>
              <a:gd name="connsiteX29" fmla="*/ 4969228 w 10513286"/>
              <a:gd name="connsiteY29" fmla="*/ 2278123 h 2344484"/>
              <a:gd name="connsiteX30" fmla="*/ 4667717 w 10513286"/>
              <a:gd name="connsiteY30" fmla="*/ 2278123 h 2344484"/>
              <a:gd name="connsiteX31" fmla="*/ 4366204 w 10513286"/>
              <a:gd name="connsiteY31" fmla="*/ 2278123 h 2344484"/>
              <a:gd name="connsiteX32" fmla="*/ 3646271 w 10513286"/>
              <a:gd name="connsiteY32" fmla="*/ 2278123 h 2344484"/>
              <a:gd name="connsiteX33" fmla="*/ 3135546 w 10513286"/>
              <a:gd name="connsiteY33" fmla="*/ 2278123 h 2344484"/>
              <a:gd name="connsiteX34" fmla="*/ 2520217 w 10513286"/>
              <a:gd name="connsiteY34" fmla="*/ 2278123 h 2344484"/>
              <a:gd name="connsiteX35" fmla="*/ 1800282 w 10513286"/>
              <a:gd name="connsiteY35" fmla="*/ 2278123 h 2344484"/>
              <a:gd name="connsiteX36" fmla="*/ 1289559 w 10513286"/>
              <a:gd name="connsiteY36" fmla="*/ 2278123 h 2344484"/>
              <a:gd name="connsiteX37" fmla="*/ 34286 w 10513286"/>
              <a:gd name="connsiteY37" fmla="*/ 2278123 h 2344484"/>
              <a:gd name="connsiteX38" fmla="*/ 34286 w 10513286"/>
              <a:gd name="connsiteY38" fmla="*/ 1223019 h 2344484"/>
              <a:gd name="connsiteX39" fmla="*/ 34286 w 10513286"/>
              <a:gd name="connsiteY39" fmla="*/ 124847 h 2344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513286" h="2344484" fill="none" extrusionOk="0">
                <a:moveTo>
                  <a:pt x="34286" y="124847"/>
                </a:moveTo>
                <a:cubicBezTo>
                  <a:pt x="153572" y="99999"/>
                  <a:pt x="336133" y="189825"/>
                  <a:pt x="440405" y="124847"/>
                </a:cubicBezTo>
                <a:cubicBezTo>
                  <a:pt x="464215" y="48488"/>
                  <a:pt x="764835" y="195298"/>
                  <a:pt x="846522" y="124847"/>
                </a:cubicBezTo>
                <a:cubicBezTo>
                  <a:pt x="912994" y="-9240"/>
                  <a:pt x="1226924" y="241037"/>
                  <a:pt x="1461851" y="124847"/>
                </a:cubicBezTo>
                <a:cubicBezTo>
                  <a:pt x="1683817" y="-30429"/>
                  <a:pt x="1915257" y="266653"/>
                  <a:pt x="2286391" y="124847"/>
                </a:cubicBezTo>
                <a:cubicBezTo>
                  <a:pt x="2561342" y="-32691"/>
                  <a:pt x="2945964" y="361333"/>
                  <a:pt x="3110934" y="124847"/>
                </a:cubicBezTo>
                <a:cubicBezTo>
                  <a:pt x="3280339" y="-7774"/>
                  <a:pt x="3627130" y="178652"/>
                  <a:pt x="3726263" y="124847"/>
                </a:cubicBezTo>
                <a:cubicBezTo>
                  <a:pt x="3833061" y="60544"/>
                  <a:pt x="4129928" y="222668"/>
                  <a:pt x="4236986" y="124847"/>
                </a:cubicBezTo>
                <a:cubicBezTo>
                  <a:pt x="4363035" y="123244"/>
                  <a:pt x="4594358" y="215910"/>
                  <a:pt x="4956921" y="124847"/>
                </a:cubicBezTo>
                <a:cubicBezTo>
                  <a:pt x="5280239" y="132055"/>
                  <a:pt x="5276269" y="148459"/>
                  <a:pt x="5467644" y="124847"/>
                </a:cubicBezTo>
                <a:cubicBezTo>
                  <a:pt x="5704194" y="116469"/>
                  <a:pt x="5830841" y="252138"/>
                  <a:pt x="5873761" y="124847"/>
                </a:cubicBezTo>
                <a:cubicBezTo>
                  <a:pt x="6078164" y="-46696"/>
                  <a:pt x="6300192" y="185137"/>
                  <a:pt x="6593698" y="124847"/>
                </a:cubicBezTo>
                <a:cubicBezTo>
                  <a:pt x="6822398" y="143895"/>
                  <a:pt x="7231706" y="211761"/>
                  <a:pt x="7418239" y="124847"/>
                </a:cubicBezTo>
                <a:cubicBezTo>
                  <a:pt x="7786576" y="65232"/>
                  <a:pt x="7792510" y="272535"/>
                  <a:pt x="7928962" y="124847"/>
                </a:cubicBezTo>
                <a:cubicBezTo>
                  <a:pt x="8047738" y="7633"/>
                  <a:pt x="8124216" y="199894"/>
                  <a:pt x="8335079" y="124847"/>
                </a:cubicBezTo>
                <a:cubicBezTo>
                  <a:pt x="8382811" y="-57933"/>
                  <a:pt x="8722999" y="411287"/>
                  <a:pt x="9055016" y="124847"/>
                </a:cubicBezTo>
                <a:cubicBezTo>
                  <a:pt x="9399327" y="22333"/>
                  <a:pt x="9451712" y="250552"/>
                  <a:pt x="9774950" y="124847"/>
                </a:cubicBezTo>
                <a:cubicBezTo>
                  <a:pt x="10142752" y="-58712"/>
                  <a:pt x="10312925" y="117522"/>
                  <a:pt x="10494885" y="124847"/>
                </a:cubicBezTo>
                <a:cubicBezTo>
                  <a:pt x="10562610" y="323763"/>
                  <a:pt x="10603033" y="702301"/>
                  <a:pt x="10494885" y="1179951"/>
                </a:cubicBezTo>
                <a:cubicBezTo>
                  <a:pt x="10528594" y="1646002"/>
                  <a:pt x="10432509" y="1847243"/>
                  <a:pt x="10494885" y="2278123"/>
                </a:cubicBezTo>
                <a:cubicBezTo>
                  <a:pt x="10321549" y="2421963"/>
                  <a:pt x="10070645" y="2104379"/>
                  <a:pt x="9879556" y="2278123"/>
                </a:cubicBezTo>
                <a:cubicBezTo>
                  <a:pt x="9668566" y="2360619"/>
                  <a:pt x="9293007" y="2205942"/>
                  <a:pt x="9159622" y="2278123"/>
                </a:cubicBezTo>
                <a:cubicBezTo>
                  <a:pt x="9010696" y="2370441"/>
                  <a:pt x="8980152" y="2152254"/>
                  <a:pt x="8753505" y="2278123"/>
                </a:cubicBezTo>
                <a:cubicBezTo>
                  <a:pt x="8586606" y="2400949"/>
                  <a:pt x="8483502" y="2268325"/>
                  <a:pt x="8242780" y="2278123"/>
                </a:cubicBezTo>
                <a:cubicBezTo>
                  <a:pt x="8008173" y="2346301"/>
                  <a:pt x="7913214" y="2118684"/>
                  <a:pt x="7627451" y="2278123"/>
                </a:cubicBezTo>
                <a:cubicBezTo>
                  <a:pt x="7395055" y="2485225"/>
                  <a:pt x="7169739" y="2200637"/>
                  <a:pt x="6907516" y="2278123"/>
                </a:cubicBezTo>
                <a:cubicBezTo>
                  <a:pt x="6697223" y="2286593"/>
                  <a:pt x="6621853" y="2264055"/>
                  <a:pt x="6396793" y="2278123"/>
                </a:cubicBezTo>
                <a:cubicBezTo>
                  <a:pt x="6086245" y="2272451"/>
                  <a:pt x="6226512" y="2183140"/>
                  <a:pt x="6095282" y="2278123"/>
                </a:cubicBezTo>
                <a:cubicBezTo>
                  <a:pt x="5960269" y="2365848"/>
                  <a:pt x="5699127" y="2145935"/>
                  <a:pt x="5479951" y="2278123"/>
                </a:cubicBezTo>
                <a:cubicBezTo>
                  <a:pt x="5269381" y="2363018"/>
                  <a:pt x="5116488" y="2091717"/>
                  <a:pt x="4969228" y="2278123"/>
                </a:cubicBezTo>
                <a:cubicBezTo>
                  <a:pt x="4878726" y="2412239"/>
                  <a:pt x="4731662" y="2281847"/>
                  <a:pt x="4667717" y="2278123"/>
                </a:cubicBezTo>
                <a:cubicBezTo>
                  <a:pt x="4550418" y="2288001"/>
                  <a:pt x="4533017" y="2223393"/>
                  <a:pt x="4366204" y="2278123"/>
                </a:cubicBezTo>
                <a:cubicBezTo>
                  <a:pt x="4096888" y="2352651"/>
                  <a:pt x="4010015" y="2256996"/>
                  <a:pt x="3646271" y="2278123"/>
                </a:cubicBezTo>
                <a:cubicBezTo>
                  <a:pt x="3331357" y="2377578"/>
                  <a:pt x="3356405" y="2268669"/>
                  <a:pt x="3135546" y="2278123"/>
                </a:cubicBezTo>
                <a:cubicBezTo>
                  <a:pt x="2903724" y="2271422"/>
                  <a:pt x="2818961" y="2227192"/>
                  <a:pt x="2520217" y="2278123"/>
                </a:cubicBezTo>
                <a:cubicBezTo>
                  <a:pt x="2199537" y="2285102"/>
                  <a:pt x="1932673" y="2194284"/>
                  <a:pt x="1800282" y="2278123"/>
                </a:cubicBezTo>
                <a:cubicBezTo>
                  <a:pt x="1579922" y="2379268"/>
                  <a:pt x="1438458" y="2220701"/>
                  <a:pt x="1289559" y="2278123"/>
                </a:cubicBezTo>
                <a:cubicBezTo>
                  <a:pt x="1119303" y="2250728"/>
                  <a:pt x="348418" y="2207234"/>
                  <a:pt x="34286" y="2278123"/>
                </a:cubicBezTo>
                <a:cubicBezTo>
                  <a:pt x="8804" y="1826124"/>
                  <a:pt x="54820" y="1628209"/>
                  <a:pt x="34286" y="1223019"/>
                </a:cubicBezTo>
                <a:cubicBezTo>
                  <a:pt x="24820" y="755402"/>
                  <a:pt x="60795" y="690925"/>
                  <a:pt x="34286" y="124847"/>
                </a:cubicBezTo>
                <a:close/>
              </a:path>
              <a:path w="10513286" h="2344484" stroke="0" extrusionOk="0">
                <a:moveTo>
                  <a:pt x="198048" y="1665"/>
                </a:moveTo>
                <a:cubicBezTo>
                  <a:pt x="361136" y="-66924"/>
                  <a:pt x="421348" y="115916"/>
                  <a:pt x="545011" y="124847"/>
                </a:cubicBezTo>
                <a:cubicBezTo>
                  <a:pt x="660972" y="133027"/>
                  <a:pt x="699161" y="165485"/>
                  <a:pt x="846522" y="124847"/>
                </a:cubicBezTo>
                <a:cubicBezTo>
                  <a:pt x="968146" y="183645"/>
                  <a:pt x="1163694" y="187102"/>
                  <a:pt x="1461851" y="124847"/>
                </a:cubicBezTo>
                <a:cubicBezTo>
                  <a:pt x="1668034" y="-4862"/>
                  <a:pt x="1882954" y="321357"/>
                  <a:pt x="2181785" y="124847"/>
                </a:cubicBezTo>
                <a:cubicBezTo>
                  <a:pt x="2419048" y="-18347"/>
                  <a:pt x="2481100" y="160746"/>
                  <a:pt x="2587902" y="124847"/>
                </a:cubicBezTo>
                <a:cubicBezTo>
                  <a:pt x="2670642" y="114082"/>
                  <a:pt x="2799978" y="186137"/>
                  <a:pt x="2889416" y="124847"/>
                </a:cubicBezTo>
                <a:cubicBezTo>
                  <a:pt x="3006120" y="6816"/>
                  <a:pt x="3330958" y="246779"/>
                  <a:pt x="3504744" y="124847"/>
                </a:cubicBezTo>
                <a:cubicBezTo>
                  <a:pt x="3623020" y="-41759"/>
                  <a:pt x="3695990" y="169035"/>
                  <a:pt x="3806255" y="124847"/>
                </a:cubicBezTo>
                <a:cubicBezTo>
                  <a:pt x="3874015" y="175309"/>
                  <a:pt x="4061032" y="124864"/>
                  <a:pt x="4212373" y="124847"/>
                </a:cubicBezTo>
                <a:cubicBezTo>
                  <a:pt x="4370322" y="160010"/>
                  <a:pt x="4698035" y="105981"/>
                  <a:pt x="4827701" y="124847"/>
                </a:cubicBezTo>
                <a:cubicBezTo>
                  <a:pt x="4910251" y="111639"/>
                  <a:pt x="5164169" y="211130"/>
                  <a:pt x="5443032" y="124847"/>
                </a:cubicBezTo>
                <a:cubicBezTo>
                  <a:pt x="5728343" y="68602"/>
                  <a:pt x="5623058" y="165864"/>
                  <a:pt x="5849149" y="124847"/>
                </a:cubicBezTo>
                <a:cubicBezTo>
                  <a:pt x="6105228" y="-19258"/>
                  <a:pt x="6251521" y="261344"/>
                  <a:pt x="6569084" y="124847"/>
                </a:cubicBezTo>
                <a:cubicBezTo>
                  <a:pt x="6808074" y="-18879"/>
                  <a:pt x="6937235" y="132671"/>
                  <a:pt x="7393625" y="124847"/>
                </a:cubicBezTo>
                <a:cubicBezTo>
                  <a:pt x="7794777" y="142976"/>
                  <a:pt x="7888833" y="335987"/>
                  <a:pt x="8008956" y="124847"/>
                </a:cubicBezTo>
                <a:cubicBezTo>
                  <a:pt x="8159361" y="24436"/>
                  <a:pt x="8401847" y="161361"/>
                  <a:pt x="8519679" y="124847"/>
                </a:cubicBezTo>
                <a:cubicBezTo>
                  <a:pt x="8572993" y="58255"/>
                  <a:pt x="8780609" y="111840"/>
                  <a:pt x="9135008" y="124847"/>
                </a:cubicBezTo>
                <a:cubicBezTo>
                  <a:pt x="9393659" y="85523"/>
                  <a:pt x="9334791" y="128444"/>
                  <a:pt x="9436519" y="124847"/>
                </a:cubicBezTo>
                <a:cubicBezTo>
                  <a:pt x="9478713" y="131447"/>
                  <a:pt x="10037110" y="158578"/>
                  <a:pt x="10494885" y="124847"/>
                </a:cubicBezTo>
                <a:cubicBezTo>
                  <a:pt x="10557349" y="724752"/>
                  <a:pt x="10378795" y="939713"/>
                  <a:pt x="10494885" y="1244548"/>
                </a:cubicBezTo>
                <a:cubicBezTo>
                  <a:pt x="10626459" y="1480475"/>
                  <a:pt x="10534180" y="1982045"/>
                  <a:pt x="10494885" y="2278123"/>
                </a:cubicBezTo>
                <a:cubicBezTo>
                  <a:pt x="10400267" y="2278495"/>
                  <a:pt x="10364380" y="2176246"/>
                  <a:pt x="10193374" y="2278123"/>
                </a:cubicBezTo>
                <a:cubicBezTo>
                  <a:pt x="10068421" y="2254020"/>
                  <a:pt x="9653555" y="2202305"/>
                  <a:pt x="9368833" y="2278123"/>
                </a:cubicBezTo>
                <a:cubicBezTo>
                  <a:pt x="9181794" y="2462933"/>
                  <a:pt x="9078786" y="2203345"/>
                  <a:pt x="8962716" y="2278123"/>
                </a:cubicBezTo>
                <a:cubicBezTo>
                  <a:pt x="8801264" y="2382572"/>
                  <a:pt x="8623998" y="2218532"/>
                  <a:pt x="8556599" y="2278123"/>
                </a:cubicBezTo>
                <a:cubicBezTo>
                  <a:pt x="8473073" y="2254422"/>
                  <a:pt x="8136408" y="2243683"/>
                  <a:pt x="7941268" y="2278123"/>
                </a:cubicBezTo>
                <a:cubicBezTo>
                  <a:pt x="7533308" y="2362450"/>
                  <a:pt x="7497083" y="2051905"/>
                  <a:pt x="7221334" y="2278123"/>
                </a:cubicBezTo>
                <a:cubicBezTo>
                  <a:pt x="7058455" y="2431878"/>
                  <a:pt x="7012477" y="2225693"/>
                  <a:pt x="6919823" y="2278123"/>
                </a:cubicBezTo>
                <a:cubicBezTo>
                  <a:pt x="6812189" y="2399138"/>
                  <a:pt x="6447269" y="2163841"/>
                  <a:pt x="6095282" y="2278123"/>
                </a:cubicBezTo>
                <a:cubicBezTo>
                  <a:pt x="5814811" y="2348967"/>
                  <a:pt x="5820491" y="2233259"/>
                  <a:pt x="5689163" y="2278123"/>
                </a:cubicBezTo>
                <a:cubicBezTo>
                  <a:pt x="5584663" y="2282949"/>
                  <a:pt x="5379885" y="2302280"/>
                  <a:pt x="5178440" y="2278123"/>
                </a:cubicBezTo>
                <a:cubicBezTo>
                  <a:pt x="5051119" y="2277663"/>
                  <a:pt x="4791081" y="2270347"/>
                  <a:pt x="4667717" y="2278123"/>
                </a:cubicBezTo>
                <a:cubicBezTo>
                  <a:pt x="4547108" y="2330853"/>
                  <a:pt x="4316237" y="2242616"/>
                  <a:pt x="4156994" y="2278123"/>
                </a:cubicBezTo>
                <a:cubicBezTo>
                  <a:pt x="4050605" y="2355107"/>
                  <a:pt x="3937825" y="2265576"/>
                  <a:pt x="3855483" y="2278123"/>
                </a:cubicBezTo>
                <a:cubicBezTo>
                  <a:pt x="3705236" y="2311238"/>
                  <a:pt x="3638578" y="2253093"/>
                  <a:pt x="3449364" y="2278123"/>
                </a:cubicBezTo>
                <a:cubicBezTo>
                  <a:pt x="3220376" y="2181660"/>
                  <a:pt x="3001229" y="2120549"/>
                  <a:pt x="2834035" y="2278123"/>
                </a:cubicBezTo>
                <a:cubicBezTo>
                  <a:pt x="2577980" y="2427608"/>
                  <a:pt x="2605273" y="2243727"/>
                  <a:pt x="2427918" y="2278123"/>
                </a:cubicBezTo>
                <a:cubicBezTo>
                  <a:pt x="2268773" y="2354694"/>
                  <a:pt x="1882497" y="2158611"/>
                  <a:pt x="1812587" y="2278123"/>
                </a:cubicBezTo>
                <a:cubicBezTo>
                  <a:pt x="1646124" y="2384824"/>
                  <a:pt x="1441595" y="2218604"/>
                  <a:pt x="1301866" y="2278123"/>
                </a:cubicBezTo>
                <a:cubicBezTo>
                  <a:pt x="1077613" y="2335155"/>
                  <a:pt x="1043427" y="2230445"/>
                  <a:pt x="1000353" y="2278123"/>
                </a:cubicBezTo>
                <a:cubicBezTo>
                  <a:pt x="916999" y="2257632"/>
                  <a:pt x="247666" y="2157599"/>
                  <a:pt x="34286" y="2278123"/>
                </a:cubicBezTo>
                <a:cubicBezTo>
                  <a:pt x="-143887" y="1803216"/>
                  <a:pt x="-104789" y="1393717"/>
                  <a:pt x="34286" y="1158420"/>
                </a:cubicBezTo>
                <a:cubicBezTo>
                  <a:pt x="-117113" y="802172"/>
                  <a:pt x="434962" y="522051"/>
                  <a:pt x="198048" y="1665"/>
                </a:cubicBezTo>
                <a:close/>
              </a:path>
              <a:path w="10513286" h="2344484" fill="none" stroke="0" extrusionOk="0">
                <a:moveTo>
                  <a:pt x="34286" y="124847"/>
                </a:moveTo>
                <a:cubicBezTo>
                  <a:pt x="132048" y="40603"/>
                  <a:pt x="331005" y="221064"/>
                  <a:pt x="440405" y="124847"/>
                </a:cubicBezTo>
                <a:cubicBezTo>
                  <a:pt x="535805" y="44160"/>
                  <a:pt x="766411" y="199986"/>
                  <a:pt x="846522" y="124847"/>
                </a:cubicBezTo>
                <a:cubicBezTo>
                  <a:pt x="930593" y="21334"/>
                  <a:pt x="1346275" y="261445"/>
                  <a:pt x="1461851" y="124847"/>
                </a:cubicBezTo>
                <a:cubicBezTo>
                  <a:pt x="1712952" y="-106552"/>
                  <a:pt x="2038579" y="226669"/>
                  <a:pt x="2286391" y="124847"/>
                </a:cubicBezTo>
                <a:cubicBezTo>
                  <a:pt x="2556690" y="60161"/>
                  <a:pt x="2979166" y="380010"/>
                  <a:pt x="3110934" y="124847"/>
                </a:cubicBezTo>
                <a:cubicBezTo>
                  <a:pt x="3285042" y="-31447"/>
                  <a:pt x="3590861" y="221098"/>
                  <a:pt x="3726263" y="124847"/>
                </a:cubicBezTo>
                <a:cubicBezTo>
                  <a:pt x="3848943" y="-14969"/>
                  <a:pt x="4117023" y="205719"/>
                  <a:pt x="4236986" y="124847"/>
                </a:cubicBezTo>
                <a:cubicBezTo>
                  <a:pt x="4368910" y="73901"/>
                  <a:pt x="4758613" y="224308"/>
                  <a:pt x="4956921" y="124847"/>
                </a:cubicBezTo>
                <a:cubicBezTo>
                  <a:pt x="5268844" y="117974"/>
                  <a:pt x="5269881" y="185073"/>
                  <a:pt x="5467644" y="124847"/>
                </a:cubicBezTo>
                <a:cubicBezTo>
                  <a:pt x="5633853" y="127968"/>
                  <a:pt x="5770637" y="214870"/>
                  <a:pt x="5873761" y="124847"/>
                </a:cubicBezTo>
                <a:cubicBezTo>
                  <a:pt x="5937999" y="-21585"/>
                  <a:pt x="6355165" y="224427"/>
                  <a:pt x="6593698" y="124847"/>
                </a:cubicBezTo>
                <a:cubicBezTo>
                  <a:pt x="6831433" y="43861"/>
                  <a:pt x="7176665" y="235862"/>
                  <a:pt x="7418239" y="124847"/>
                </a:cubicBezTo>
                <a:cubicBezTo>
                  <a:pt x="7713257" y="41929"/>
                  <a:pt x="7738774" y="210583"/>
                  <a:pt x="7928962" y="124847"/>
                </a:cubicBezTo>
                <a:cubicBezTo>
                  <a:pt x="8124983" y="1109"/>
                  <a:pt x="8088997" y="190266"/>
                  <a:pt x="8335079" y="124847"/>
                </a:cubicBezTo>
                <a:cubicBezTo>
                  <a:pt x="8530671" y="-63931"/>
                  <a:pt x="8853956" y="339659"/>
                  <a:pt x="9055016" y="124847"/>
                </a:cubicBezTo>
                <a:cubicBezTo>
                  <a:pt x="9251589" y="-12130"/>
                  <a:pt x="9396143" y="223786"/>
                  <a:pt x="9774950" y="124847"/>
                </a:cubicBezTo>
                <a:cubicBezTo>
                  <a:pt x="10143818" y="-50660"/>
                  <a:pt x="10282924" y="120669"/>
                  <a:pt x="10494885" y="124847"/>
                </a:cubicBezTo>
                <a:cubicBezTo>
                  <a:pt x="10508846" y="362264"/>
                  <a:pt x="10468641" y="769173"/>
                  <a:pt x="10494885" y="1179951"/>
                </a:cubicBezTo>
                <a:cubicBezTo>
                  <a:pt x="10524885" y="1588669"/>
                  <a:pt x="10507546" y="1815769"/>
                  <a:pt x="10494885" y="2278123"/>
                </a:cubicBezTo>
                <a:cubicBezTo>
                  <a:pt x="10305209" y="2355335"/>
                  <a:pt x="10047658" y="2185227"/>
                  <a:pt x="9879556" y="2278123"/>
                </a:cubicBezTo>
                <a:cubicBezTo>
                  <a:pt x="9760562" y="2384986"/>
                  <a:pt x="9293948" y="2100033"/>
                  <a:pt x="9159622" y="2278123"/>
                </a:cubicBezTo>
                <a:cubicBezTo>
                  <a:pt x="9009136" y="2441874"/>
                  <a:pt x="8857734" y="2133096"/>
                  <a:pt x="8753505" y="2278123"/>
                </a:cubicBezTo>
                <a:cubicBezTo>
                  <a:pt x="8593420" y="2372104"/>
                  <a:pt x="8435069" y="2237131"/>
                  <a:pt x="8242780" y="2278123"/>
                </a:cubicBezTo>
                <a:cubicBezTo>
                  <a:pt x="8012554" y="2321746"/>
                  <a:pt x="7844969" y="2193324"/>
                  <a:pt x="7627451" y="2278123"/>
                </a:cubicBezTo>
                <a:cubicBezTo>
                  <a:pt x="7399274" y="2434626"/>
                  <a:pt x="7050437" y="2236299"/>
                  <a:pt x="6907516" y="2278123"/>
                </a:cubicBezTo>
                <a:cubicBezTo>
                  <a:pt x="6693286" y="2323699"/>
                  <a:pt x="6632842" y="2275784"/>
                  <a:pt x="6396793" y="2278123"/>
                </a:cubicBezTo>
                <a:cubicBezTo>
                  <a:pt x="6134197" y="2334510"/>
                  <a:pt x="6214236" y="2154647"/>
                  <a:pt x="6095282" y="2278123"/>
                </a:cubicBezTo>
                <a:cubicBezTo>
                  <a:pt x="6012677" y="2389325"/>
                  <a:pt x="5677788" y="2231962"/>
                  <a:pt x="5479951" y="2278123"/>
                </a:cubicBezTo>
                <a:cubicBezTo>
                  <a:pt x="5280369" y="2318315"/>
                  <a:pt x="5086043" y="2131041"/>
                  <a:pt x="4969228" y="2278123"/>
                </a:cubicBezTo>
                <a:cubicBezTo>
                  <a:pt x="4873162" y="2420176"/>
                  <a:pt x="4750889" y="2261474"/>
                  <a:pt x="4667717" y="2278123"/>
                </a:cubicBezTo>
                <a:cubicBezTo>
                  <a:pt x="4620314" y="2307772"/>
                  <a:pt x="4525359" y="2208214"/>
                  <a:pt x="4366204" y="2278123"/>
                </a:cubicBezTo>
                <a:cubicBezTo>
                  <a:pt x="4236535" y="2315606"/>
                  <a:pt x="3936128" y="2152430"/>
                  <a:pt x="3646271" y="2278123"/>
                </a:cubicBezTo>
                <a:cubicBezTo>
                  <a:pt x="3278669" y="2377910"/>
                  <a:pt x="3334438" y="2227404"/>
                  <a:pt x="3135546" y="2278123"/>
                </a:cubicBezTo>
                <a:cubicBezTo>
                  <a:pt x="2950814" y="2272855"/>
                  <a:pt x="2819880" y="2219306"/>
                  <a:pt x="2520217" y="2278123"/>
                </a:cubicBezTo>
                <a:cubicBezTo>
                  <a:pt x="2234776" y="2393277"/>
                  <a:pt x="2008121" y="2218290"/>
                  <a:pt x="1800282" y="2278123"/>
                </a:cubicBezTo>
                <a:cubicBezTo>
                  <a:pt x="1604291" y="2357028"/>
                  <a:pt x="1383367" y="2270379"/>
                  <a:pt x="1289559" y="2278123"/>
                </a:cubicBezTo>
                <a:cubicBezTo>
                  <a:pt x="1196982" y="2246299"/>
                  <a:pt x="364531" y="2189161"/>
                  <a:pt x="34286" y="2278123"/>
                </a:cubicBezTo>
                <a:cubicBezTo>
                  <a:pt x="57797" y="1771335"/>
                  <a:pt x="89849" y="1662456"/>
                  <a:pt x="34286" y="1223019"/>
                </a:cubicBezTo>
                <a:cubicBezTo>
                  <a:pt x="13009" y="872193"/>
                  <a:pt x="38899" y="689912"/>
                  <a:pt x="34286" y="124847"/>
                </a:cubicBezTo>
                <a:close/>
              </a:path>
              <a:path w="10513286" h="2344484" fill="none" stroke="0" extrusionOk="0">
                <a:moveTo>
                  <a:pt x="34286" y="124847"/>
                </a:moveTo>
                <a:cubicBezTo>
                  <a:pt x="156452" y="74323"/>
                  <a:pt x="335478" y="200622"/>
                  <a:pt x="440405" y="124847"/>
                </a:cubicBezTo>
                <a:cubicBezTo>
                  <a:pt x="516169" y="38796"/>
                  <a:pt x="785205" y="192009"/>
                  <a:pt x="846522" y="124847"/>
                </a:cubicBezTo>
                <a:cubicBezTo>
                  <a:pt x="883381" y="-7620"/>
                  <a:pt x="1319005" y="244167"/>
                  <a:pt x="1461851" y="124847"/>
                </a:cubicBezTo>
                <a:cubicBezTo>
                  <a:pt x="1661346" y="-60180"/>
                  <a:pt x="1979870" y="255002"/>
                  <a:pt x="2286391" y="124847"/>
                </a:cubicBezTo>
                <a:cubicBezTo>
                  <a:pt x="2522586" y="-736"/>
                  <a:pt x="2941412" y="300216"/>
                  <a:pt x="3110934" y="124847"/>
                </a:cubicBezTo>
                <a:cubicBezTo>
                  <a:pt x="3259375" y="-31929"/>
                  <a:pt x="3608445" y="201167"/>
                  <a:pt x="3726263" y="124847"/>
                </a:cubicBezTo>
                <a:cubicBezTo>
                  <a:pt x="3846022" y="30417"/>
                  <a:pt x="4116199" y="181508"/>
                  <a:pt x="4236986" y="124847"/>
                </a:cubicBezTo>
                <a:cubicBezTo>
                  <a:pt x="4415254" y="79863"/>
                  <a:pt x="4639052" y="157792"/>
                  <a:pt x="4956921" y="124847"/>
                </a:cubicBezTo>
                <a:cubicBezTo>
                  <a:pt x="5270230" y="128473"/>
                  <a:pt x="5276141" y="157179"/>
                  <a:pt x="5467644" y="124847"/>
                </a:cubicBezTo>
                <a:cubicBezTo>
                  <a:pt x="5673471" y="114134"/>
                  <a:pt x="5808267" y="223190"/>
                  <a:pt x="5873761" y="124847"/>
                </a:cubicBezTo>
                <a:cubicBezTo>
                  <a:pt x="5968608" y="-24010"/>
                  <a:pt x="6289650" y="192054"/>
                  <a:pt x="6593698" y="124847"/>
                </a:cubicBezTo>
                <a:cubicBezTo>
                  <a:pt x="6890122" y="133054"/>
                  <a:pt x="7180639" y="230037"/>
                  <a:pt x="7418239" y="124847"/>
                </a:cubicBezTo>
                <a:cubicBezTo>
                  <a:pt x="7734104" y="54844"/>
                  <a:pt x="7782198" y="259697"/>
                  <a:pt x="7928962" y="124847"/>
                </a:cubicBezTo>
                <a:cubicBezTo>
                  <a:pt x="8072468" y="8826"/>
                  <a:pt x="8136532" y="201656"/>
                  <a:pt x="8335079" y="124847"/>
                </a:cubicBezTo>
                <a:cubicBezTo>
                  <a:pt x="8420522" y="-50152"/>
                  <a:pt x="8810953" y="381434"/>
                  <a:pt x="9055016" y="124847"/>
                </a:cubicBezTo>
                <a:cubicBezTo>
                  <a:pt x="9342416" y="14451"/>
                  <a:pt x="9393288" y="239420"/>
                  <a:pt x="9774950" y="124847"/>
                </a:cubicBezTo>
                <a:cubicBezTo>
                  <a:pt x="10112676" y="-47650"/>
                  <a:pt x="10317446" y="147349"/>
                  <a:pt x="10494885" y="124847"/>
                </a:cubicBezTo>
                <a:cubicBezTo>
                  <a:pt x="10561677" y="338455"/>
                  <a:pt x="10404044" y="694227"/>
                  <a:pt x="10494885" y="1179951"/>
                </a:cubicBezTo>
                <a:cubicBezTo>
                  <a:pt x="10485081" y="1610794"/>
                  <a:pt x="10483138" y="1822456"/>
                  <a:pt x="10494885" y="2278123"/>
                </a:cubicBezTo>
                <a:cubicBezTo>
                  <a:pt x="10315697" y="2363937"/>
                  <a:pt x="10037865" y="2185296"/>
                  <a:pt x="9879556" y="2278123"/>
                </a:cubicBezTo>
                <a:cubicBezTo>
                  <a:pt x="9729912" y="2368834"/>
                  <a:pt x="9258049" y="2152070"/>
                  <a:pt x="9159622" y="2278123"/>
                </a:cubicBezTo>
                <a:cubicBezTo>
                  <a:pt x="9004086" y="2399079"/>
                  <a:pt x="8906700" y="2162222"/>
                  <a:pt x="8753505" y="2278123"/>
                </a:cubicBezTo>
                <a:cubicBezTo>
                  <a:pt x="8581635" y="2373344"/>
                  <a:pt x="8456784" y="2250226"/>
                  <a:pt x="8242780" y="2278123"/>
                </a:cubicBezTo>
                <a:cubicBezTo>
                  <a:pt x="8021853" y="2320000"/>
                  <a:pt x="7916349" y="2157363"/>
                  <a:pt x="7627451" y="2278123"/>
                </a:cubicBezTo>
                <a:cubicBezTo>
                  <a:pt x="7395665" y="2493114"/>
                  <a:pt x="7106999" y="2189229"/>
                  <a:pt x="6907516" y="2278123"/>
                </a:cubicBezTo>
                <a:cubicBezTo>
                  <a:pt x="6686232" y="2309197"/>
                  <a:pt x="6629695" y="2283141"/>
                  <a:pt x="6396793" y="2278123"/>
                </a:cubicBezTo>
                <a:cubicBezTo>
                  <a:pt x="6108236" y="2296945"/>
                  <a:pt x="6215371" y="2180102"/>
                  <a:pt x="6095282" y="2278123"/>
                </a:cubicBezTo>
                <a:cubicBezTo>
                  <a:pt x="5981494" y="2348848"/>
                  <a:pt x="5702011" y="2180647"/>
                  <a:pt x="5479951" y="2278123"/>
                </a:cubicBezTo>
                <a:cubicBezTo>
                  <a:pt x="5311784" y="2365421"/>
                  <a:pt x="5102612" y="2169554"/>
                  <a:pt x="4969228" y="2278123"/>
                </a:cubicBezTo>
                <a:cubicBezTo>
                  <a:pt x="4872961" y="2405957"/>
                  <a:pt x="4747170" y="2274009"/>
                  <a:pt x="4667717" y="2278123"/>
                </a:cubicBezTo>
                <a:cubicBezTo>
                  <a:pt x="4572905" y="2295544"/>
                  <a:pt x="4527223" y="2191613"/>
                  <a:pt x="4366204" y="2278123"/>
                </a:cubicBezTo>
                <a:cubicBezTo>
                  <a:pt x="4151565" y="2343607"/>
                  <a:pt x="3976198" y="2201575"/>
                  <a:pt x="3646271" y="2278123"/>
                </a:cubicBezTo>
                <a:cubicBezTo>
                  <a:pt x="3323817" y="2377257"/>
                  <a:pt x="3353012" y="2261138"/>
                  <a:pt x="3135546" y="2278123"/>
                </a:cubicBezTo>
                <a:cubicBezTo>
                  <a:pt x="2944366" y="2260502"/>
                  <a:pt x="2820161" y="2233553"/>
                  <a:pt x="2520217" y="2278123"/>
                </a:cubicBezTo>
                <a:cubicBezTo>
                  <a:pt x="2227774" y="2335543"/>
                  <a:pt x="2003880" y="2178158"/>
                  <a:pt x="1800282" y="2278123"/>
                </a:cubicBezTo>
                <a:cubicBezTo>
                  <a:pt x="1597096" y="2379948"/>
                  <a:pt x="1415911" y="2250764"/>
                  <a:pt x="1289559" y="2278123"/>
                </a:cubicBezTo>
                <a:cubicBezTo>
                  <a:pt x="1090809" y="2182006"/>
                  <a:pt x="396499" y="2200200"/>
                  <a:pt x="34286" y="2278123"/>
                </a:cubicBezTo>
                <a:cubicBezTo>
                  <a:pt x="36595" y="1827048"/>
                  <a:pt x="31402" y="1649812"/>
                  <a:pt x="34286" y="1223019"/>
                </a:cubicBezTo>
                <a:cubicBezTo>
                  <a:pt x="28433" y="782007"/>
                  <a:pt x="48166" y="697405"/>
                  <a:pt x="34286" y="124847"/>
                </a:cubicBezTo>
                <a:close/>
              </a:path>
            </a:pathLst>
          </a:custGeom>
          <a:solidFill>
            <a:schemeClr val="bg1"/>
          </a:solidFill>
          <a:ln w="38100" cap="flat" cmpd="sng" algn="ctr">
            <a:solidFill>
              <a:schemeClr val="accent5">
                <a:lumMod val="50000"/>
              </a:schemeClr>
            </a:solidFill>
            <a:prstDash val="solid"/>
            <a:miter lim="800000"/>
            <a:extLst>
              <a:ext uri="{C807C97D-BFC1-408E-A445-0C87EB9F89A2}">
                <ask:lineSketchStyleProps xmlns:ask="http://schemas.microsoft.com/office/drawing/2018/sketchyshapes" sd="3623122876">
                  <a:custGeom>
                    <a:avLst/>
                    <a:gdLst>
                      <a:gd name="connsiteX0" fmla="*/ 17128 w 5252022"/>
                      <a:gd name="connsiteY0" fmla="*/ 66553 h 1249788"/>
                      <a:gd name="connsiteX1" fmla="*/ 220009 w 5252022"/>
                      <a:gd name="connsiteY1" fmla="*/ 66553 h 1249788"/>
                      <a:gd name="connsiteX2" fmla="*/ 422889 w 5252022"/>
                      <a:gd name="connsiteY2" fmla="*/ 66553 h 1249788"/>
                      <a:gd name="connsiteX3" fmla="*/ 730283 w 5252022"/>
                      <a:gd name="connsiteY3" fmla="*/ 66553 h 1249788"/>
                      <a:gd name="connsiteX4" fmla="*/ 1142191 w 5252022"/>
                      <a:gd name="connsiteY4" fmla="*/ 66553 h 1249788"/>
                      <a:gd name="connsiteX5" fmla="*/ 1554100 w 5252022"/>
                      <a:gd name="connsiteY5" fmla="*/ 66553 h 1249788"/>
                      <a:gd name="connsiteX6" fmla="*/ 1861494 w 5252022"/>
                      <a:gd name="connsiteY6" fmla="*/ 66553 h 1249788"/>
                      <a:gd name="connsiteX7" fmla="*/ 2116631 w 5252022"/>
                      <a:gd name="connsiteY7" fmla="*/ 66553 h 1249788"/>
                      <a:gd name="connsiteX8" fmla="*/ 2476282 w 5252022"/>
                      <a:gd name="connsiteY8" fmla="*/ 66553 h 1249788"/>
                      <a:gd name="connsiteX9" fmla="*/ 2731419 w 5252022"/>
                      <a:gd name="connsiteY9" fmla="*/ 66553 h 1249788"/>
                      <a:gd name="connsiteX10" fmla="*/ 2934299 w 5252022"/>
                      <a:gd name="connsiteY10" fmla="*/ 66553 h 1249788"/>
                      <a:gd name="connsiteX11" fmla="*/ 3293951 w 5252022"/>
                      <a:gd name="connsiteY11" fmla="*/ 66553 h 1249788"/>
                      <a:gd name="connsiteX12" fmla="*/ 3705859 w 5252022"/>
                      <a:gd name="connsiteY12" fmla="*/ 66553 h 1249788"/>
                      <a:gd name="connsiteX13" fmla="*/ 3960996 w 5252022"/>
                      <a:gd name="connsiteY13" fmla="*/ 66553 h 1249788"/>
                      <a:gd name="connsiteX14" fmla="*/ 4163876 w 5252022"/>
                      <a:gd name="connsiteY14" fmla="*/ 66553 h 1249788"/>
                      <a:gd name="connsiteX15" fmla="*/ 4523528 w 5252022"/>
                      <a:gd name="connsiteY15" fmla="*/ 66553 h 1249788"/>
                      <a:gd name="connsiteX16" fmla="*/ 4883179 w 5252022"/>
                      <a:gd name="connsiteY16" fmla="*/ 66553 h 1249788"/>
                      <a:gd name="connsiteX17" fmla="*/ 5242830 w 5252022"/>
                      <a:gd name="connsiteY17" fmla="*/ 66553 h 1249788"/>
                      <a:gd name="connsiteX18" fmla="*/ 5242830 w 5252022"/>
                      <a:gd name="connsiteY18" fmla="*/ 629004 h 1249788"/>
                      <a:gd name="connsiteX19" fmla="*/ 5242830 w 5252022"/>
                      <a:gd name="connsiteY19" fmla="*/ 1214413 h 1249788"/>
                      <a:gd name="connsiteX20" fmla="*/ 4935436 w 5252022"/>
                      <a:gd name="connsiteY20" fmla="*/ 1214413 h 1249788"/>
                      <a:gd name="connsiteX21" fmla="*/ 4575785 w 5252022"/>
                      <a:gd name="connsiteY21" fmla="*/ 1214413 h 1249788"/>
                      <a:gd name="connsiteX22" fmla="*/ 4372905 w 5252022"/>
                      <a:gd name="connsiteY22" fmla="*/ 1214413 h 1249788"/>
                      <a:gd name="connsiteX23" fmla="*/ 4117767 w 5252022"/>
                      <a:gd name="connsiteY23" fmla="*/ 1214413 h 1249788"/>
                      <a:gd name="connsiteX24" fmla="*/ 3810373 w 5252022"/>
                      <a:gd name="connsiteY24" fmla="*/ 1214413 h 1249788"/>
                      <a:gd name="connsiteX25" fmla="*/ 3450722 w 5252022"/>
                      <a:gd name="connsiteY25" fmla="*/ 1214413 h 1249788"/>
                      <a:gd name="connsiteX26" fmla="*/ 3195585 w 5252022"/>
                      <a:gd name="connsiteY26" fmla="*/ 1214413 h 1249788"/>
                      <a:gd name="connsiteX27" fmla="*/ 3044962 w 5252022"/>
                      <a:gd name="connsiteY27" fmla="*/ 1214413 h 1249788"/>
                      <a:gd name="connsiteX28" fmla="*/ 2737567 w 5252022"/>
                      <a:gd name="connsiteY28" fmla="*/ 1214413 h 1249788"/>
                      <a:gd name="connsiteX29" fmla="*/ 2482430 w 5252022"/>
                      <a:gd name="connsiteY29" fmla="*/ 1214413 h 1249788"/>
                      <a:gd name="connsiteX30" fmla="*/ 2331807 w 5252022"/>
                      <a:gd name="connsiteY30" fmla="*/ 1214413 h 1249788"/>
                      <a:gd name="connsiteX31" fmla="*/ 2181183 w 5252022"/>
                      <a:gd name="connsiteY31" fmla="*/ 1214413 h 1249788"/>
                      <a:gd name="connsiteX32" fmla="*/ 1821533 w 5252022"/>
                      <a:gd name="connsiteY32" fmla="*/ 1214413 h 1249788"/>
                      <a:gd name="connsiteX33" fmla="*/ 1566395 w 5252022"/>
                      <a:gd name="connsiteY33" fmla="*/ 1214413 h 1249788"/>
                      <a:gd name="connsiteX34" fmla="*/ 1259001 w 5252022"/>
                      <a:gd name="connsiteY34" fmla="*/ 1214413 h 1249788"/>
                      <a:gd name="connsiteX35" fmla="*/ 899350 w 5252022"/>
                      <a:gd name="connsiteY35" fmla="*/ 1214413 h 1249788"/>
                      <a:gd name="connsiteX36" fmla="*/ 644213 w 5252022"/>
                      <a:gd name="connsiteY36" fmla="*/ 1214413 h 1249788"/>
                      <a:gd name="connsiteX37" fmla="*/ 17128 w 5252022"/>
                      <a:gd name="connsiteY37" fmla="*/ 1214413 h 1249788"/>
                      <a:gd name="connsiteX38" fmla="*/ 17128 w 5252022"/>
                      <a:gd name="connsiteY38" fmla="*/ 651962 h 1249788"/>
                      <a:gd name="connsiteX39" fmla="*/ 17128 w 5252022"/>
                      <a:gd name="connsiteY39" fmla="*/ 66553 h 1249788"/>
                      <a:gd name="connsiteX0" fmla="*/ 98937 w 5252022"/>
                      <a:gd name="connsiteY0" fmla="*/ 888 h 1249788"/>
                      <a:gd name="connsiteX1" fmla="*/ 272266 w 5252022"/>
                      <a:gd name="connsiteY1" fmla="*/ 66553 h 1249788"/>
                      <a:gd name="connsiteX2" fmla="*/ 422889 w 5252022"/>
                      <a:gd name="connsiteY2" fmla="*/ 66553 h 1249788"/>
                      <a:gd name="connsiteX3" fmla="*/ 730283 w 5252022"/>
                      <a:gd name="connsiteY3" fmla="*/ 66553 h 1249788"/>
                      <a:gd name="connsiteX4" fmla="*/ 1089934 w 5252022"/>
                      <a:gd name="connsiteY4" fmla="*/ 66553 h 1249788"/>
                      <a:gd name="connsiteX5" fmla="*/ 1292814 w 5252022"/>
                      <a:gd name="connsiteY5" fmla="*/ 66553 h 1249788"/>
                      <a:gd name="connsiteX6" fmla="*/ 1443438 w 5252022"/>
                      <a:gd name="connsiteY6" fmla="*/ 66553 h 1249788"/>
                      <a:gd name="connsiteX7" fmla="*/ 1750832 w 5252022"/>
                      <a:gd name="connsiteY7" fmla="*/ 66553 h 1249788"/>
                      <a:gd name="connsiteX8" fmla="*/ 1901455 w 5252022"/>
                      <a:gd name="connsiteY8" fmla="*/ 66553 h 1249788"/>
                      <a:gd name="connsiteX9" fmla="*/ 2104335 w 5252022"/>
                      <a:gd name="connsiteY9" fmla="*/ 66553 h 1249788"/>
                      <a:gd name="connsiteX10" fmla="*/ 2411729 w 5252022"/>
                      <a:gd name="connsiteY10" fmla="*/ 66553 h 1249788"/>
                      <a:gd name="connsiteX11" fmla="*/ 2719124 w 5252022"/>
                      <a:gd name="connsiteY11" fmla="*/ 66553 h 1249788"/>
                      <a:gd name="connsiteX12" fmla="*/ 2922004 w 5252022"/>
                      <a:gd name="connsiteY12" fmla="*/ 66553 h 1249788"/>
                      <a:gd name="connsiteX13" fmla="*/ 3281655 w 5252022"/>
                      <a:gd name="connsiteY13" fmla="*/ 66553 h 1249788"/>
                      <a:gd name="connsiteX14" fmla="*/ 3693563 w 5252022"/>
                      <a:gd name="connsiteY14" fmla="*/ 66553 h 1249788"/>
                      <a:gd name="connsiteX15" fmla="*/ 4000958 w 5252022"/>
                      <a:gd name="connsiteY15" fmla="*/ 66553 h 1249788"/>
                      <a:gd name="connsiteX16" fmla="*/ 4256095 w 5252022"/>
                      <a:gd name="connsiteY16" fmla="*/ 66553 h 1249788"/>
                      <a:gd name="connsiteX17" fmla="*/ 4563489 w 5252022"/>
                      <a:gd name="connsiteY17" fmla="*/ 66553 h 1249788"/>
                      <a:gd name="connsiteX18" fmla="*/ 4714112 w 5252022"/>
                      <a:gd name="connsiteY18" fmla="*/ 66553 h 1249788"/>
                      <a:gd name="connsiteX19" fmla="*/ 5242830 w 5252022"/>
                      <a:gd name="connsiteY19" fmla="*/ 66553 h 1249788"/>
                      <a:gd name="connsiteX20" fmla="*/ 5242830 w 5252022"/>
                      <a:gd name="connsiteY20" fmla="*/ 663439 h 1249788"/>
                      <a:gd name="connsiteX21" fmla="*/ 5242830 w 5252022"/>
                      <a:gd name="connsiteY21" fmla="*/ 1214413 h 1249788"/>
                      <a:gd name="connsiteX22" fmla="*/ 5092207 w 5252022"/>
                      <a:gd name="connsiteY22" fmla="*/ 1214413 h 1249788"/>
                      <a:gd name="connsiteX23" fmla="*/ 4680299 w 5252022"/>
                      <a:gd name="connsiteY23" fmla="*/ 1214413 h 1249788"/>
                      <a:gd name="connsiteX24" fmla="*/ 4477419 w 5252022"/>
                      <a:gd name="connsiteY24" fmla="*/ 1214413 h 1249788"/>
                      <a:gd name="connsiteX25" fmla="*/ 4274539 w 5252022"/>
                      <a:gd name="connsiteY25" fmla="*/ 1214413 h 1249788"/>
                      <a:gd name="connsiteX26" fmla="*/ 3967144 w 5252022"/>
                      <a:gd name="connsiteY26" fmla="*/ 1214413 h 1249788"/>
                      <a:gd name="connsiteX27" fmla="*/ 3607493 w 5252022"/>
                      <a:gd name="connsiteY27" fmla="*/ 1214413 h 1249788"/>
                      <a:gd name="connsiteX28" fmla="*/ 3456870 w 5252022"/>
                      <a:gd name="connsiteY28" fmla="*/ 1214413 h 1249788"/>
                      <a:gd name="connsiteX29" fmla="*/ 3044962 w 5252022"/>
                      <a:gd name="connsiteY29" fmla="*/ 1214413 h 1249788"/>
                      <a:gd name="connsiteX30" fmla="*/ 2842081 w 5252022"/>
                      <a:gd name="connsiteY30" fmla="*/ 1214413 h 1249788"/>
                      <a:gd name="connsiteX31" fmla="*/ 2586944 w 5252022"/>
                      <a:gd name="connsiteY31" fmla="*/ 1214413 h 1249788"/>
                      <a:gd name="connsiteX32" fmla="*/ 2331807 w 5252022"/>
                      <a:gd name="connsiteY32" fmla="*/ 1214413 h 1249788"/>
                      <a:gd name="connsiteX33" fmla="*/ 2076670 w 5252022"/>
                      <a:gd name="connsiteY33" fmla="*/ 1214413 h 1249788"/>
                      <a:gd name="connsiteX34" fmla="*/ 1926047 w 5252022"/>
                      <a:gd name="connsiteY34" fmla="*/ 1214413 h 1249788"/>
                      <a:gd name="connsiteX35" fmla="*/ 1723166 w 5252022"/>
                      <a:gd name="connsiteY35" fmla="*/ 1214413 h 1249788"/>
                      <a:gd name="connsiteX36" fmla="*/ 1415772 w 5252022"/>
                      <a:gd name="connsiteY36" fmla="*/ 1214413 h 1249788"/>
                      <a:gd name="connsiteX37" fmla="*/ 1212892 w 5252022"/>
                      <a:gd name="connsiteY37" fmla="*/ 1214413 h 1249788"/>
                      <a:gd name="connsiteX38" fmla="*/ 905497 w 5252022"/>
                      <a:gd name="connsiteY38" fmla="*/ 1214413 h 1249788"/>
                      <a:gd name="connsiteX39" fmla="*/ 650361 w 5252022"/>
                      <a:gd name="connsiteY39" fmla="*/ 1214413 h 1249788"/>
                      <a:gd name="connsiteX40" fmla="*/ 499737 w 5252022"/>
                      <a:gd name="connsiteY40" fmla="*/ 1214413 h 1249788"/>
                      <a:gd name="connsiteX41" fmla="*/ 17128 w 5252022"/>
                      <a:gd name="connsiteY41" fmla="*/ 1214413 h 1249788"/>
                      <a:gd name="connsiteX42" fmla="*/ 17128 w 5252022"/>
                      <a:gd name="connsiteY42" fmla="*/ 617526 h 1249788"/>
                      <a:gd name="connsiteX43" fmla="*/ 98937 w 5252022"/>
                      <a:gd name="connsiteY43" fmla="*/ 888 h 124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252022" h="1249788" fill="none" extrusionOk="0">
                        <a:moveTo>
                          <a:pt x="17128" y="66553"/>
                        </a:moveTo>
                        <a:cubicBezTo>
                          <a:pt x="71436" y="39452"/>
                          <a:pt x="170657" y="104412"/>
                          <a:pt x="220009" y="66553"/>
                        </a:cubicBezTo>
                        <a:cubicBezTo>
                          <a:pt x="245777" y="23687"/>
                          <a:pt x="374969" y="107089"/>
                          <a:pt x="422889" y="66553"/>
                        </a:cubicBezTo>
                        <a:cubicBezTo>
                          <a:pt x="460962" y="-973"/>
                          <a:pt x="624826" y="138019"/>
                          <a:pt x="730283" y="66553"/>
                        </a:cubicBezTo>
                        <a:cubicBezTo>
                          <a:pt x="835906" y="-13630"/>
                          <a:pt x="994010" y="133816"/>
                          <a:pt x="1142191" y="66553"/>
                        </a:cubicBezTo>
                        <a:cubicBezTo>
                          <a:pt x="1262931" y="1556"/>
                          <a:pt x="1470889" y="157151"/>
                          <a:pt x="1554100" y="66553"/>
                        </a:cubicBezTo>
                        <a:cubicBezTo>
                          <a:pt x="1637849" y="-12436"/>
                          <a:pt x="1804056" y="110271"/>
                          <a:pt x="1861494" y="66553"/>
                        </a:cubicBezTo>
                        <a:cubicBezTo>
                          <a:pt x="1920700" y="20288"/>
                          <a:pt x="2063341" y="114528"/>
                          <a:pt x="2116631" y="66553"/>
                        </a:cubicBezTo>
                        <a:cubicBezTo>
                          <a:pt x="2176690" y="54833"/>
                          <a:pt x="2314036" y="80982"/>
                          <a:pt x="2476282" y="66553"/>
                        </a:cubicBezTo>
                        <a:cubicBezTo>
                          <a:pt x="2635790" y="66887"/>
                          <a:pt x="2635437" y="81064"/>
                          <a:pt x="2731419" y="66553"/>
                        </a:cubicBezTo>
                        <a:cubicBezTo>
                          <a:pt x="2839857" y="55047"/>
                          <a:pt x="2894230" y="125900"/>
                          <a:pt x="2934299" y="66553"/>
                        </a:cubicBezTo>
                        <a:cubicBezTo>
                          <a:pt x="3008658" y="-6822"/>
                          <a:pt x="3150491" y="98117"/>
                          <a:pt x="3293951" y="66553"/>
                        </a:cubicBezTo>
                        <a:cubicBezTo>
                          <a:pt x="3407192" y="66739"/>
                          <a:pt x="3582414" y="112431"/>
                          <a:pt x="3705859" y="66553"/>
                        </a:cubicBezTo>
                        <a:cubicBezTo>
                          <a:pt x="3860863" y="27116"/>
                          <a:pt x="3890580" y="142482"/>
                          <a:pt x="3960996" y="66553"/>
                        </a:cubicBezTo>
                        <a:cubicBezTo>
                          <a:pt x="4026968" y="3715"/>
                          <a:pt x="4071137" y="113885"/>
                          <a:pt x="4163876" y="66553"/>
                        </a:cubicBezTo>
                        <a:cubicBezTo>
                          <a:pt x="4221653" y="-4815"/>
                          <a:pt x="4377842" y="184956"/>
                          <a:pt x="4523528" y="66553"/>
                        </a:cubicBezTo>
                        <a:cubicBezTo>
                          <a:pt x="4669565" y="-7922"/>
                          <a:pt x="4720317" y="137708"/>
                          <a:pt x="4883179" y="66553"/>
                        </a:cubicBezTo>
                        <a:cubicBezTo>
                          <a:pt x="5050004" y="-11570"/>
                          <a:pt x="5155491" y="82262"/>
                          <a:pt x="5242830" y="66553"/>
                        </a:cubicBezTo>
                        <a:cubicBezTo>
                          <a:pt x="5271692" y="187271"/>
                          <a:pt x="5243709" y="405583"/>
                          <a:pt x="5242830" y="629004"/>
                        </a:cubicBezTo>
                        <a:cubicBezTo>
                          <a:pt x="5258384" y="870640"/>
                          <a:pt x="5225584" y="971081"/>
                          <a:pt x="5242830" y="1214413"/>
                        </a:cubicBezTo>
                        <a:cubicBezTo>
                          <a:pt x="5147540" y="1279351"/>
                          <a:pt x="5014829" y="1147210"/>
                          <a:pt x="4935436" y="1214413"/>
                        </a:cubicBezTo>
                        <a:cubicBezTo>
                          <a:pt x="4855091" y="1262515"/>
                          <a:pt x="4648481" y="1149696"/>
                          <a:pt x="4575785" y="1214413"/>
                        </a:cubicBezTo>
                        <a:cubicBezTo>
                          <a:pt x="4501135" y="1267266"/>
                          <a:pt x="4465781" y="1159436"/>
                          <a:pt x="4372905" y="1214413"/>
                        </a:cubicBezTo>
                        <a:cubicBezTo>
                          <a:pt x="4289039" y="1270415"/>
                          <a:pt x="4227753" y="1197754"/>
                          <a:pt x="4117767" y="1214413"/>
                        </a:cubicBezTo>
                        <a:cubicBezTo>
                          <a:pt x="4003172" y="1248179"/>
                          <a:pt x="3932177" y="1142884"/>
                          <a:pt x="3810373" y="1214413"/>
                        </a:cubicBezTo>
                        <a:cubicBezTo>
                          <a:pt x="3693348" y="1308852"/>
                          <a:pt x="3573667" y="1178669"/>
                          <a:pt x="3450722" y="1214413"/>
                        </a:cubicBezTo>
                        <a:cubicBezTo>
                          <a:pt x="3349234" y="1227979"/>
                          <a:pt x="3318107" y="1209549"/>
                          <a:pt x="3195585" y="1214413"/>
                        </a:cubicBezTo>
                        <a:cubicBezTo>
                          <a:pt x="3058657" y="1215903"/>
                          <a:pt x="3107162" y="1168259"/>
                          <a:pt x="3044962" y="1214413"/>
                        </a:cubicBezTo>
                        <a:cubicBezTo>
                          <a:pt x="2980193" y="1259635"/>
                          <a:pt x="2841780" y="1162979"/>
                          <a:pt x="2737567" y="1214413"/>
                        </a:cubicBezTo>
                        <a:cubicBezTo>
                          <a:pt x="2636359" y="1250454"/>
                          <a:pt x="2545766" y="1138671"/>
                          <a:pt x="2482430" y="1214413"/>
                        </a:cubicBezTo>
                        <a:cubicBezTo>
                          <a:pt x="2428490" y="1282658"/>
                          <a:pt x="2368935" y="1210748"/>
                          <a:pt x="2331807" y="1214413"/>
                        </a:cubicBezTo>
                        <a:cubicBezTo>
                          <a:pt x="2279491" y="1220831"/>
                          <a:pt x="2258592" y="1175955"/>
                          <a:pt x="2181183" y="1214413"/>
                        </a:cubicBezTo>
                        <a:cubicBezTo>
                          <a:pt x="2073370" y="1255058"/>
                          <a:pt x="2000257" y="1192061"/>
                          <a:pt x="1821533" y="1214413"/>
                        </a:cubicBezTo>
                        <a:cubicBezTo>
                          <a:pt x="1658693" y="1262897"/>
                          <a:pt x="1674576" y="1209229"/>
                          <a:pt x="1566395" y="1214413"/>
                        </a:cubicBezTo>
                        <a:cubicBezTo>
                          <a:pt x="1461152" y="1217078"/>
                          <a:pt x="1407290" y="1190980"/>
                          <a:pt x="1259001" y="1214413"/>
                        </a:cubicBezTo>
                        <a:cubicBezTo>
                          <a:pt x="1108107" y="1229165"/>
                          <a:pt x="991164" y="1181726"/>
                          <a:pt x="899350" y="1214413"/>
                        </a:cubicBezTo>
                        <a:cubicBezTo>
                          <a:pt x="791523" y="1257418"/>
                          <a:pt x="715909" y="1185710"/>
                          <a:pt x="644213" y="1214413"/>
                        </a:cubicBezTo>
                        <a:cubicBezTo>
                          <a:pt x="566103" y="1208537"/>
                          <a:pt x="210530" y="1175442"/>
                          <a:pt x="17128" y="1214413"/>
                        </a:cubicBezTo>
                        <a:cubicBezTo>
                          <a:pt x="4194" y="970385"/>
                          <a:pt x="30335" y="873552"/>
                          <a:pt x="17128" y="651962"/>
                        </a:cubicBezTo>
                        <a:cubicBezTo>
                          <a:pt x="10972" y="405342"/>
                          <a:pt x="30292" y="363143"/>
                          <a:pt x="17128" y="66553"/>
                        </a:cubicBezTo>
                        <a:close/>
                      </a:path>
                      <a:path w="5252022" h="1249788" stroke="0" extrusionOk="0">
                        <a:moveTo>
                          <a:pt x="98937" y="888"/>
                        </a:moveTo>
                        <a:cubicBezTo>
                          <a:pt x="177766" y="-22990"/>
                          <a:pt x="216461" y="56978"/>
                          <a:pt x="272266" y="66553"/>
                        </a:cubicBezTo>
                        <a:cubicBezTo>
                          <a:pt x="328657" y="73589"/>
                          <a:pt x="349829" y="83563"/>
                          <a:pt x="422889" y="66553"/>
                        </a:cubicBezTo>
                        <a:cubicBezTo>
                          <a:pt x="486779" y="85274"/>
                          <a:pt x="583653" y="101606"/>
                          <a:pt x="730283" y="66553"/>
                        </a:cubicBezTo>
                        <a:cubicBezTo>
                          <a:pt x="836476" y="184"/>
                          <a:pt x="954981" y="163114"/>
                          <a:pt x="1089934" y="66553"/>
                        </a:cubicBezTo>
                        <a:cubicBezTo>
                          <a:pt x="1206642" y="-11191"/>
                          <a:pt x="1247208" y="87581"/>
                          <a:pt x="1292814" y="66553"/>
                        </a:cubicBezTo>
                        <a:cubicBezTo>
                          <a:pt x="1335510" y="51152"/>
                          <a:pt x="1396562" y="97844"/>
                          <a:pt x="1443438" y="66553"/>
                        </a:cubicBezTo>
                        <a:cubicBezTo>
                          <a:pt x="1501844" y="18691"/>
                          <a:pt x="1676647" y="136161"/>
                          <a:pt x="1750832" y="66553"/>
                        </a:cubicBezTo>
                        <a:cubicBezTo>
                          <a:pt x="1810979" y="-19597"/>
                          <a:pt x="1847199" y="80012"/>
                          <a:pt x="1901455" y="66553"/>
                        </a:cubicBezTo>
                        <a:cubicBezTo>
                          <a:pt x="1943184" y="80427"/>
                          <a:pt x="2027802" y="70309"/>
                          <a:pt x="2104335" y="66553"/>
                        </a:cubicBezTo>
                        <a:cubicBezTo>
                          <a:pt x="2181651" y="63680"/>
                          <a:pt x="2330867" y="71096"/>
                          <a:pt x="2411729" y="66553"/>
                        </a:cubicBezTo>
                        <a:cubicBezTo>
                          <a:pt x="2486322" y="57658"/>
                          <a:pt x="2586770" y="132900"/>
                          <a:pt x="2719124" y="66553"/>
                        </a:cubicBezTo>
                        <a:cubicBezTo>
                          <a:pt x="2854279" y="10296"/>
                          <a:pt x="2826282" y="99014"/>
                          <a:pt x="2922004" y="66553"/>
                        </a:cubicBezTo>
                        <a:cubicBezTo>
                          <a:pt x="3017120" y="15166"/>
                          <a:pt x="3154313" y="118027"/>
                          <a:pt x="3281655" y="66553"/>
                        </a:cubicBezTo>
                        <a:cubicBezTo>
                          <a:pt x="3398729" y="-31"/>
                          <a:pt x="3478053" y="75664"/>
                          <a:pt x="3693563" y="66553"/>
                        </a:cubicBezTo>
                        <a:cubicBezTo>
                          <a:pt x="3886999" y="64465"/>
                          <a:pt x="3934326" y="157138"/>
                          <a:pt x="4000958" y="66553"/>
                        </a:cubicBezTo>
                        <a:cubicBezTo>
                          <a:pt x="4076239" y="8915"/>
                          <a:pt x="4195117" y="96281"/>
                          <a:pt x="4256095" y="66553"/>
                        </a:cubicBezTo>
                        <a:cubicBezTo>
                          <a:pt x="4300531" y="29745"/>
                          <a:pt x="4393759" y="61635"/>
                          <a:pt x="4563489" y="66553"/>
                        </a:cubicBezTo>
                        <a:cubicBezTo>
                          <a:pt x="4699224" y="54899"/>
                          <a:pt x="4660428" y="71632"/>
                          <a:pt x="4714112" y="66553"/>
                        </a:cubicBezTo>
                        <a:cubicBezTo>
                          <a:pt x="4749539" y="64224"/>
                          <a:pt x="5014312" y="94054"/>
                          <a:pt x="5242830" y="66553"/>
                        </a:cubicBezTo>
                        <a:cubicBezTo>
                          <a:pt x="5258962" y="372261"/>
                          <a:pt x="5209951" y="528968"/>
                          <a:pt x="5242830" y="663439"/>
                        </a:cubicBezTo>
                        <a:cubicBezTo>
                          <a:pt x="5302773" y="789821"/>
                          <a:pt x="5244373" y="1054533"/>
                          <a:pt x="5242830" y="1214413"/>
                        </a:cubicBezTo>
                        <a:cubicBezTo>
                          <a:pt x="5199411" y="1214535"/>
                          <a:pt x="5171822" y="1167948"/>
                          <a:pt x="5092207" y="1214413"/>
                        </a:cubicBezTo>
                        <a:cubicBezTo>
                          <a:pt x="5026346" y="1218266"/>
                          <a:pt x="4806301" y="1136508"/>
                          <a:pt x="4680299" y="1214413"/>
                        </a:cubicBezTo>
                        <a:cubicBezTo>
                          <a:pt x="4581471" y="1312621"/>
                          <a:pt x="4551253" y="1173433"/>
                          <a:pt x="4477419" y="1214413"/>
                        </a:cubicBezTo>
                        <a:cubicBezTo>
                          <a:pt x="4397009" y="1268281"/>
                          <a:pt x="4317278" y="1176631"/>
                          <a:pt x="4274539" y="1214413"/>
                        </a:cubicBezTo>
                        <a:cubicBezTo>
                          <a:pt x="4231837" y="1225831"/>
                          <a:pt x="4085096" y="1193151"/>
                          <a:pt x="3967144" y="1214413"/>
                        </a:cubicBezTo>
                        <a:cubicBezTo>
                          <a:pt x="3800353" y="1246548"/>
                          <a:pt x="3718837" y="1110877"/>
                          <a:pt x="3607493" y="1214413"/>
                        </a:cubicBezTo>
                        <a:cubicBezTo>
                          <a:pt x="3523145" y="1300252"/>
                          <a:pt x="3504148" y="1189841"/>
                          <a:pt x="3456870" y="1214413"/>
                        </a:cubicBezTo>
                        <a:cubicBezTo>
                          <a:pt x="3405784" y="1258945"/>
                          <a:pt x="3205382" y="1160702"/>
                          <a:pt x="3044962" y="1214413"/>
                        </a:cubicBezTo>
                        <a:cubicBezTo>
                          <a:pt x="2911636" y="1254231"/>
                          <a:pt x="2905034" y="1202599"/>
                          <a:pt x="2842081" y="1214413"/>
                        </a:cubicBezTo>
                        <a:cubicBezTo>
                          <a:pt x="2785382" y="1218335"/>
                          <a:pt x="2673933" y="1220770"/>
                          <a:pt x="2586944" y="1214413"/>
                        </a:cubicBezTo>
                        <a:cubicBezTo>
                          <a:pt x="2518698" y="1214372"/>
                          <a:pt x="2391539" y="1203657"/>
                          <a:pt x="2331807" y="1214413"/>
                        </a:cubicBezTo>
                        <a:cubicBezTo>
                          <a:pt x="2272067" y="1238903"/>
                          <a:pt x="2146856" y="1178817"/>
                          <a:pt x="2076670" y="1214413"/>
                        </a:cubicBezTo>
                        <a:cubicBezTo>
                          <a:pt x="2021165" y="1256238"/>
                          <a:pt x="1978996" y="1208724"/>
                          <a:pt x="1926047" y="1214413"/>
                        </a:cubicBezTo>
                        <a:cubicBezTo>
                          <a:pt x="1861431" y="1224075"/>
                          <a:pt x="1817842" y="1203053"/>
                          <a:pt x="1723166" y="1214413"/>
                        </a:cubicBezTo>
                        <a:cubicBezTo>
                          <a:pt x="1618390" y="1194113"/>
                          <a:pt x="1527982" y="1141411"/>
                          <a:pt x="1415772" y="1214413"/>
                        </a:cubicBezTo>
                        <a:cubicBezTo>
                          <a:pt x="1287400" y="1286621"/>
                          <a:pt x="1285037" y="1197382"/>
                          <a:pt x="1212892" y="1214413"/>
                        </a:cubicBezTo>
                        <a:cubicBezTo>
                          <a:pt x="1142214" y="1244851"/>
                          <a:pt x="948921" y="1147857"/>
                          <a:pt x="905497" y="1214413"/>
                        </a:cubicBezTo>
                        <a:cubicBezTo>
                          <a:pt x="829943" y="1278329"/>
                          <a:pt x="736962" y="1181058"/>
                          <a:pt x="650361" y="1214413"/>
                        </a:cubicBezTo>
                        <a:cubicBezTo>
                          <a:pt x="541688" y="1247425"/>
                          <a:pt x="525370" y="1187962"/>
                          <a:pt x="499737" y="1214413"/>
                        </a:cubicBezTo>
                        <a:cubicBezTo>
                          <a:pt x="464113" y="1232272"/>
                          <a:pt x="133891" y="1135699"/>
                          <a:pt x="17128" y="1214413"/>
                        </a:cubicBezTo>
                        <a:cubicBezTo>
                          <a:pt x="-42275" y="995220"/>
                          <a:pt x="-27232" y="778748"/>
                          <a:pt x="17128" y="617526"/>
                        </a:cubicBezTo>
                        <a:cubicBezTo>
                          <a:pt x="-13305" y="421167"/>
                          <a:pt x="165214" y="269748"/>
                          <a:pt x="98937" y="888"/>
                        </a:cubicBezTo>
                        <a:close/>
                      </a:path>
                      <a:path w="5252022" h="1249788" fill="none" stroke="0" extrusionOk="0">
                        <a:moveTo>
                          <a:pt x="17128" y="66553"/>
                        </a:moveTo>
                        <a:cubicBezTo>
                          <a:pt x="75822" y="36483"/>
                          <a:pt x="169498" y="118016"/>
                          <a:pt x="220009" y="66553"/>
                        </a:cubicBezTo>
                        <a:cubicBezTo>
                          <a:pt x="264375" y="20816"/>
                          <a:pt x="374243" y="109574"/>
                          <a:pt x="422889" y="66553"/>
                        </a:cubicBezTo>
                        <a:cubicBezTo>
                          <a:pt x="471012" y="16924"/>
                          <a:pt x="654873" y="138419"/>
                          <a:pt x="730283" y="66553"/>
                        </a:cubicBezTo>
                        <a:cubicBezTo>
                          <a:pt x="819492" y="-36695"/>
                          <a:pt x="1013331" y="132101"/>
                          <a:pt x="1142191" y="66553"/>
                        </a:cubicBezTo>
                        <a:cubicBezTo>
                          <a:pt x="1252854" y="1893"/>
                          <a:pt x="1454875" y="177431"/>
                          <a:pt x="1554100" y="66553"/>
                        </a:cubicBezTo>
                        <a:cubicBezTo>
                          <a:pt x="1621330" y="-22599"/>
                          <a:pt x="1789872" y="105014"/>
                          <a:pt x="1861494" y="66553"/>
                        </a:cubicBezTo>
                        <a:cubicBezTo>
                          <a:pt x="1927674" y="-4180"/>
                          <a:pt x="2062339" y="100191"/>
                          <a:pt x="2116631" y="66553"/>
                        </a:cubicBezTo>
                        <a:cubicBezTo>
                          <a:pt x="2184309" y="23395"/>
                          <a:pt x="2347954" y="95138"/>
                          <a:pt x="2476282" y="66553"/>
                        </a:cubicBezTo>
                        <a:cubicBezTo>
                          <a:pt x="2632229" y="62172"/>
                          <a:pt x="2635300" y="92826"/>
                          <a:pt x="2731419" y="66553"/>
                        </a:cubicBezTo>
                        <a:cubicBezTo>
                          <a:pt x="2818854" y="56515"/>
                          <a:pt x="2899332" y="112695"/>
                          <a:pt x="2934299" y="66553"/>
                        </a:cubicBezTo>
                        <a:cubicBezTo>
                          <a:pt x="2959429" y="5568"/>
                          <a:pt x="3173936" y="97034"/>
                          <a:pt x="3293951" y="66553"/>
                        </a:cubicBezTo>
                        <a:cubicBezTo>
                          <a:pt x="3420061" y="42385"/>
                          <a:pt x="3587531" y="134424"/>
                          <a:pt x="3705859" y="66553"/>
                        </a:cubicBezTo>
                        <a:cubicBezTo>
                          <a:pt x="3839292" y="23699"/>
                          <a:pt x="3867689" y="114064"/>
                          <a:pt x="3960996" y="66553"/>
                        </a:cubicBezTo>
                        <a:cubicBezTo>
                          <a:pt x="4058155" y="5585"/>
                          <a:pt x="4067100" y="107649"/>
                          <a:pt x="4163876" y="66553"/>
                        </a:cubicBezTo>
                        <a:cubicBezTo>
                          <a:pt x="4223953" y="-19937"/>
                          <a:pt x="4413935" y="167263"/>
                          <a:pt x="4523528" y="66553"/>
                        </a:cubicBezTo>
                        <a:cubicBezTo>
                          <a:pt x="4647042" y="-2392"/>
                          <a:pt x="4686516" y="131067"/>
                          <a:pt x="4883179" y="66553"/>
                        </a:cubicBezTo>
                        <a:cubicBezTo>
                          <a:pt x="5050177" y="-26731"/>
                          <a:pt x="5154719" y="81970"/>
                          <a:pt x="5242830" y="66553"/>
                        </a:cubicBezTo>
                        <a:cubicBezTo>
                          <a:pt x="5270668" y="198948"/>
                          <a:pt x="5217818" y="401540"/>
                          <a:pt x="5242830" y="629004"/>
                        </a:cubicBezTo>
                        <a:cubicBezTo>
                          <a:pt x="5243643" y="840735"/>
                          <a:pt x="5247489" y="963672"/>
                          <a:pt x="5242830" y="1214413"/>
                        </a:cubicBezTo>
                        <a:cubicBezTo>
                          <a:pt x="5144390" y="1254093"/>
                          <a:pt x="5003091" y="1172818"/>
                          <a:pt x="4935436" y="1214413"/>
                        </a:cubicBezTo>
                        <a:cubicBezTo>
                          <a:pt x="4880479" y="1264996"/>
                          <a:pt x="4622825" y="1130344"/>
                          <a:pt x="4575785" y="1214413"/>
                        </a:cubicBezTo>
                        <a:cubicBezTo>
                          <a:pt x="4496383" y="1305043"/>
                          <a:pt x="4437253" y="1156541"/>
                          <a:pt x="4372905" y="1214413"/>
                        </a:cubicBezTo>
                        <a:cubicBezTo>
                          <a:pt x="4281288" y="1246235"/>
                          <a:pt x="4213067" y="1195410"/>
                          <a:pt x="4117767" y="1214413"/>
                        </a:cubicBezTo>
                        <a:cubicBezTo>
                          <a:pt x="4016368" y="1232601"/>
                          <a:pt x="3935474" y="1146777"/>
                          <a:pt x="3810373" y="1214413"/>
                        </a:cubicBezTo>
                        <a:cubicBezTo>
                          <a:pt x="3692264" y="1291039"/>
                          <a:pt x="3530796" y="1185584"/>
                          <a:pt x="3450722" y="1214413"/>
                        </a:cubicBezTo>
                        <a:cubicBezTo>
                          <a:pt x="3346333" y="1236243"/>
                          <a:pt x="3317686" y="1213065"/>
                          <a:pt x="3195585" y="1214413"/>
                        </a:cubicBezTo>
                        <a:cubicBezTo>
                          <a:pt x="3064707" y="1225583"/>
                          <a:pt x="3101876" y="1167091"/>
                          <a:pt x="3044962" y="1214413"/>
                        </a:cubicBezTo>
                        <a:cubicBezTo>
                          <a:pt x="3003792" y="1240687"/>
                          <a:pt x="2842937" y="1187124"/>
                          <a:pt x="2737567" y="1214413"/>
                        </a:cubicBezTo>
                        <a:cubicBezTo>
                          <a:pt x="2643120" y="1242469"/>
                          <a:pt x="2542734" y="1154322"/>
                          <a:pt x="2482430" y="1214413"/>
                        </a:cubicBezTo>
                        <a:cubicBezTo>
                          <a:pt x="2432442" y="1280731"/>
                          <a:pt x="2382427" y="1210998"/>
                          <a:pt x="2331807" y="1214413"/>
                        </a:cubicBezTo>
                        <a:cubicBezTo>
                          <a:pt x="2297186" y="1226470"/>
                          <a:pt x="2259929" y="1164338"/>
                          <a:pt x="2181183" y="1214413"/>
                        </a:cubicBezTo>
                        <a:cubicBezTo>
                          <a:pt x="2108584" y="1232270"/>
                          <a:pt x="1979575" y="1154864"/>
                          <a:pt x="1821533" y="1214413"/>
                        </a:cubicBezTo>
                        <a:cubicBezTo>
                          <a:pt x="1649368" y="1257942"/>
                          <a:pt x="1667717" y="1196041"/>
                          <a:pt x="1566395" y="1214413"/>
                        </a:cubicBezTo>
                        <a:cubicBezTo>
                          <a:pt x="1468572" y="1217916"/>
                          <a:pt x="1408811" y="1194880"/>
                          <a:pt x="1259001" y="1214413"/>
                        </a:cubicBezTo>
                        <a:cubicBezTo>
                          <a:pt x="1114167" y="1240345"/>
                          <a:pt x="1011875" y="1171245"/>
                          <a:pt x="899350" y="1214413"/>
                        </a:cubicBezTo>
                        <a:cubicBezTo>
                          <a:pt x="803078" y="1255092"/>
                          <a:pt x="692486" y="1208977"/>
                          <a:pt x="644213" y="1214413"/>
                        </a:cubicBezTo>
                        <a:cubicBezTo>
                          <a:pt x="576851" y="1212634"/>
                          <a:pt x="186781" y="1162763"/>
                          <a:pt x="17128" y="1214413"/>
                        </a:cubicBezTo>
                        <a:cubicBezTo>
                          <a:pt x="19539" y="954665"/>
                          <a:pt x="27953" y="882252"/>
                          <a:pt x="17128" y="651962"/>
                        </a:cubicBezTo>
                        <a:cubicBezTo>
                          <a:pt x="7364" y="447542"/>
                          <a:pt x="19142" y="360935"/>
                          <a:pt x="17128" y="66553"/>
                        </a:cubicBezTo>
                        <a:close/>
                      </a:path>
                    </a:pathLst>
                  </a:custGeom>
                  <ask:type>
                    <ask:lineSketchScribble/>
                  </ask:type>
                </ask:lineSketchStyleProps>
              </a:ext>
            </a:extLst>
          </a:ln>
          <a:effectLst/>
        </p:spPr>
        <p:txBody>
          <a:bodyPr rtlCol="0" anchor="ctr"/>
          <a:lstStyle/>
          <a:p>
            <a:pPr marL="742950" lvl="0" indent="-742950" fontAlgn="base">
              <a:spcBef>
                <a:spcPct val="20000"/>
              </a:spcBef>
              <a:spcAft>
                <a:spcPct val="0"/>
              </a:spcAft>
              <a:buAutoNum type="alphaLcParenR"/>
              <a:defRPr/>
            </a:pPr>
            <a:r>
              <a:rPr lang="vi-VN" sz="2800" b="1" kern="0">
                <a:solidFill>
                  <a:srgbClr val="C00000"/>
                </a:solidFill>
                <a:latin typeface="+mj-lt"/>
                <a:cs typeface="Arial" panose="020B0604020202020204" pitchFamily="34" charset="0"/>
              </a:rPr>
              <a:t>Diện tích xung quanh của hình lập phương đó là:</a:t>
            </a:r>
          </a:p>
          <a:p>
            <a:pPr lvl="0" algn="ctr" fontAlgn="base">
              <a:spcBef>
                <a:spcPct val="20000"/>
              </a:spcBef>
              <a:spcAft>
                <a:spcPct val="0"/>
              </a:spcAft>
              <a:defRPr/>
            </a:pPr>
            <a:r>
              <a:rPr lang="vi-VN" sz="2800" b="1" kern="0">
                <a:solidFill>
                  <a:srgbClr val="C00000"/>
                </a:solidFill>
                <a:latin typeface="+mj-lt"/>
                <a:cs typeface="Arial" panose="020B0604020202020204" pitchFamily="34" charset="0"/>
              </a:rPr>
              <a:t>15 × 15 × 4 = 900(cm</a:t>
            </a:r>
            <a:r>
              <a:rPr lang="vi-VN" sz="2800" b="1" kern="0" baseline="30000">
                <a:solidFill>
                  <a:srgbClr val="C00000"/>
                </a:solidFill>
                <a:latin typeface="+mj-lt"/>
                <a:cs typeface="Arial" panose="020B0604020202020204" pitchFamily="34" charset="0"/>
              </a:rPr>
              <a:t>2</a:t>
            </a:r>
            <a:r>
              <a:rPr lang="vi-VN" sz="2800" b="1" kern="0">
                <a:solidFill>
                  <a:srgbClr val="C00000"/>
                </a:solidFill>
                <a:latin typeface="+mj-lt"/>
                <a:cs typeface="Arial" panose="020B0604020202020204" pitchFamily="34" charset="0"/>
              </a:rPr>
              <a:t>)</a:t>
            </a:r>
          </a:p>
          <a:p>
            <a:pPr lvl="0" algn="ctr" fontAlgn="base">
              <a:spcBef>
                <a:spcPct val="20000"/>
              </a:spcBef>
              <a:spcAft>
                <a:spcPct val="0"/>
              </a:spcAft>
              <a:defRPr/>
            </a:pPr>
            <a:r>
              <a:rPr lang="vi-VN" sz="2800" b="1" kern="0">
                <a:solidFill>
                  <a:srgbClr val="C00000"/>
                </a:solidFill>
                <a:latin typeface="+mj-lt"/>
                <a:cs typeface="Arial" panose="020B0604020202020204" pitchFamily="34" charset="0"/>
              </a:rPr>
              <a:t>Diện tích toàn phần của hình lập phương đó là:</a:t>
            </a:r>
          </a:p>
          <a:p>
            <a:pPr lvl="0" algn="ctr" fontAlgn="base">
              <a:spcBef>
                <a:spcPct val="20000"/>
              </a:spcBef>
              <a:spcAft>
                <a:spcPct val="0"/>
              </a:spcAft>
              <a:defRPr/>
            </a:pPr>
            <a:r>
              <a:rPr lang="vi-VN" sz="2800" b="1" kern="0">
                <a:solidFill>
                  <a:srgbClr val="C00000"/>
                </a:solidFill>
                <a:latin typeface="+mj-lt"/>
                <a:cs typeface="Arial" panose="020B0604020202020204" pitchFamily="34" charset="0"/>
              </a:rPr>
              <a:t>15 × 15 × 6 = 1350(cm</a:t>
            </a:r>
            <a:r>
              <a:rPr lang="vi-VN" sz="2800" b="1" kern="0" baseline="30000">
                <a:solidFill>
                  <a:srgbClr val="C00000"/>
                </a:solidFill>
                <a:latin typeface="+mj-lt"/>
                <a:cs typeface="Arial" panose="020B0604020202020204" pitchFamily="34" charset="0"/>
              </a:rPr>
              <a:t>2</a:t>
            </a:r>
            <a:r>
              <a:rPr lang="vi-VN" sz="2800" b="1" kern="0">
                <a:solidFill>
                  <a:srgbClr val="C00000"/>
                </a:solidFill>
                <a:latin typeface="+mj-lt"/>
                <a:cs typeface="Arial" panose="020B0604020202020204" pitchFamily="34" charset="0"/>
              </a:rPr>
              <a:t>)</a:t>
            </a:r>
            <a:endParaRPr kumimoji="0" lang="en-US" sz="2800" b="1" u="none" strike="noStrike" kern="0" cap="none" spc="0" normalizeH="0" baseline="0" noProof="0" dirty="0">
              <a:ln>
                <a:noFill/>
              </a:ln>
              <a:solidFill>
                <a:schemeClr val="tx1">
                  <a:lumMod val="50000"/>
                </a:schemeClr>
              </a:solidFill>
              <a:effectLst/>
              <a:uLnTx/>
              <a:uFillTx/>
              <a:latin typeface="+mj-lt"/>
              <a:cs typeface="Arial" panose="020B0604020202020204" pitchFamily="34" charset="0"/>
            </a:endParaRPr>
          </a:p>
        </p:txBody>
      </p:sp>
      <p:sp>
        <p:nvSpPr>
          <p:cNvPr id="9" name="Rectangle 39">
            <a:extLst>
              <a:ext uri="{FF2B5EF4-FFF2-40B4-BE49-F238E27FC236}">
                <a16:creationId xmlns:a16="http://schemas.microsoft.com/office/drawing/2014/main" id="{72B61105-E0E5-C4A8-FCCB-704C970B4D97}"/>
              </a:ext>
            </a:extLst>
          </p:cNvPr>
          <p:cNvSpPr/>
          <p:nvPr/>
        </p:nvSpPr>
        <p:spPr>
          <a:xfrm>
            <a:off x="839357" y="3429000"/>
            <a:ext cx="10513286" cy="2344484"/>
          </a:xfrm>
          <a:custGeom>
            <a:avLst/>
            <a:gdLst>
              <a:gd name="connsiteX0" fmla="*/ 34286 w 10513286"/>
              <a:gd name="connsiteY0" fmla="*/ 124847 h 2344484"/>
              <a:gd name="connsiteX1" fmla="*/ 440405 w 10513286"/>
              <a:gd name="connsiteY1" fmla="*/ 124847 h 2344484"/>
              <a:gd name="connsiteX2" fmla="*/ 846522 w 10513286"/>
              <a:gd name="connsiteY2" fmla="*/ 124847 h 2344484"/>
              <a:gd name="connsiteX3" fmla="*/ 1461851 w 10513286"/>
              <a:gd name="connsiteY3" fmla="*/ 124847 h 2344484"/>
              <a:gd name="connsiteX4" fmla="*/ 2286391 w 10513286"/>
              <a:gd name="connsiteY4" fmla="*/ 124847 h 2344484"/>
              <a:gd name="connsiteX5" fmla="*/ 3110934 w 10513286"/>
              <a:gd name="connsiteY5" fmla="*/ 124847 h 2344484"/>
              <a:gd name="connsiteX6" fmla="*/ 3726263 w 10513286"/>
              <a:gd name="connsiteY6" fmla="*/ 124847 h 2344484"/>
              <a:gd name="connsiteX7" fmla="*/ 4236986 w 10513286"/>
              <a:gd name="connsiteY7" fmla="*/ 124847 h 2344484"/>
              <a:gd name="connsiteX8" fmla="*/ 4956921 w 10513286"/>
              <a:gd name="connsiteY8" fmla="*/ 124847 h 2344484"/>
              <a:gd name="connsiteX9" fmla="*/ 5467644 w 10513286"/>
              <a:gd name="connsiteY9" fmla="*/ 124847 h 2344484"/>
              <a:gd name="connsiteX10" fmla="*/ 5873761 w 10513286"/>
              <a:gd name="connsiteY10" fmla="*/ 124847 h 2344484"/>
              <a:gd name="connsiteX11" fmla="*/ 6593698 w 10513286"/>
              <a:gd name="connsiteY11" fmla="*/ 124847 h 2344484"/>
              <a:gd name="connsiteX12" fmla="*/ 7418239 w 10513286"/>
              <a:gd name="connsiteY12" fmla="*/ 124847 h 2344484"/>
              <a:gd name="connsiteX13" fmla="*/ 7928962 w 10513286"/>
              <a:gd name="connsiteY13" fmla="*/ 124847 h 2344484"/>
              <a:gd name="connsiteX14" fmla="*/ 8335079 w 10513286"/>
              <a:gd name="connsiteY14" fmla="*/ 124847 h 2344484"/>
              <a:gd name="connsiteX15" fmla="*/ 9055016 w 10513286"/>
              <a:gd name="connsiteY15" fmla="*/ 124847 h 2344484"/>
              <a:gd name="connsiteX16" fmla="*/ 9774950 w 10513286"/>
              <a:gd name="connsiteY16" fmla="*/ 124847 h 2344484"/>
              <a:gd name="connsiteX17" fmla="*/ 10494885 w 10513286"/>
              <a:gd name="connsiteY17" fmla="*/ 124847 h 2344484"/>
              <a:gd name="connsiteX18" fmla="*/ 10494885 w 10513286"/>
              <a:gd name="connsiteY18" fmla="*/ 1179951 h 2344484"/>
              <a:gd name="connsiteX19" fmla="*/ 10494885 w 10513286"/>
              <a:gd name="connsiteY19" fmla="*/ 2278123 h 2344484"/>
              <a:gd name="connsiteX20" fmla="*/ 9879556 w 10513286"/>
              <a:gd name="connsiteY20" fmla="*/ 2278123 h 2344484"/>
              <a:gd name="connsiteX21" fmla="*/ 9159622 w 10513286"/>
              <a:gd name="connsiteY21" fmla="*/ 2278123 h 2344484"/>
              <a:gd name="connsiteX22" fmla="*/ 8753505 w 10513286"/>
              <a:gd name="connsiteY22" fmla="*/ 2278123 h 2344484"/>
              <a:gd name="connsiteX23" fmla="*/ 8242780 w 10513286"/>
              <a:gd name="connsiteY23" fmla="*/ 2278123 h 2344484"/>
              <a:gd name="connsiteX24" fmla="*/ 7627451 w 10513286"/>
              <a:gd name="connsiteY24" fmla="*/ 2278123 h 2344484"/>
              <a:gd name="connsiteX25" fmla="*/ 6907516 w 10513286"/>
              <a:gd name="connsiteY25" fmla="*/ 2278123 h 2344484"/>
              <a:gd name="connsiteX26" fmla="*/ 6396793 w 10513286"/>
              <a:gd name="connsiteY26" fmla="*/ 2278123 h 2344484"/>
              <a:gd name="connsiteX27" fmla="*/ 6095282 w 10513286"/>
              <a:gd name="connsiteY27" fmla="*/ 2278123 h 2344484"/>
              <a:gd name="connsiteX28" fmla="*/ 5479951 w 10513286"/>
              <a:gd name="connsiteY28" fmla="*/ 2278123 h 2344484"/>
              <a:gd name="connsiteX29" fmla="*/ 4969228 w 10513286"/>
              <a:gd name="connsiteY29" fmla="*/ 2278123 h 2344484"/>
              <a:gd name="connsiteX30" fmla="*/ 4667717 w 10513286"/>
              <a:gd name="connsiteY30" fmla="*/ 2278123 h 2344484"/>
              <a:gd name="connsiteX31" fmla="*/ 4366204 w 10513286"/>
              <a:gd name="connsiteY31" fmla="*/ 2278123 h 2344484"/>
              <a:gd name="connsiteX32" fmla="*/ 3646271 w 10513286"/>
              <a:gd name="connsiteY32" fmla="*/ 2278123 h 2344484"/>
              <a:gd name="connsiteX33" fmla="*/ 3135546 w 10513286"/>
              <a:gd name="connsiteY33" fmla="*/ 2278123 h 2344484"/>
              <a:gd name="connsiteX34" fmla="*/ 2520217 w 10513286"/>
              <a:gd name="connsiteY34" fmla="*/ 2278123 h 2344484"/>
              <a:gd name="connsiteX35" fmla="*/ 1800282 w 10513286"/>
              <a:gd name="connsiteY35" fmla="*/ 2278123 h 2344484"/>
              <a:gd name="connsiteX36" fmla="*/ 1289559 w 10513286"/>
              <a:gd name="connsiteY36" fmla="*/ 2278123 h 2344484"/>
              <a:gd name="connsiteX37" fmla="*/ 34286 w 10513286"/>
              <a:gd name="connsiteY37" fmla="*/ 2278123 h 2344484"/>
              <a:gd name="connsiteX38" fmla="*/ 34286 w 10513286"/>
              <a:gd name="connsiteY38" fmla="*/ 1223019 h 2344484"/>
              <a:gd name="connsiteX39" fmla="*/ 34286 w 10513286"/>
              <a:gd name="connsiteY39" fmla="*/ 124847 h 2344484"/>
              <a:gd name="connsiteX0" fmla="*/ 198048 w 10513286"/>
              <a:gd name="connsiteY0" fmla="*/ 1665 h 2344484"/>
              <a:gd name="connsiteX1" fmla="*/ 545011 w 10513286"/>
              <a:gd name="connsiteY1" fmla="*/ 124847 h 2344484"/>
              <a:gd name="connsiteX2" fmla="*/ 846522 w 10513286"/>
              <a:gd name="connsiteY2" fmla="*/ 124847 h 2344484"/>
              <a:gd name="connsiteX3" fmla="*/ 1461851 w 10513286"/>
              <a:gd name="connsiteY3" fmla="*/ 124847 h 2344484"/>
              <a:gd name="connsiteX4" fmla="*/ 2181785 w 10513286"/>
              <a:gd name="connsiteY4" fmla="*/ 124847 h 2344484"/>
              <a:gd name="connsiteX5" fmla="*/ 2587902 w 10513286"/>
              <a:gd name="connsiteY5" fmla="*/ 124847 h 2344484"/>
              <a:gd name="connsiteX6" fmla="*/ 2889416 w 10513286"/>
              <a:gd name="connsiteY6" fmla="*/ 124847 h 2344484"/>
              <a:gd name="connsiteX7" fmla="*/ 3504744 w 10513286"/>
              <a:gd name="connsiteY7" fmla="*/ 124847 h 2344484"/>
              <a:gd name="connsiteX8" fmla="*/ 3806255 w 10513286"/>
              <a:gd name="connsiteY8" fmla="*/ 124847 h 2344484"/>
              <a:gd name="connsiteX9" fmla="*/ 4212373 w 10513286"/>
              <a:gd name="connsiteY9" fmla="*/ 124847 h 2344484"/>
              <a:gd name="connsiteX10" fmla="*/ 4827701 w 10513286"/>
              <a:gd name="connsiteY10" fmla="*/ 124847 h 2344484"/>
              <a:gd name="connsiteX11" fmla="*/ 5443032 w 10513286"/>
              <a:gd name="connsiteY11" fmla="*/ 124847 h 2344484"/>
              <a:gd name="connsiteX12" fmla="*/ 5849149 w 10513286"/>
              <a:gd name="connsiteY12" fmla="*/ 124847 h 2344484"/>
              <a:gd name="connsiteX13" fmla="*/ 6569084 w 10513286"/>
              <a:gd name="connsiteY13" fmla="*/ 124847 h 2344484"/>
              <a:gd name="connsiteX14" fmla="*/ 7393625 w 10513286"/>
              <a:gd name="connsiteY14" fmla="*/ 124847 h 2344484"/>
              <a:gd name="connsiteX15" fmla="*/ 8008956 w 10513286"/>
              <a:gd name="connsiteY15" fmla="*/ 124847 h 2344484"/>
              <a:gd name="connsiteX16" fmla="*/ 8519679 w 10513286"/>
              <a:gd name="connsiteY16" fmla="*/ 124847 h 2344484"/>
              <a:gd name="connsiteX17" fmla="*/ 9135008 w 10513286"/>
              <a:gd name="connsiteY17" fmla="*/ 124847 h 2344484"/>
              <a:gd name="connsiteX18" fmla="*/ 9436519 w 10513286"/>
              <a:gd name="connsiteY18" fmla="*/ 124847 h 2344484"/>
              <a:gd name="connsiteX19" fmla="*/ 10494885 w 10513286"/>
              <a:gd name="connsiteY19" fmla="*/ 124847 h 2344484"/>
              <a:gd name="connsiteX20" fmla="*/ 10494885 w 10513286"/>
              <a:gd name="connsiteY20" fmla="*/ 1244548 h 2344484"/>
              <a:gd name="connsiteX21" fmla="*/ 10494885 w 10513286"/>
              <a:gd name="connsiteY21" fmla="*/ 2278123 h 2344484"/>
              <a:gd name="connsiteX22" fmla="*/ 10193374 w 10513286"/>
              <a:gd name="connsiteY22" fmla="*/ 2278123 h 2344484"/>
              <a:gd name="connsiteX23" fmla="*/ 9368833 w 10513286"/>
              <a:gd name="connsiteY23" fmla="*/ 2278123 h 2344484"/>
              <a:gd name="connsiteX24" fmla="*/ 8962716 w 10513286"/>
              <a:gd name="connsiteY24" fmla="*/ 2278123 h 2344484"/>
              <a:gd name="connsiteX25" fmla="*/ 8556599 w 10513286"/>
              <a:gd name="connsiteY25" fmla="*/ 2278123 h 2344484"/>
              <a:gd name="connsiteX26" fmla="*/ 7941268 w 10513286"/>
              <a:gd name="connsiteY26" fmla="*/ 2278123 h 2344484"/>
              <a:gd name="connsiteX27" fmla="*/ 7221334 w 10513286"/>
              <a:gd name="connsiteY27" fmla="*/ 2278123 h 2344484"/>
              <a:gd name="connsiteX28" fmla="*/ 6919823 w 10513286"/>
              <a:gd name="connsiteY28" fmla="*/ 2278123 h 2344484"/>
              <a:gd name="connsiteX29" fmla="*/ 6095282 w 10513286"/>
              <a:gd name="connsiteY29" fmla="*/ 2278123 h 2344484"/>
              <a:gd name="connsiteX30" fmla="*/ 5689163 w 10513286"/>
              <a:gd name="connsiteY30" fmla="*/ 2278123 h 2344484"/>
              <a:gd name="connsiteX31" fmla="*/ 5178440 w 10513286"/>
              <a:gd name="connsiteY31" fmla="*/ 2278123 h 2344484"/>
              <a:gd name="connsiteX32" fmla="*/ 4667717 w 10513286"/>
              <a:gd name="connsiteY32" fmla="*/ 2278123 h 2344484"/>
              <a:gd name="connsiteX33" fmla="*/ 4156994 w 10513286"/>
              <a:gd name="connsiteY33" fmla="*/ 2278123 h 2344484"/>
              <a:gd name="connsiteX34" fmla="*/ 3855483 w 10513286"/>
              <a:gd name="connsiteY34" fmla="*/ 2278123 h 2344484"/>
              <a:gd name="connsiteX35" fmla="*/ 3449364 w 10513286"/>
              <a:gd name="connsiteY35" fmla="*/ 2278123 h 2344484"/>
              <a:gd name="connsiteX36" fmla="*/ 2834035 w 10513286"/>
              <a:gd name="connsiteY36" fmla="*/ 2278123 h 2344484"/>
              <a:gd name="connsiteX37" fmla="*/ 2427918 w 10513286"/>
              <a:gd name="connsiteY37" fmla="*/ 2278123 h 2344484"/>
              <a:gd name="connsiteX38" fmla="*/ 1812587 w 10513286"/>
              <a:gd name="connsiteY38" fmla="*/ 2278123 h 2344484"/>
              <a:gd name="connsiteX39" fmla="*/ 1301866 w 10513286"/>
              <a:gd name="connsiteY39" fmla="*/ 2278123 h 2344484"/>
              <a:gd name="connsiteX40" fmla="*/ 1000353 w 10513286"/>
              <a:gd name="connsiteY40" fmla="*/ 2278123 h 2344484"/>
              <a:gd name="connsiteX41" fmla="*/ 34286 w 10513286"/>
              <a:gd name="connsiteY41" fmla="*/ 2278123 h 2344484"/>
              <a:gd name="connsiteX42" fmla="*/ 34286 w 10513286"/>
              <a:gd name="connsiteY42" fmla="*/ 1158420 h 2344484"/>
              <a:gd name="connsiteX43" fmla="*/ 198048 w 10513286"/>
              <a:gd name="connsiteY43" fmla="*/ 1665 h 2344484"/>
              <a:gd name="connsiteX0" fmla="*/ 34286 w 10513286"/>
              <a:gd name="connsiteY0" fmla="*/ 124847 h 2344484"/>
              <a:gd name="connsiteX1" fmla="*/ 440405 w 10513286"/>
              <a:gd name="connsiteY1" fmla="*/ 124847 h 2344484"/>
              <a:gd name="connsiteX2" fmla="*/ 846522 w 10513286"/>
              <a:gd name="connsiteY2" fmla="*/ 124847 h 2344484"/>
              <a:gd name="connsiteX3" fmla="*/ 1461851 w 10513286"/>
              <a:gd name="connsiteY3" fmla="*/ 124847 h 2344484"/>
              <a:gd name="connsiteX4" fmla="*/ 2286391 w 10513286"/>
              <a:gd name="connsiteY4" fmla="*/ 124847 h 2344484"/>
              <a:gd name="connsiteX5" fmla="*/ 3110934 w 10513286"/>
              <a:gd name="connsiteY5" fmla="*/ 124847 h 2344484"/>
              <a:gd name="connsiteX6" fmla="*/ 3726263 w 10513286"/>
              <a:gd name="connsiteY6" fmla="*/ 124847 h 2344484"/>
              <a:gd name="connsiteX7" fmla="*/ 4236986 w 10513286"/>
              <a:gd name="connsiteY7" fmla="*/ 124847 h 2344484"/>
              <a:gd name="connsiteX8" fmla="*/ 4956921 w 10513286"/>
              <a:gd name="connsiteY8" fmla="*/ 124847 h 2344484"/>
              <a:gd name="connsiteX9" fmla="*/ 5467644 w 10513286"/>
              <a:gd name="connsiteY9" fmla="*/ 124847 h 2344484"/>
              <a:gd name="connsiteX10" fmla="*/ 5873761 w 10513286"/>
              <a:gd name="connsiteY10" fmla="*/ 124847 h 2344484"/>
              <a:gd name="connsiteX11" fmla="*/ 6593698 w 10513286"/>
              <a:gd name="connsiteY11" fmla="*/ 124847 h 2344484"/>
              <a:gd name="connsiteX12" fmla="*/ 7418239 w 10513286"/>
              <a:gd name="connsiteY12" fmla="*/ 124847 h 2344484"/>
              <a:gd name="connsiteX13" fmla="*/ 7928962 w 10513286"/>
              <a:gd name="connsiteY13" fmla="*/ 124847 h 2344484"/>
              <a:gd name="connsiteX14" fmla="*/ 8335079 w 10513286"/>
              <a:gd name="connsiteY14" fmla="*/ 124847 h 2344484"/>
              <a:gd name="connsiteX15" fmla="*/ 9055016 w 10513286"/>
              <a:gd name="connsiteY15" fmla="*/ 124847 h 2344484"/>
              <a:gd name="connsiteX16" fmla="*/ 9774950 w 10513286"/>
              <a:gd name="connsiteY16" fmla="*/ 124847 h 2344484"/>
              <a:gd name="connsiteX17" fmla="*/ 10494885 w 10513286"/>
              <a:gd name="connsiteY17" fmla="*/ 124847 h 2344484"/>
              <a:gd name="connsiteX18" fmla="*/ 10494885 w 10513286"/>
              <a:gd name="connsiteY18" fmla="*/ 1179951 h 2344484"/>
              <a:gd name="connsiteX19" fmla="*/ 10494885 w 10513286"/>
              <a:gd name="connsiteY19" fmla="*/ 2278123 h 2344484"/>
              <a:gd name="connsiteX20" fmla="*/ 9879556 w 10513286"/>
              <a:gd name="connsiteY20" fmla="*/ 2278123 h 2344484"/>
              <a:gd name="connsiteX21" fmla="*/ 9159622 w 10513286"/>
              <a:gd name="connsiteY21" fmla="*/ 2278123 h 2344484"/>
              <a:gd name="connsiteX22" fmla="*/ 8753505 w 10513286"/>
              <a:gd name="connsiteY22" fmla="*/ 2278123 h 2344484"/>
              <a:gd name="connsiteX23" fmla="*/ 8242780 w 10513286"/>
              <a:gd name="connsiteY23" fmla="*/ 2278123 h 2344484"/>
              <a:gd name="connsiteX24" fmla="*/ 7627451 w 10513286"/>
              <a:gd name="connsiteY24" fmla="*/ 2278123 h 2344484"/>
              <a:gd name="connsiteX25" fmla="*/ 6907516 w 10513286"/>
              <a:gd name="connsiteY25" fmla="*/ 2278123 h 2344484"/>
              <a:gd name="connsiteX26" fmla="*/ 6396793 w 10513286"/>
              <a:gd name="connsiteY26" fmla="*/ 2278123 h 2344484"/>
              <a:gd name="connsiteX27" fmla="*/ 6095282 w 10513286"/>
              <a:gd name="connsiteY27" fmla="*/ 2278123 h 2344484"/>
              <a:gd name="connsiteX28" fmla="*/ 5479951 w 10513286"/>
              <a:gd name="connsiteY28" fmla="*/ 2278123 h 2344484"/>
              <a:gd name="connsiteX29" fmla="*/ 4969228 w 10513286"/>
              <a:gd name="connsiteY29" fmla="*/ 2278123 h 2344484"/>
              <a:gd name="connsiteX30" fmla="*/ 4667717 w 10513286"/>
              <a:gd name="connsiteY30" fmla="*/ 2278123 h 2344484"/>
              <a:gd name="connsiteX31" fmla="*/ 4366204 w 10513286"/>
              <a:gd name="connsiteY31" fmla="*/ 2278123 h 2344484"/>
              <a:gd name="connsiteX32" fmla="*/ 3646271 w 10513286"/>
              <a:gd name="connsiteY32" fmla="*/ 2278123 h 2344484"/>
              <a:gd name="connsiteX33" fmla="*/ 3135546 w 10513286"/>
              <a:gd name="connsiteY33" fmla="*/ 2278123 h 2344484"/>
              <a:gd name="connsiteX34" fmla="*/ 2520217 w 10513286"/>
              <a:gd name="connsiteY34" fmla="*/ 2278123 h 2344484"/>
              <a:gd name="connsiteX35" fmla="*/ 1800282 w 10513286"/>
              <a:gd name="connsiteY35" fmla="*/ 2278123 h 2344484"/>
              <a:gd name="connsiteX36" fmla="*/ 1289559 w 10513286"/>
              <a:gd name="connsiteY36" fmla="*/ 2278123 h 2344484"/>
              <a:gd name="connsiteX37" fmla="*/ 34286 w 10513286"/>
              <a:gd name="connsiteY37" fmla="*/ 2278123 h 2344484"/>
              <a:gd name="connsiteX38" fmla="*/ 34286 w 10513286"/>
              <a:gd name="connsiteY38" fmla="*/ 1223019 h 2344484"/>
              <a:gd name="connsiteX39" fmla="*/ 34286 w 10513286"/>
              <a:gd name="connsiteY39" fmla="*/ 124847 h 2344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513286" h="2344484" fill="none" extrusionOk="0">
                <a:moveTo>
                  <a:pt x="34286" y="124847"/>
                </a:moveTo>
                <a:cubicBezTo>
                  <a:pt x="153572" y="99999"/>
                  <a:pt x="336133" y="189825"/>
                  <a:pt x="440405" y="124847"/>
                </a:cubicBezTo>
                <a:cubicBezTo>
                  <a:pt x="464215" y="48488"/>
                  <a:pt x="764835" y="195298"/>
                  <a:pt x="846522" y="124847"/>
                </a:cubicBezTo>
                <a:cubicBezTo>
                  <a:pt x="912994" y="-9240"/>
                  <a:pt x="1226924" y="241037"/>
                  <a:pt x="1461851" y="124847"/>
                </a:cubicBezTo>
                <a:cubicBezTo>
                  <a:pt x="1683817" y="-30429"/>
                  <a:pt x="1915257" y="266653"/>
                  <a:pt x="2286391" y="124847"/>
                </a:cubicBezTo>
                <a:cubicBezTo>
                  <a:pt x="2561342" y="-32691"/>
                  <a:pt x="2945964" y="361333"/>
                  <a:pt x="3110934" y="124847"/>
                </a:cubicBezTo>
                <a:cubicBezTo>
                  <a:pt x="3280339" y="-7774"/>
                  <a:pt x="3627130" y="178652"/>
                  <a:pt x="3726263" y="124847"/>
                </a:cubicBezTo>
                <a:cubicBezTo>
                  <a:pt x="3833061" y="60544"/>
                  <a:pt x="4129928" y="222668"/>
                  <a:pt x="4236986" y="124847"/>
                </a:cubicBezTo>
                <a:cubicBezTo>
                  <a:pt x="4363035" y="123244"/>
                  <a:pt x="4594358" y="215910"/>
                  <a:pt x="4956921" y="124847"/>
                </a:cubicBezTo>
                <a:cubicBezTo>
                  <a:pt x="5280239" y="132055"/>
                  <a:pt x="5276269" y="148459"/>
                  <a:pt x="5467644" y="124847"/>
                </a:cubicBezTo>
                <a:cubicBezTo>
                  <a:pt x="5704194" y="116469"/>
                  <a:pt x="5830841" y="252138"/>
                  <a:pt x="5873761" y="124847"/>
                </a:cubicBezTo>
                <a:cubicBezTo>
                  <a:pt x="6078164" y="-46696"/>
                  <a:pt x="6300192" y="185137"/>
                  <a:pt x="6593698" y="124847"/>
                </a:cubicBezTo>
                <a:cubicBezTo>
                  <a:pt x="6822398" y="143895"/>
                  <a:pt x="7231706" y="211761"/>
                  <a:pt x="7418239" y="124847"/>
                </a:cubicBezTo>
                <a:cubicBezTo>
                  <a:pt x="7786576" y="65232"/>
                  <a:pt x="7792510" y="272535"/>
                  <a:pt x="7928962" y="124847"/>
                </a:cubicBezTo>
                <a:cubicBezTo>
                  <a:pt x="8047738" y="7633"/>
                  <a:pt x="8124216" y="199894"/>
                  <a:pt x="8335079" y="124847"/>
                </a:cubicBezTo>
                <a:cubicBezTo>
                  <a:pt x="8382811" y="-57933"/>
                  <a:pt x="8722999" y="411287"/>
                  <a:pt x="9055016" y="124847"/>
                </a:cubicBezTo>
                <a:cubicBezTo>
                  <a:pt x="9399327" y="22333"/>
                  <a:pt x="9451712" y="250552"/>
                  <a:pt x="9774950" y="124847"/>
                </a:cubicBezTo>
                <a:cubicBezTo>
                  <a:pt x="10142752" y="-58712"/>
                  <a:pt x="10312925" y="117522"/>
                  <a:pt x="10494885" y="124847"/>
                </a:cubicBezTo>
                <a:cubicBezTo>
                  <a:pt x="10562610" y="323763"/>
                  <a:pt x="10603033" y="702301"/>
                  <a:pt x="10494885" y="1179951"/>
                </a:cubicBezTo>
                <a:cubicBezTo>
                  <a:pt x="10528594" y="1646002"/>
                  <a:pt x="10432509" y="1847243"/>
                  <a:pt x="10494885" y="2278123"/>
                </a:cubicBezTo>
                <a:cubicBezTo>
                  <a:pt x="10321549" y="2421963"/>
                  <a:pt x="10070645" y="2104379"/>
                  <a:pt x="9879556" y="2278123"/>
                </a:cubicBezTo>
                <a:cubicBezTo>
                  <a:pt x="9668566" y="2360619"/>
                  <a:pt x="9293007" y="2205942"/>
                  <a:pt x="9159622" y="2278123"/>
                </a:cubicBezTo>
                <a:cubicBezTo>
                  <a:pt x="9010696" y="2370441"/>
                  <a:pt x="8980152" y="2152254"/>
                  <a:pt x="8753505" y="2278123"/>
                </a:cubicBezTo>
                <a:cubicBezTo>
                  <a:pt x="8586606" y="2400949"/>
                  <a:pt x="8483502" y="2268325"/>
                  <a:pt x="8242780" y="2278123"/>
                </a:cubicBezTo>
                <a:cubicBezTo>
                  <a:pt x="8008173" y="2346301"/>
                  <a:pt x="7913214" y="2118684"/>
                  <a:pt x="7627451" y="2278123"/>
                </a:cubicBezTo>
                <a:cubicBezTo>
                  <a:pt x="7395055" y="2485225"/>
                  <a:pt x="7169739" y="2200637"/>
                  <a:pt x="6907516" y="2278123"/>
                </a:cubicBezTo>
                <a:cubicBezTo>
                  <a:pt x="6697223" y="2286593"/>
                  <a:pt x="6621853" y="2264055"/>
                  <a:pt x="6396793" y="2278123"/>
                </a:cubicBezTo>
                <a:cubicBezTo>
                  <a:pt x="6086245" y="2272451"/>
                  <a:pt x="6226512" y="2183140"/>
                  <a:pt x="6095282" y="2278123"/>
                </a:cubicBezTo>
                <a:cubicBezTo>
                  <a:pt x="5960269" y="2365848"/>
                  <a:pt x="5699127" y="2145935"/>
                  <a:pt x="5479951" y="2278123"/>
                </a:cubicBezTo>
                <a:cubicBezTo>
                  <a:pt x="5269381" y="2363018"/>
                  <a:pt x="5116488" y="2091717"/>
                  <a:pt x="4969228" y="2278123"/>
                </a:cubicBezTo>
                <a:cubicBezTo>
                  <a:pt x="4878726" y="2412239"/>
                  <a:pt x="4731662" y="2281847"/>
                  <a:pt x="4667717" y="2278123"/>
                </a:cubicBezTo>
                <a:cubicBezTo>
                  <a:pt x="4550418" y="2288001"/>
                  <a:pt x="4533017" y="2223393"/>
                  <a:pt x="4366204" y="2278123"/>
                </a:cubicBezTo>
                <a:cubicBezTo>
                  <a:pt x="4096888" y="2352651"/>
                  <a:pt x="4010015" y="2256996"/>
                  <a:pt x="3646271" y="2278123"/>
                </a:cubicBezTo>
                <a:cubicBezTo>
                  <a:pt x="3331357" y="2377578"/>
                  <a:pt x="3356405" y="2268669"/>
                  <a:pt x="3135546" y="2278123"/>
                </a:cubicBezTo>
                <a:cubicBezTo>
                  <a:pt x="2903724" y="2271422"/>
                  <a:pt x="2818961" y="2227192"/>
                  <a:pt x="2520217" y="2278123"/>
                </a:cubicBezTo>
                <a:cubicBezTo>
                  <a:pt x="2199537" y="2285102"/>
                  <a:pt x="1932673" y="2194284"/>
                  <a:pt x="1800282" y="2278123"/>
                </a:cubicBezTo>
                <a:cubicBezTo>
                  <a:pt x="1579922" y="2379268"/>
                  <a:pt x="1438458" y="2220701"/>
                  <a:pt x="1289559" y="2278123"/>
                </a:cubicBezTo>
                <a:cubicBezTo>
                  <a:pt x="1119303" y="2250728"/>
                  <a:pt x="348418" y="2207234"/>
                  <a:pt x="34286" y="2278123"/>
                </a:cubicBezTo>
                <a:cubicBezTo>
                  <a:pt x="8804" y="1826124"/>
                  <a:pt x="54820" y="1628209"/>
                  <a:pt x="34286" y="1223019"/>
                </a:cubicBezTo>
                <a:cubicBezTo>
                  <a:pt x="24820" y="755402"/>
                  <a:pt x="60795" y="690925"/>
                  <a:pt x="34286" y="124847"/>
                </a:cubicBezTo>
                <a:close/>
              </a:path>
              <a:path w="10513286" h="2344484" stroke="0" extrusionOk="0">
                <a:moveTo>
                  <a:pt x="198048" y="1665"/>
                </a:moveTo>
                <a:cubicBezTo>
                  <a:pt x="361136" y="-66924"/>
                  <a:pt x="421348" y="115916"/>
                  <a:pt x="545011" y="124847"/>
                </a:cubicBezTo>
                <a:cubicBezTo>
                  <a:pt x="660972" y="133027"/>
                  <a:pt x="699161" y="165485"/>
                  <a:pt x="846522" y="124847"/>
                </a:cubicBezTo>
                <a:cubicBezTo>
                  <a:pt x="968146" y="183645"/>
                  <a:pt x="1163694" y="187102"/>
                  <a:pt x="1461851" y="124847"/>
                </a:cubicBezTo>
                <a:cubicBezTo>
                  <a:pt x="1668034" y="-4862"/>
                  <a:pt x="1882954" y="321357"/>
                  <a:pt x="2181785" y="124847"/>
                </a:cubicBezTo>
                <a:cubicBezTo>
                  <a:pt x="2419048" y="-18347"/>
                  <a:pt x="2481100" y="160746"/>
                  <a:pt x="2587902" y="124847"/>
                </a:cubicBezTo>
                <a:cubicBezTo>
                  <a:pt x="2670642" y="114082"/>
                  <a:pt x="2799978" y="186137"/>
                  <a:pt x="2889416" y="124847"/>
                </a:cubicBezTo>
                <a:cubicBezTo>
                  <a:pt x="3006120" y="6816"/>
                  <a:pt x="3330958" y="246779"/>
                  <a:pt x="3504744" y="124847"/>
                </a:cubicBezTo>
                <a:cubicBezTo>
                  <a:pt x="3623020" y="-41759"/>
                  <a:pt x="3695990" y="169035"/>
                  <a:pt x="3806255" y="124847"/>
                </a:cubicBezTo>
                <a:cubicBezTo>
                  <a:pt x="3874015" y="175309"/>
                  <a:pt x="4061032" y="124864"/>
                  <a:pt x="4212373" y="124847"/>
                </a:cubicBezTo>
                <a:cubicBezTo>
                  <a:pt x="4370322" y="160010"/>
                  <a:pt x="4698035" y="105981"/>
                  <a:pt x="4827701" y="124847"/>
                </a:cubicBezTo>
                <a:cubicBezTo>
                  <a:pt x="4910251" y="111639"/>
                  <a:pt x="5164169" y="211130"/>
                  <a:pt x="5443032" y="124847"/>
                </a:cubicBezTo>
                <a:cubicBezTo>
                  <a:pt x="5728343" y="68602"/>
                  <a:pt x="5623058" y="165864"/>
                  <a:pt x="5849149" y="124847"/>
                </a:cubicBezTo>
                <a:cubicBezTo>
                  <a:pt x="6105228" y="-19258"/>
                  <a:pt x="6251521" y="261344"/>
                  <a:pt x="6569084" y="124847"/>
                </a:cubicBezTo>
                <a:cubicBezTo>
                  <a:pt x="6808074" y="-18879"/>
                  <a:pt x="6937235" y="132671"/>
                  <a:pt x="7393625" y="124847"/>
                </a:cubicBezTo>
                <a:cubicBezTo>
                  <a:pt x="7794777" y="142976"/>
                  <a:pt x="7888833" y="335987"/>
                  <a:pt x="8008956" y="124847"/>
                </a:cubicBezTo>
                <a:cubicBezTo>
                  <a:pt x="8159361" y="24436"/>
                  <a:pt x="8401847" y="161361"/>
                  <a:pt x="8519679" y="124847"/>
                </a:cubicBezTo>
                <a:cubicBezTo>
                  <a:pt x="8572993" y="58255"/>
                  <a:pt x="8780609" y="111840"/>
                  <a:pt x="9135008" y="124847"/>
                </a:cubicBezTo>
                <a:cubicBezTo>
                  <a:pt x="9393659" y="85523"/>
                  <a:pt x="9334791" y="128444"/>
                  <a:pt x="9436519" y="124847"/>
                </a:cubicBezTo>
                <a:cubicBezTo>
                  <a:pt x="9478713" y="131447"/>
                  <a:pt x="10037110" y="158578"/>
                  <a:pt x="10494885" y="124847"/>
                </a:cubicBezTo>
                <a:cubicBezTo>
                  <a:pt x="10557349" y="724752"/>
                  <a:pt x="10378795" y="939713"/>
                  <a:pt x="10494885" y="1244548"/>
                </a:cubicBezTo>
                <a:cubicBezTo>
                  <a:pt x="10626459" y="1480475"/>
                  <a:pt x="10534180" y="1982045"/>
                  <a:pt x="10494885" y="2278123"/>
                </a:cubicBezTo>
                <a:cubicBezTo>
                  <a:pt x="10400267" y="2278495"/>
                  <a:pt x="10364380" y="2176246"/>
                  <a:pt x="10193374" y="2278123"/>
                </a:cubicBezTo>
                <a:cubicBezTo>
                  <a:pt x="10068421" y="2254020"/>
                  <a:pt x="9653555" y="2202305"/>
                  <a:pt x="9368833" y="2278123"/>
                </a:cubicBezTo>
                <a:cubicBezTo>
                  <a:pt x="9181794" y="2462933"/>
                  <a:pt x="9078786" y="2203345"/>
                  <a:pt x="8962716" y="2278123"/>
                </a:cubicBezTo>
                <a:cubicBezTo>
                  <a:pt x="8801264" y="2382572"/>
                  <a:pt x="8623998" y="2218532"/>
                  <a:pt x="8556599" y="2278123"/>
                </a:cubicBezTo>
                <a:cubicBezTo>
                  <a:pt x="8473073" y="2254422"/>
                  <a:pt x="8136408" y="2243683"/>
                  <a:pt x="7941268" y="2278123"/>
                </a:cubicBezTo>
                <a:cubicBezTo>
                  <a:pt x="7533308" y="2362450"/>
                  <a:pt x="7497083" y="2051905"/>
                  <a:pt x="7221334" y="2278123"/>
                </a:cubicBezTo>
                <a:cubicBezTo>
                  <a:pt x="7058455" y="2431878"/>
                  <a:pt x="7012477" y="2225693"/>
                  <a:pt x="6919823" y="2278123"/>
                </a:cubicBezTo>
                <a:cubicBezTo>
                  <a:pt x="6812189" y="2399138"/>
                  <a:pt x="6447269" y="2163841"/>
                  <a:pt x="6095282" y="2278123"/>
                </a:cubicBezTo>
                <a:cubicBezTo>
                  <a:pt x="5814811" y="2348967"/>
                  <a:pt x="5820491" y="2233259"/>
                  <a:pt x="5689163" y="2278123"/>
                </a:cubicBezTo>
                <a:cubicBezTo>
                  <a:pt x="5584663" y="2282949"/>
                  <a:pt x="5379885" y="2302280"/>
                  <a:pt x="5178440" y="2278123"/>
                </a:cubicBezTo>
                <a:cubicBezTo>
                  <a:pt x="5051119" y="2277663"/>
                  <a:pt x="4791081" y="2270347"/>
                  <a:pt x="4667717" y="2278123"/>
                </a:cubicBezTo>
                <a:cubicBezTo>
                  <a:pt x="4547108" y="2330853"/>
                  <a:pt x="4316237" y="2242616"/>
                  <a:pt x="4156994" y="2278123"/>
                </a:cubicBezTo>
                <a:cubicBezTo>
                  <a:pt x="4050605" y="2355107"/>
                  <a:pt x="3937825" y="2265576"/>
                  <a:pt x="3855483" y="2278123"/>
                </a:cubicBezTo>
                <a:cubicBezTo>
                  <a:pt x="3705236" y="2311238"/>
                  <a:pt x="3638578" y="2253093"/>
                  <a:pt x="3449364" y="2278123"/>
                </a:cubicBezTo>
                <a:cubicBezTo>
                  <a:pt x="3220376" y="2181660"/>
                  <a:pt x="3001229" y="2120549"/>
                  <a:pt x="2834035" y="2278123"/>
                </a:cubicBezTo>
                <a:cubicBezTo>
                  <a:pt x="2577980" y="2427608"/>
                  <a:pt x="2605273" y="2243727"/>
                  <a:pt x="2427918" y="2278123"/>
                </a:cubicBezTo>
                <a:cubicBezTo>
                  <a:pt x="2268773" y="2354694"/>
                  <a:pt x="1882497" y="2158611"/>
                  <a:pt x="1812587" y="2278123"/>
                </a:cubicBezTo>
                <a:cubicBezTo>
                  <a:pt x="1646124" y="2384824"/>
                  <a:pt x="1441595" y="2218604"/>
                  <a:pt x="1301866" y="2278123"/>
                </a:cubicBezTo>
                <a:cubicBezTo>
                  <a:pt x="1077613" y="2335155"/>
                  <a:pt x="1043427" y="2230445"/>
                  <a:pt x="1000353" y="2278123"/>
                </a:cubicBezTo>
                <a:cubicBezTo>
                  <a:pt x="916999" y="2257632"/>
                  <a:pt x="247666" y="2157599"/>
                  <a:pt x="34286" y="2278123"/>
                </a:cubicBezTo>
                <a:cubicBezTo>
                  <a:pt x="-143887" y="1803216"/>
                  <a:pt x="-104789" y="1393717"/>
                  <a:pt x="34286" y="1158420"/>
                </a:cubicBezTo>
                <a:cubicBezTo>
                  <a:pt x="-117113" y="802172"/>
                  <a:pt x="434962" y="522051"/>
                  <a:pt x="198048" y="1665"/>
                </a:cubicBezTo>
                <a:close/>
              </a:path>
              <a:path w="10513286" h="2344484" fill="none" stroke="0" extrusionOk="0">
                <a:moveTo>
                  <a:pt x="34286" y="124847"/>
                </a:moveTo>
                <a:cubicBezTo>
                  <a:pt x="132048" y="40603"/>
                  <a:pt x="331005" y="221064"/>
                  <a:pt x="440405" y="124847"/>
                </a:cubicBezTo>
                <a:cubicBezTo>
                  <a:pt x="535805" y="44160"/>
                  <a:pt x="766411" y="199986"/>
                  <a:pt x="846522" y="124847"/>
                </a:cubicBezTo>
                <a:cubicBezTo>
                  <a:pt x="930593" y="21334"/>
                  <a:pt x="1346275" y="261445"/>
                  <a:pt x="1461851" y="124847"/>
                </a:cubicBezTo>
                <a:cubicBezTo>
                  <a:pt x="1712952" y="-106552"/>
                  <a:pt x="2038579" y="226669"/>
                  <a:pt x="2286391" y="124847"/>
                </a:cubicBezTo>
                <a:cubicBezTo>
                  <a:pt x="2556690" y="60161"/>
                  <a:pt x="2979166" y="380010"/>
                  <a:pt x="3110934" y="124847"/>
                </a:cubicBezTo>
                <a:cubicBezTo>
                  <a:pt x="3285042" y="-31447"/>
                  <a:pt x="3590861" y="221098"/>
                  <a:pt x="3726263" y="124847"/>
                </a:cubicBezTo>
                <a:cubicBezTo>
                  <a:pt x="3848943" y="-14969"/>
                  <a:pt x="4117023" y="205719"/>
                  <a:pt x="4236986" y="124847"/>
                </a:cubicBezTo>
                <a:cubicBezTo>
                  <a:pt x="4368910" y="73901"/>
                  <a:pt x="4758613" y="224308"/>
                  <a:pt x="4956921" y="124847"/>
                </a:cubicBezTo>
                <a:cubicBezTo>
                  <a:pt x="5268844" y="117974"/>
                  <a:pt x="5269881" y="185073"/>
                  <a:pt x="5467644" y="124847"/>
                </a:cubicBezTo>
                <a:cubicBezTo>
                  <a:pt x="5633853" y="127968"/>
                  <a:pt x="5770637" y="214870"/>
                  <a:pt x="5873761" y="124847"/>
                </a:cubicBezTo>
                <a:cubicBezTo>
                  <a:pt x="5937999" y="-21585"/>
                  <a:pt x="6355165" y="224427"/>
                  <a:pt x="6593698" y="124847"/>
                </a:cubicBezTo>
                <a:cubicBezTo>
                  <a:pt x="6831433" y="43861"/>
                  <a:pt x="7176665" y="235862"/>
                  <a:pt x="7418239" y="124847"/>
                </a:cubicBezTo>
                <a:cubicBezTo>
                  <a:pt x="7713257" y="41929"/>
                  <a:pt x="7738774" y="210583"/>
                  <a:pt x="7928962" y="124847"/>
                </a:cubicBezTo>
                <a:cubicBezTo>
                  <a:pt x="8124983" y="1109"/>
                  <a:pt x="8088997" y="190266"/>
                  <a:pt x="8335079" y="124847"/>
                </a:cubicBezTo>
                <a:cubicBezTo>
                  <a:pt x="8530671" y="-63931"/>
                  <a:pt x="8853956" y="339659"/>
                  <a:pt x="9055016" y="124847"/>
                </a:cubicBezTo>
                <a:cubicBezTo>
                  <a:pt x="9251589" y="-12130"/>
                  <a:pt x="9396143" y="223786"/>
                  <a:pt x="9774950" y="124847"/>
                </a:cubicBezTo>
                <a:cubicBezTo>
                  <a:pt x="10143818" y="-50660"/>
                  <a:pt x="10282924" y="120669"/>
                  <a:pt x="10494885" y="124847"/>
                </a:cubicBezTo>
                <a:cubicBezTo>
                  <a:pt x="10508846" y="362264"/>
                  <a:pt x="10468641" y="769173"/>
                  <a:pt x="10494885" y="1179951"/>
                </a:cubicBezTo>
                <a:cubicBezTo>
                  <a:pt x="10524885" y="1588669"/>
                  <a:pt x="10507546" y="1815769"/>
                  <a:pt x="10494885" y="2278123"/>
                </a:cubicBezTo>
                <a:cubicBezTo>
                  <a:pt x="10305209" y="2355335"/>
                  <a:pt x="10047658" y="2185227"/>
                  <a:pt x="9879556" y="2278123"/>
                </a:cubicBezTo>
                <a:cubicBezTo>
                  <a:pt x="9760562" y="2384986"/>
                  <a:pt x="9293948" y="2100033"/>
                  <a:pt x="9159622" y="2278123"/>
                </a:cubicBezTo>
                <a:cubicBezTo>
                  <a:pt x="9009136" y="2441874"/>
                  <a:pt x="8857734" y="2133096"/>
                  <a:pt x="8753505" y="2278123"/>
                </a:cubicBezTo>
                <a:cubicBezTo>
                  <a:pt x="8593420" y="2372104"/>
                  <a:pt x="8435069" y="2237131"/>
                  <a:pt x="8242780" y="2278123"/>
                </a:cubicBezTo>
                <a:cubicBezTo>
                  <a:pt x="8012554" y="2321746"/>
                  <a:pt x="7844969" y="2193324"/>
                  <a:pt x="7627451" y="2278123"/>
                </a:cubicBezTo>
                <a:cubicBezTo>
                  <a:pt x="7399274" y="2434626"/>
                  <a:pt x="7050437" y="2236299"/>
                  <a:pt x="6907516" y="2278123"/>
                </a:cubicBezTo>
                <a:cubicBezTo>
                  <a:pt x="6693286" y="2323699"/>
                  <a:pt x="6632842" y="2275784"/>
                  <a:pt x="6396793" y="2278123"/>
                </a:cubicBezTo>
                <a:cubicBezTo>
                  <a:pt x="6134197" y="2334510"/>
                  <a:pt x="6214236" y="2154647"/>
                  <a:pt x="6095282" y="2278123"/>
                </a:cubicBezTo>
                <a:cubicBezTo>
                  <a:pt x="6012677" y="2389325"/>
                  <a:pt x="5677788" y="2231962"/>
                  <a:pt x="5479951" y="2278123"/>
                </a:cubicBezTo>
                <a:cubicBezTo>
                  <a:pt x="5280369" y="2318315"/>
                  <a:pt x="5086043" y="2131041"/>
                  <a:pt x="4969228" y="2278123"/>
                </a:cubicBezTo>
                <a:cubicBezTo>
                  <a:pt x="4873162" y="2420176"/>
                  <a:pt x="4750889" y="2261474"/>
                  <a:pt x="4667717" y="2278123"/>
                </a:cubicBezTo>
                <a:cubicBezTo>
                  <a:pt x="4620314" y="2307772"/>
                  <a:pt x="4525359" y="2208214"/>
                  <a:pt x="4366204" y="2278123"/>
                </a:cubicBezTo>
                <a:cubicBezTo>
                  <a:pt x="4236535" y="2315606"/>
                  <a:pt x="3936128" y="2152430"/>
                  <a:pt x="3646271" y="2278123"/>
                </a:cubicBezTo>
                <a:cubicBezTo>
                  <a:pt x="3278669" y="2377910"/>
                  <a:pt x="3334438" y="2227404"/>
                  <a:pt x="3135546" y="2278123"/>
                </a:cubicBezTo>
                <a:cubicBezTo>
                  <a:pt x="2950814" y="2272855"/>
                  <a:pt x="2819880" y="2219306"/>
                  <a:pt x="2520217" y="2278123"/>
                </a:cubicBezTo>
                <a:cubicBezTo>
                  <a:pt x="2234776" y="2393277"/>
                  <a:pt x="2008121" y="2218290"/>
                  <a:pt x="1800282" y="2278123"/>
                </a:cubicBezTo>
                <a:cubicBezTo>
                  <a:pt x="1604291" y="2357028"/>
                  <a:pt x="1383367" y="2270379"/>
                  <a:pt x="1289559" y="2278123"/>
                </a:cubicBezTo>
                <a:cubicBezTo>
                  <a:pt x="1196982" y="2246299"/>
                  <a:pt x="364531" y="2189161"/>
                  <a:pt x="34286" y="2278123"/>
                </a:cubicBezTo>
                <a:cubicBezTo>
                  <a:pt x="57797" y="1771335"/>
                  <a:pt x="89849" y="1662456"/>
                  <a:pt x="34286" y="1223019"/>
                </a:cubicBezTo>
                <a:cubicBezTo>
                  <a:pt x="13009" y="872193"/>
                  <a:pt x="38899" y="689912"/>
                  <a:pt x="34286" y="124847"/>
                </a:cubicBezTo>
                <a:close/>
              </a:path>
              <a:path w="10513286" h="2344484" fill="none" stroke="0" extrusionOk="0">
                <a:moveTo>
                  <a:pt x="34286" y="124847"/>
                </a:moveTo>
                <a:cubicBezTo>
                  <a:pt x="156452" y="74323"/>
                  <a:pt x="335478" y="200622"/>
                  <a:pt x="440405" y="124847"/>
                </a:cubicBezTo>
                <a:cubicBezTo>
                  <a:pt x="516169" y="38796"/>
                  <a:pt x="785205" y="192009"/>
                  <a:pt x="846522" y="124847"/>
                </a:cubicBezTo>
                <a:cubicBezTo>
                  <a:pt x="883381" y="-7620"/>
                  <a:pt x="1319005" y="244167"/>
                  <a:pt x="1461851" y="124847"/>
                </a:cubicBezTo>
                <a:cubicBezTo>
                  <a:pt x="1661346" y="-60180"/>
                  <a:pt x="1979870" y="255002"/>
                  <a:pt x="2286391" y="124847"/>
                </a:cubicBezTo>
                <a:cubicBezTo>
                  <a:pt x="2522586" y="-736"/>
                  <a:pt x="2941412" y="300216"/>
                  <a:pt x="3110934" y="124847"/>
                </a:cubicBezTo>
                <a:cubicBezTo>
                  <a:pt x="3259375" y="-31929"/>
                  <a:pt x="3608445" y="201167"/>
                  <a:pt x="3726263" y="124847"/>
                </a:cubicBezTo>
                <a:cubicBezTo>
                  <a:pt x="3846022" y="30417"/>
                  <a:pt x="4116199" y="181508"/>
                  <a:pt x="4236986" y="124847"/>
                </a:cubicBezTo>
                <a:cubicBezTo>
                  <a:pt x="4415254" y="79863"/>
                  <a:pt x="4639052" y="157792"/>
                  <a:pt x="4956921" y="124847"/>
                </a:cubicBezTo>
                <a:cubicBezTo>
                  <a:pt x="5270230" y="128473"/>
                  <a:pt x="5276141" y="157179"/>
                  <a:pt x="5467644" y="124847"/>
                </a:cubicBezTo>
                <a:cubicBezTo>
                  <a:pt x="5673471" y="114134"/>
                  <a:pt x="5808267" y="223190"/>
                  <a:pt x="5873761" y="124847"/>
                </a:cubicBezTo>
                <a:cubicBezTo>
                  <a:pt x="5968608" y="-24010"/>
                  <a:pt x="6289650" y="192054"/>
                  <a:pt x="6593698" y="124847"/>
                </a:cubicBezTo>
                <a:cubicBezTo>
                  <a:pt x="6890122" y="133054"/>
                  <a:pt x="7180639" y="230037"/>
                  <a:pt x="7418239" y="124847"/>
                </a:cubicBezTo>
                <a:cubicBezTo>
                  <a:pt x="7734104" y="54844"/>
                  <a:pt x="7782198" y="259697"/>
                  <a:pt x="7928962" y="124847"/>
                </a:cubicBezTo>
                <a:cubicBezTo>
                  <a:pt x="8072468" y="8826"/>
                  <a:pt x="8136532" y="201656"/>
                  <a:pt x="8335079" y="124847"/>
                </a:cubicBezTo>
                <a:cubicBezTo>
                  <a:pt x="8420522" y="-50152"/>
                  <a:pt x="8810953" y="381434"/>
                  <a:pt x="9055016" y="124847"/>
                </a:cubicBezTo>
                <a:cubicBezTo>
                  <a:pt x="9342416" y="14451"/>
                  <a:pt x="9393288" y="239420"/>
                  <a:pt x="9774950" y="124847"/>
                </a:cubicBezTo>
                <a:cubicBezTo>
                  <a:pt x="10112676" y="-47650"/>
                  <a:pt x="10317446" y="147349"/>
                  <a:pt x="10494885" y="124847"/>
                </a:cubicBezTo>
                <a:cubicBezTo>
                  <a:pt x="10561677" y="338455"/>
                  <a:pt x="10404044" y="694227"/>
                  <a:pt x="10494885" y="1179951"/>
                </a:cubicBezTo>
                <a:cubicBezTo>
                  <a:pt x="10485081" y="1610794"/>
                  <a:pt x="10483138" y="1822456"/>
                  <a:pt x="10494885" y="2278123"/>
                </a:cubicBezTo>
                <a:cubicBezTo>
                  <a:pt x="10315697" y="2363937"/>
                  <a:pt x="10037865" y="2185296"/>
                  <a:pt x="9879556" y="2278123"/>
                </a:cubicBezTo>
                <a:cubicBezTo>
                  <a:pt x="9729912" y="2368834"/>
                  <a:pt x="9258049" y="2152070"/>
                  <a:pt x="9159622" y="2278123"/>
                </a:cubicBezTo>
                <a:cubicBezTo>
                  <a:pt x="9004086" y="2399079"/>
                  <a:pt x="8906700" y="2162222"/>
                  <a:pt x="8753505" y="2278123"/>
                </a:cubicBezTo>
                <a:cubicBezTo>
                  <a:pt x="8581635" y="2373344"/>
                  <a:pt x="8456784" y="2250226"/>
                  <a:pt x="8242780" y="2278123"/>
                </a:cubicBezTo>
                <a:cubicBezTo>
                  <a:pt x="8021853" y="2320000"/>
                  <a:pt x="7916349" y="2157363"/>
                  <a:pt x="7627451" y="2278123"/>
                </a:cubicBezTo>
                <a:cubicBezTo>
                  <a:pt x="7395665" y="2493114"/>
                  <a:pt x="7106999" y="2189229"/>
                  <a:pt x="6907516" y="2278123"/>
                </a:cubicBezTo>
                <a:cubicBezTo>
                  <a:pt x="6686232" y="2309197"/>
                  <a:pt x="6629695" y="2283141"/>
                  <a:pt x="6396793" y="2278123"/>
                </a:cubicBezTo>
                <a:cubicBezTo>
                  <a:pt x="6108236" y="2296945"/>
                  <a:pt x="6215371" y="2180102"/>
                  <a:pt x="6095282" y="2278123"/>
                </a:cubicBezTo>
                <a:cubicBezTo>
                  <a:pt x="5981494" y="2348848"/>
                  <a:pt x="5702011" y="2180647"/>
                  <a:pt x="5479951" y="2278123"/>
                </a:cubicBezTo>
                <a:cubicBezTo>
                  <a:pt x="5311784" y="2365421"/>
                  <a:pt x="5102612" y="2169554"/>
                  <a:pt x="4969228" y="2278123"/>
                </a:cubicBezTo>
                <a:cubicBezTo>
                  <a:pt x="4872961" y="2405957"/>
                  <a:pt x="4747170" y="2274009"/>
                  <a:pt x="4667717" y="2278123"/>
                </a:cubicBezTo>
                <a:cubicBezTo>
                  <a:pt x="4572905" y="2295544"/>
                  <a:pt x="4527223" y="2191613"/>
                  <a:pt x="4366204" y="2278123"/>
                </a:cubicBezTo>
                <a:cubicBezTo>
                  <a:pt x="4151565" y="2343607"/>
                  <a:pt x="3976198" y="2201575"/>
                  <a:pt x="3646271" y="2278123"/>
                </a:cubicBezTo>
                <a:cubicBezTo>
                  <a:pt x="3323817" y="2377257"/>
                  <a:pt x="3353012" y="2261138"/>
                  <a:pt x="3135546" y="2278123"/>
                </a:cubicBezTo>
                <a:cubicBezTo>
                  <a:pt x="2944366" y="2260502"/>
                  <a:pt x="2820161" y="2233553"/>
                  <a:pt x="2520217" y="2278123"/>
                </a:cubicBezTo>
                <a:cubicBezTo>
                  <a:pt x="2227774" y="2335543"/>
                  <a:pt x="2003880" y="2178158"/>
                  <a:pt x="1800282" y="2278123"/>
                </a:cubicBezTo>
                <a:cubicBezTo>
                  <a:pt x="1597096" y="2379948"/>
                  <a:pt x="1415911" y="2250764"/>
                  <a:pt x="1289559" y="2278123"/>
                </a:cubicBezTo>
                <a:cubicBezTo>
                  <a:pt x="1090809" y="2182006"/>
                  <a:pt x="396499" y="2200200"/>
                  <a:pt x="34286" y="2278123"/>
                </a:cubicBezTo>
                <a:cubicBezTo>
                  <a:pt x="36595" y="1827048"/>
                  <a:pt x="31402" y="1649812"/>
                  <a:pt x="34286" y="1223019"/>
                </a:cubicBezTo>
                <a:cubicBezTo>
                  <a:pt x="28433" y="782007"/>
                  <a:pt x="48166" y="697405"/>
                  <a:pt x="34286" y="124847"/>
                </a:cubicBezTo>
                <a:close/>
              </a:path>
            </a:pathLst>
          </a:custGeom>
          <a:solidFill>
            <a:schemeClr val="bg1"/>
          </a:solidFill>
          <a:ln w="38100" cap="flat" cmpd="sng" algn="ctr">
            <a:solidFill>
              <a:schemeClr val="accent5">
                <a:lumMod val="50000"/>
              </a:schemeClr>
            </a:solidFill>
            <a:prstDash val="solid"/>
            <a:miter lim="800000"/>
            <a:extLst>
              <a:ext uri="{C807C97D-BFC1-408E-A445-0C87EB9F89A2}">
                <ask:lineSketchStyleProps xmlns:ask="http://schemas.microsoft.com/office/drawing/2018/sketchyshapes" sd="3623122876">
                  <a:custGeom>
                    <a:avLst/>
                    <a:gdLst>
                      <a:gd name="connsiteX0" fmla="*/ 17128 w 5252022"/>
                      <a:gd name="connsiteY0" fmla="*/ 66553 h 1249788"/>
                      <a:gd name="connsiteX1" fmla="*/ 220009 w 5252022"/>
                      <a:gd name="connsiteY1" fmla="*/ 66553 h 1249788"/>
                      <a:gd name="connsiteX2" fmla="*/ 422889 w 5252022"/>
                      <a:gd name="connsiteY2" fmla="*/ 66553 h 1249788"/>
                      <a:gd name="connsiteX3" fmla="*/ 730283 w 5252022"/>
                      <a:gd name="connsiteY3" fmla="*/ 66553 h 1249788"/>
                      <a:gd name="connsiteX4" fmla="*/ 1142191 w 5252022"/>
                      <a:gd name="connsiteY4" fmla="*/ 66553 h 1249788"/>
                      <a:gd name="connsiteX5" fmla="*/ 1554100 w 5252022"/>
                      <a:gd name="connsiteY5" fmla="*/ 66553 h 1249788"/>
                      <a:gd name="connsiteX6" fmla="*/ 1861494 w 5252022"/>
                      <a:gd name="connsiteY6" fmla="*/ 66553 h 1249788"/>
                      <a:gd name="connsiteX7" fmla="*/ 2116631 w 5252022"/>
                      <a:gd name="connsiteY7" fmla="*/ 66553 h 1249788"/>
                      <a:gd name="connsiteX8" fmla="*/ 2476282 w 5252022"/>
                      <a:gd name="connsiteY8" fmla="*/ 66553 h 1249788"/>
                      <a:gd name="connsiteX9" fmla="*/ 2731419 w 5252022"/>
                      <a:gd name="connsiteY9" fmla="*/ 66553 h 1249788"/>
                      <a:gd name="connsiteX10" fmla="*/ 2934299 w 5252022"/>
                      <a:gd name="connsiteY10" fmla="*/ 66553 h 1249788"/>
                      <a:gd name="connsiteX11" fmla="*/ 3293951 w 5252022"/>
                      <a:gd name="connsiteY11" fmla="*/ 66553 h 1249788"/>
                      <a:gd name="connsiteX12" fmla="*/ 3705859 w 5252022"/>
                      <a:gd name="connsiteY12" fmla="*/ 66553 h 1249788"/>
                      <a:gd name="connsiteX13" fmla="*/ 3960996 w 5252022"/>
                      <a:gd name="connsiteY13" fmla="*/ 66553 h 1249788"/>
                      <a:gd name="connsiteX14" fmla="*/ 4163876 w 5252022"/>
                      <a:gd name="connsiteY14" fmla="*/ 66553 h 1249788"/>
                      <a:gd name="connsiteX15" fmla="*/ 4523528 w 5252022"/>
                      <a:gd name="connsiteY15" fmla="*/ 66553 h 1249788"/>
                      <a:gd name="connsiteX16" fmla="*/ 4883179 w 5252022"/>
                      <a:gd name="connsiteY16" fmla="*/ 66553 h 1249788"/>
                      <a:gd name="connsiteX17" fmla="*/ 5242830 w 5252022"/>
                      <a:gd name="connsiteY17" fmla="*/ 66553 h 1249788"/>
                      <a:gd name="connsiteX18" fmla="*/ 5242830 w 5252022"/>
                      <a:gd name="connsiteY18" fmla="*/ 629004 h 1249788"/>
                      <a:gd name="connsiteX19" fmla="*/ 5242830 w 5252022"/>
                      <a:gd name="connsiteY19" fmla="*/ 1214413 h 1249788"/>
                      <a:gd name="connsiteX20" fmla="*/ 4935436 w 5252022"/>
                      <a:gd name="connsiteY20" fmla="*/ 1214413 h 1249788"/>
                      <a:gd name="connsiteX21" fmla="*/ 4575785 w 5252022"/>
                      <a:gd name="connsiteY21" fmla="*/ 1214413 h 1249788"/>
                      <a:gd name="connsiteX22" fmla="*/ 4372905 w 5252022"/>
                      <a:gd name="connsiteY22" fmla="*/ 1214413 h 1249788"/>
                      <a:gd name="connsiteX23" fmla="*/ 4117767 w 5252022"/>
                      <a:gd name="connsiteY23" fmla="*/ 1214413 h 1249788"/>
                      <a:gd name="connsiteX24" fmla="*/ 3810373 w 5252022"/>
                      <a:gd name="connsiteY24" fmla="*/ 1214413 h 1249788"/>
                      <a:gd name="connsiteX25" fmla="*/ 3450722 w 5252022"/>
                      <a:gd name="connsiteY25" fmla="*/ 1214413 h 1249788"/>
                      <a:gd name="connsiteX26" fmla="*/ 3195585 w 5252022"/>
                      <a:gd name="connsiteY26" fmla="*/ 1214413 h 1249788"/>
                      <a:gd name="connsiteX27" fmla="*/ 3044962 w 5252022"/>
                      <a:gd name="connsiteY27" fmla="*/ 1214413 h 1249788"/>
                      <a:gd name="connsiteX28" fmla="*/ 2737567 w 5252022"/>
                      <a:gd name="connsiteY28" fmla="*/ 1214413 h 1249788"/>
                      <a:gd name="connsiteX29" fmla="*/ 2482430 w 5252022"/>
                      <a:gd name="connsiteY29" fmla="*/ 1214413 h 1249788"/>
                      <a:gd name="connsiteX30" fmla="*/ 2331807 w 5252022"/>
                      <a:gd name="connsiteY30" fmla="*/ 1214413 h 1249788"/>
                      <a:gd name="connsiteX31" fmla="*/ 2181183 w 5252022"/>
                      <a:gd name="connsiteY31" fmla="*/ 1214413 h 1249788"/>
                      <a:gd name="connsiteX32" fmla="*/ 1821533 w 5252022"/>
                      <a:gd name="connsiteY32" fmla="*/ 1214413 h 1249788"/>
                      <a:gd name="connsiteX33" fmla="*/ 1566395 w 5252022"/>
                      <a:gd name="connsiteY33" fmla="*/ 1214413 h 1249788"/>
                      <a:gd name="connsiteX34" fmla="*/ 1259001 w 5252022"/>
                      <a:gd name="connsiteY34" fmla="*/ 1214413 h 1249788"/>
                      <a:gd name="connsiteX35" fmla="*/ 899350 w 5252022"/>
                      <a:gd name="connsiteY35" fmla="*/ 1214413 h 1249788"/>
                      <a:gd name="connsiteX36" fmla="*/ 644213 w 5252022"/>
                      <a:gd name="connsiteY36" fmla="*/ 1214413 h 1249788"/>
                      <a:gd name="connsiteX37" fmla="*/ 17128 w 5252022"/>
                      <a:gd name="connsiteY37" fmla="*/ 1214413 h 1249788"/>
                      <a:gd name="connsiteX38" fmla="*/ 17128 w 5252022"/>
                      <a:gd name="connsiteY38" fmla="*/ 651962 h 1249788"/>
                      <a:gd name="connsiteX39" fmla="*/ 17128 w 5252022"/>
                      <a:gd name="connsiteY39" fmla="*/ 66553 h 1249788"/>
                      <a:gd name="connsiteX0" fmla="*/ 98937 w 5252022"/>
                      <a:gd name="connsiteY0" fmla="*/ 888 h 1249788"/>
                      <a:gd name="connsiteX1" fmla="*/ 272266 w 5252022"/>
                      <a:gd name="connsiteY1" fmla="*/ 66553 h 1249788"/>
                      <a:gd name="connsiteX2" fmla="*/ 422889 w 5252022"/>
                      <a:gd name="connsiteY2" fmla="*/ 66553 h 1249788"/>
                      <a:gd name="connsiteX3" fmla="*/ 730283 w 5252022"/>
                      <a:gd name="connsiteY3" fmla="*/ 66553 h 1249788"/>
                      <a:gd name="connsiteX4" fmla="*/ 1089934 w 5252022"/>
                      <a:gd name="connsiteY4" fmla="*/ 66553 h 1249788"/>
                      <a:gd name="connsiteX5" fmla="*/ 1292814 w 5252022"/>
                      <a:gd name="connsiteY5" fmla="*/ 66553 h 1249788"/>
                      <a:gd name="connsiteX6" fmla="*/ 1443438 w 5252022"/>
                      <a:gd name="connsiteY6" fmla="*/ 66553 h 1249788"/>
                      <a:gd name="connsiteX7" fmla="*/ 1750832 w 5252022"/>
                      <a:gd name="connsiteY7" fmla="*/ 66553 h 1249788"/>
                      <a:gd name="connsiteX8" fmla="*/ 1901455 w 5252022"/>
                      <a:gd name="connsiteY8" fmla="*/ 66553 h 1249788"/>
                      <a:gd name="connsiteX9" fmla="*/ 2104335 w 5252022"/>
                      <a:gd name="connsiteY9" fmla="*/ 66553 h 1249788"/>
                      <a:gd name="connsiteX10" fmla="*/ 2411729 w 5252022"/>
                      <a:gd name="connsiteY10" fmla="*/ 66553 h 1249788"/>
                      <a:gd name="connsiteX11" fmla="*/ 2719124 w 5252022"/>
                      <a:gd name="connsiteY11" fmla="*/ 66553 h 1249788"/>
                      <a:gd name="connsiteX12" fmla="*/ 2922004 w 5252022"/>
                      <a:gd name="connsiteY12" fmla="*/ 66553 h 1249788"/>
                      <a:gd name="connsiteX13" fmla="*/ 3281655 w 5252022"/>
                      <a:gd name="connsiteY13" fmla="*/ 66553 h 1249788"/>
                      <a:gd name="connsiteX14" fmla="*/ 3693563 w 5252022"/>
                      <a:gd name="connsiteY14" fmla="*/ 66553 h 1249788"/>
                      <a:gd name="connsiteX15" fmla="*/ 4000958 w 5252022"/>
                      <a:gd name="connsiteY15" fmla="*/ 66553 h 1249788"/>
                      <a:gd name="connsiteX16" fmla="*/ 4256095 w 5252022"/>
                      <a:gd name="connsiteY16" fmla="*/ 66553 h 1249788"/>
                      <a:gd name="connsiteX17" fmla="*/ 4563489 w 5252022"/>
                      <a:gd name="connsiteY17" fmla="*/ 66553 h 1249788"/>
                      <a:gd name="connsiteX18" fmla="*/ 4714112 w 5252022"/>
                      <a:gd name="connsiteY18" fmla="*/ 66553 h 1249788"/>
                      <a:gd name="connsiteX19" fmla="*/ 5242830 w 5252022"/>
                      <a:gd name="connsiteY19" fmla="*/ 66553 h 1249788"/>
                      <a:gd name="connsiteX20" fmla="*/ 5242830 w 5252022"/>
                      <a:gd name="connsiteY20" fmla="*/ 663439 h 1249788"/>
                      <a:gd name="connsiteX21" fmla="*/ 5242830 w 5252022"/>
                      <a:gd name="connsiteY21" fmla="*/ 1214413 h 1249788"/>
                      <a:gd name="connsiteX22" fmla="*/ 5092207 w 5252022"/>
                      <a:gd name="connsiteY22" fmla="*/ 1214413 h 1249788"/>
                      <a:gd name="connsiteX23" fmla="*/ 4680299 w 5252022"/>
                      <a:gd name="connsiteY23" fmla="*/ 1214413 h 1249788"/>
                      <a:gd name="connsiteX24" fmla="*/ 4477419 w 5252022"/>
                      <a:gd name="connsiteY24" fmla="*/ 1214413 h 1249788"/>
                      <a:gd name="connsiteX25" fmla="*/ 4274539 w 5252022"/>
                      <a:gd name="connsiteY25" fmla="*/ 1214413 h 1249788"/>
                      <a:gd name="connsiteX26" fmla="*/ 3967144 w 5252022"/>
                      <a:gd name="connsiteY26" fmla="*/ 1214413 h 1249788"/>
                      <a:gd name="connsiteX27" fmla="*/ 3607493 w 5252022"/>
                      <a:gd name="connsiteY27" fmla="*/ 1214413 h 1249788"/>
                      <a:gd name="connsiteX28" fmla="*/ 3456870 w 5252022"/>
                      <a:gd name="connsiteY28" fmla="*/ 1214413 h 1249788"/>
                      <a:gd name="connsiteX29" fmla="*/ 3044962 w 5252022"/>
                      <a:gd name="connsiteY29" fmla="*/ 1214413 h 1249788"/>
                      <a:gd name="connsiteX30" fmla="*/ 2842081 w 5252022"/>
                      <a:gd name="connsiteY30" fmla="*/ 1214413 h 1249788"/>
                      <a:gd name="connsiteX31" fmla="*/ 2586944 w 5252022"/>
                      <a:gd name="connsiteY31" fmla="*/ 1214413 h 1249788"/>
                      <a:gd name="connsiteX32" fmla="*/ 2331807 w 5252022"/>
                      <a:gd name="connsiteY32" fmla="*/ 1214413 h 1249788"/>
                      <a:gd name="connsiteX33" fmla="*/ 2076670 w 5252022"/>
                      <a:gd name="connsiteY33" fmla="*/ 1214413 h 1249788"/>
                      <a:gd name="connsiteX34" fmla="*/ 1926047 w 5252022"/>
                      <a:gd name="connsiteY34" fmla="*/ 1214413 h 1249788"/>
                      <a:gd name="connsiteX35" fmla="*/ 1723166 w 5252022"/>
                      <a:gd name="connsiteY35" fmla="*/ 1214413 h 1249788"/>
                      <a:gd name="connsiteX36" fmla="*/ 1415772 w 5252022"/>
                      <a:gd name="connsiteY36" fmla="*/ 1214413 h 1249788"/>
                      <a:gd name="connsiteX37" fmla="*/ 1212892 w 5252022"/>
                      <a:gd name="connsiteY37" fmla="*/ 1214413 h 1249788"/>
                      <a:gd name="connsiteX38" fmla="*/ 905497 w 5252022"/>
                      <a:gd name="connsiteY38" fmla="*/ 1214413 h 1249788"/>
                      <a:gd name="connsiteX39" fmla="*/ 650361 w 5252022"/>
                      <a:gd name="connsiteY39" fmla="*/ 1214413 h 1249788"/>
                      <a:gd name="connsiteX40" fmla="*/ 499737 w 5252022"/>
                      <a:gd name="connsiteY40" fmla="*/ 1214413 h 1249788"/>
                      <a:gd name="connsiteX41" fmla="*/ 17128 w 5252022"/>
                      <a:gd name="connsiteY41" fmla="*/ 1214413 h 1249788"/>
                      <a:gd name="connsiteX42" fmla="*/ 17128 w 5252022"/>
                      <a:gd name="connsiteY42" fmla="*/ 617526 h 1249788"/>
                      <a:gd name="connsiteX43" fmla="*/ 98937 w 5252022"/>
                      <a:gd name="connsiteY43" fmla="*/ 888 h 124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252022" h="1249788" fill="none" extrusionOk="0">
                        <a:moveTo>
                          <a:pt x="17128" y="66553"/>
                        </a:moveTo>
                        <a:cubicBezTo>
                          <a:pt x="71436" y="39452"/>
                          <a:pt x="170657" y="104412"/>
                          <a:pt x="220009" y="66553"/>
                        </a:cubicBezTo>
                        <a:cubicBezTo>
                          <a:pt x="245777" y="23687"/>
                          <a:pt x="374969" y="107089"/>
                          <a:pt x="422889" y="66553"/>
                        </a:cubicBezTo>
                        <a:cubicBezTo>
                          <a:pt x="460962" y="-973"/>
                          <a:pt x="624826" y="138019"/>
                          <a:pt x="730283" y="66553"/>
                        </a:cubicBezTo>
                        <a:cubicBezTo>
                          <a:pt x="835906" y="-13630"/>
                          <a:pt x="994010" y="133816"/>
                          <a:pt x="1142191" y="66553"/>
                        </a:cubicBezTo>
                        <a:cubicBezTo>
                          <a:pt x="1262931" y="1556"/>
                          <a:pt x="1470889" y="157151"/>
                          <a:pt x="1554100" y="66553"/>
                        </a:cubicBezTo>
                        <a:cubicBezTo>
                          <a:pt x="1637849" y="-12436"/>
                          <a:pt x="1804056" y="110271"/>
                          <a:pt x="1861494" y="66553"/>
                        </a:cubicBezTo>
                        <a:cubicBezTo>
                          <a:pt x="1920700" y="20288"/>
                          <a:pt x="2063341" y="114528"/>
                          <a:pt x="2116631" y="66553"/>
                        </a:cubicBezTo>
                        <a:cubicBezTo>
                          <a:pt x="2176690" y="54833"/>
                          <a:pt x="2314036" y="80982"/>
                          <a:pt x="2476282" y="66553"/>
                        </a:cubicBezTo>
                        <a:cubicBezTo>
                          <a:pt x="2635790" y="66887"/>
                          <a:pt x="2635437" y="81064"/>
                          <a:pt x="2731419" y="66553"/>
                        </a:cubicBezTo>
                        <a:cubicBezTo>
                          <a:pt x="2839857" y="55047"/>
                          <a:pt x="2894230" y="125900"/>
                          <a:pt x="2934299" y="66553"/>
                        </a:cubicBezTo>
                        <a:cubicBezTo>
                          <a:pt x="3008658" y="-6822"/>
                          <a:pt x="3150491" y="98117"/>
                          <a:pt x="3293951" y="66553"/>
                        </a:cubicBezTo>
                        <a:cubicBezTo>
                          <a:pt x="3407192" y="66739"/>
                          <a:pt x="3582414" y="112431"/>
                          <a:pt x="3705859" y="66553"/>
                        </a:cubicBezTo>
                        <a:cubicBezTo>
                          <a:pt x="3860863" y="27116"/>
                          <a:pt x="3890580" y="142482"/>
                          <a:pt x="3960996" y="66553"/>
                        </a:cubicBezTo>
                        <a:cubicBezTo>
                          <a:pt x="4026968" y="3715"/>
                          <a:pt x="4071137" y="113885"/>
                          <a:pt x="4163876" y="66553"/>
                        </a:cubicBezTo>
                        <a:cubicBezTo>
                          <a:pt x="4221653" y="-4815"/>
                          <a:pt x="4377842" y="184956"/>
                          <a:pt x="4523528" y="66553"/>
                        </a:cubicBezTo>
                        <a:cubicBezTo>
                          <a:pt x="4669565" y="-7922"/>
                          <a:pt x="4720317" y="137708"/>
                          <a:pt x="4883179" y="66553"/>
                        </a:cubicBezTo>
                        <a:cubicBezTo>
                          <a:pt x="5050004" y="-11570"/>
                          <a:pt x="5155491" y="82262"/>
                          <a:pt x="5242830" y="66553"/>
                        </a:cubicBezTo>
                        <a:cubicBezTo>
                          <a:pt x="5271692" y="187271"/>
                          <a:pt x="5243709" y="405583"/>
                          <a:pt x="5242830" y="629004"/>
                        </a:cubicBezTo>
                        <a:cubicBezTo>
                          <a:pt x="5258384" y="870640"/>
                          <a:pt x="5225584" y="971081"/>
                          <a:pt x="5242830" y="1214413"/>
                        </a:cubicBezTo>
                        <a:cubicBezTo>
                          <a:pt x="5147540" y="1279351"/>
                          <a:pt x="5014829" y="1147210"/>
                          <a:pt x="4935436" y="1214413"/>
                        </a:cubicBezTo>
                        <a:cubicBezTo>
                          <a:pt x="4855091" y="1262515"/>
                          <a:pt x="4648481" y="1149696"/>
                          <a:pt x="4575785" y="1214413"/>
                        </a:cubicBezTo>
                        <a:cubicBezTo>
                          <a:pt x="4501135" y="1267266"/>
                          <a:pt x="4465781" y="1159436"/>
                          <a:pt x="4372905" y="1214413"/>
                        </a:cubicBezTo>
                        <a:cubicBezTo>
                          <a:pt x="4289039" y="1270415"/>
                          <a:pt x="4227753" y="1197754"/>
                          <a:pt x="4117767" y="1214413"/>
                        </a:cubicBezTo>
                        <a:cubicBezTo>
                          <a:pt x="4003172" y="1248179"/>
                          <a:pt x="3932177" y="1142884"/>
                          <a:pt x="3810373" y="1214413"/>
                        </a:cubicBezTo>
                        <a:cubicBezTo>
                          <a:pt x="3693348" y="1308852"/>
                          <a:pt x="3573667" y="1178669"/>
                          <a:pt x="3450722" y="1214413"/>
                        </a:cubicBezTo>
                        <a:cubicBezTo>
                          <a:pt x="3349234" y="1227979"/>
                          <a:pt x="3318107" y="1209549"/>
                          <a:pt x="3195585" y="1214413"/>
                        </a:cubicBezTo>
                        <a:cubicBezTo>
                          <a:pt x="3058657" y="1215903"/>
                          <a:pt x="3107162" y="1168259"/>
                          <a:pt x="3044962" y="1214413"/>
                        </a:cubicBezTo>
                        <a:cubicBezTo>
                          <a:pt x="2980193" y="1259635"/>
                          <a:pt x="2841780" y="1162979"/>
                          <a:pt x="2737567" y="1214413"/>
                        </a:cubicBezTo>
                        <a:cubicBezTo>
                          <a:pt x="2636359" y="1250454"/>
                          <a:pt x="2545766" y="1138671"/>
                          <a:pt x="2482430" y="1214413"/>
                        </a:cubicBezTo>
                        <a:cubicBezTo>
                          <a:pt x="2428490" y="1282658"/>
                          <a:pt x="2368935" y="1210748"/>
                          <a:pt x="2331807" y="1214413"/>
                        </a:cubicBezTo>
                        <a:cubicBezTo>
                          <a:pt x="2279491" y="1220831"/>
                          <a:pt x="2258592" y="1175955"/>
                          <a:pt x="2181183" y="1214413"/>
                        </a:cubicBezTo>
                        <a:cubicBezTo>
                          <a:pt x="2073370" y="1255058"/>
                          <a:pt x="2000257" y="1192061"/>
                          <a:pt x="1821533" y="1214413"/>
                        </a:cubicBezTo>
                        <a:cubicBezTo>
                          <a:pt x="1658693" y="1262897"/>
                          <a:pt x="1674576" y="1209229"/>
                          <a:pt x="1566395" y="1214413"/>
                        </a:cubicBezTo>
                        <a:cubicBezTo>
                          <a:pt x="1461152" y="1217078"/>
                          <a:pt x="1407290" y="1190980"/>
                          <a:pt x="1259001" y="1214413"/>
                        </a:cubicBezTo>
                        <a:cubicBezTo>
                          <a:pt x="1108107" y="1229165"/>
                          <a:pt x="991164" y="1181726"/>
                          <a:pt x="899350" y="1214413"/>
                        </a:cubicBezTo>
                        <a:cubicBezTo>
                          <a:pt x="791523" y="1257418"/>
                          <a:pt x="715909" y="1185710"/>
                          <a:pt x="644213" y="1214413"/>
                        </a:cubicBezTo>
                        <a:cubicBezTo>
                          <a:pt x="566103" y="1208537"/>
                          <a:pt x="210530" y="1175442"/>
                          <a:pt x="17128" y="1214413"/>
                        </a:cubicBezTo>
                        <a:cubicBezTo>
                          <a:pt x="4194" y="970385"/>
                          <a:pt x="30335" y="873552"/>
                          <a:pt x="17128" y="651962"/>
                        </a:cubicBezTo>
                        <a:cubicBezTo>
                          <a:pt x="10972" y="405342"/>
                          <a:pt x="30292" y="363143"/>
                          <a:pt x="17128" y="66553"/>
                        </a:cubicBezTo>
                        <a:close/>
                      </a:path>
                      <a:path w="5252022" h="1249788" stroke="0" extrusionOk="0">
                        <a:moveTo>
                          <a:pt x="98937" y="888"/>
                        </a:moveTo>
                        <a:cubicBezTo>
                          <a:pt x="177766" y="-22990"/>
                          <a:pt x="216461" y="56978"/>
                          <a:pt x="272266" y="66553"/>
                        </a:cubicBezTo>
                        <a:cubicBezTo>
                          <a:pt x="328657" y="73589"/>
                          <a:pt x="349829" y="83563"/>
                          <a:pt x="422889" y="66553"/>
                        </a:cubicBezTo>
                        <a:cubicBezTo>
                          <a:pt x="486779" y="85274"/>
                          <a:pt x="583653" y="101606"/>
                          <a:pt x="730283" y="66553"/>
                        </a:cubicBezTo>
                        <a:cubicBezTo>
                          <a:pt x="836476" y="184"/>
                          <a:pt x="954981" y="163114"/>
                          <a:pt x="1089934" y="66553"/>
                        </a:cubicBezTo>
                        <a:cubicBezTo>
                          <a:pt x="1206642" y="-11191"/>
                          <a:pt x="1247208" y="87581"/>
                          <a:pt x="1292814" y="66553"/>
                        </a:cubicBezTo>
                        <a:cubicBezTo>
                          <a:pt x="1335510" y="51152"/>
                          <a:pt x="1396562" y="97844"/>
                          <a:pt x="1443438" y="66553"/>
                        </a:cubicBezTo>
                        <a:cubicBezTo>
                          <a:pt x="1501844" y="18691"/>
                          <a:pt x="1676647" y="136161"/>
                          <a:pt x="1750832" y="66553"/>
                        </a:cubicBezTo>
                        <a:cubicBezTo>
                          <a:pt x="1810979" y="-19597"/>
                          <a:pt x="1847199" y="80012"/>
                          <a:pt x="1901455" y="66553"/>
                        </a:cubicBezTo>
                        <a:cubicBezTo>
                          <a:pt x="1943184" y="80427"/>
                          <a:pt x="2027802" y="70309"/>
                          <a:pt x="2104335" y="66553"/>
                        </a:cubicBezTo>
                        <a:cubicBezTo>
                          <a:pt x="2181651" y="63680"/>
                          <a:pt x="2330867" y="71096"/>
                          <a:pt x="2411729" y="66553"/>
                        </a:cubicBezTo>
                        <a:cubicBezTo>
                          <a:pt x="2486322" y="57658"/>
                          <a:pt x="2586770" y="132900"/>
                          <a:pt x="2719124" y="66553"/>
                        </a:cubicBezTo>
                        <a:cubicBezTo>
                          <a:pt x="2854279" y="10296"/>
                          <a:pt x="2826282" y="99014"/>
                          <a:pt x="2922004" y="66553"/>
                        </a:cubicBezTo>
                        <a:cubicBezTo>
                          <a:pt x="3017120" y="15166"/>
                          <a:pt x="3154313" y="118027"/>
                          <a:pt x="3281655" y="66553"/>
                        </a:cubicBezTo>
                        <a:cubicBezTo>
                          <a:pt x="3398729" y="-31"/>
                          <a:pt x="3478053" y="75664"/>
                          <a:pt x="3693563" y="66553"/>
                        </a:cubicBezTo>
                        <a:cubicBezTo>
                          <a:pt x="3886999" y="64465"/>
                          <a:pt x="3934326" y="157138"/>
                          <a:pt x="4000958" y="66553"/>
                        </a:cubicBezTo>
                        <a:cubicBezTo>
                          <a:pt x="4076239" y="8915"/>
                          <a:pt x="4195117" y="96281"/>
                          <a:pt x="4256095" y="66553"/>
                        </a:cubicBezTo>
                        <a:cubicBezTo>
                          <a:pt x="4300531" y="29745"/>
                          <a:pt x="4393759" y="61635"/>
                          <a:pt x="4563489" y="66553"/>
                        </a:cubicBezTo>
                        <a:cubicBezTo>
                          <a:pt x="4699224" y="54899"/>
                          <a:pt x="4660428" y="71632"/>
                          <a:pt x="4714112" y="66553"/>
                        </a:cubicBezTo>
                        <a:cubicBezTo>
                          <a:pt x="4749539" y="64224"/>
                          <a:pt x="5014312" y="94054"/>
                          <a:pt x="5242830" y="66553"/>
                        </a:cubicBezTo>
                        <a:cubicBezTo>
                          <a:pt x="5258962" y="372261"/>
                          <a:pt x="5209951" y="528968"/>
                          <a:pt x="5242830" y="663439"/>
                        </a:cubicBezTo>
                        <a:cubicBezTo>
                          <a:pt x="5302773" y="789821"/>
                          <a:pt x="5244373" y="1054533"/>
                          <a:pt x="5242830" y="1214413"/>
                        </a:cubicBezTo>
                        <a:cubicBezTo>
                          <a:pt x="5199411" y="1214535"/>
                          <a:pt x="5171822" y="1167948"/>
                          <a:pt x="5092207" y="1214413"/>
                        </a:cubicBezTo>
                        <a:cubicBezTo>
                          <a:pt x="5026346" y="1218266"/>
                          <a:pt x="4806301" y="1136508"/>
                          <a:pt x="4680299" y="1214413"/>
                        </a:cubicBezTo>
                        <a:cubicBezTo>
                          <a:pt x="4581471" y="1312621"/>
                          <a:pt x="4551253" y="1173433"/>
                          <a:pt x="4477419" y="1214413"/>
                        </a:cubicBezTo>
                        <a:cubicBezTo>
                          <a:pt x="4397009" y="1268281"/>
                          <a:pt x="4317278" y="1176631"/>
                          <a:pt x="4274539" y="1214413"/>
                        </a:cubicBezTo>
                        <a:cubicBezTo>
                          <a:pt x="4231837" y="1225831"/>
                          <a:pt x="4085096" y="1193151"/>
                          <a:pt x="3967144" y="1214413"/>
                        </a:cubicBezTo>
                        <a:cubicBezTo>
                          <a:pt x="3800353" y="1246548"/>
                          <a:pt x="3718837" y="1110877"/>
                          <a:pt x="3607493" y="1214413"/>
                        </a:cubicBezTo>
                        <a:cubicBezTo>
                          <a:pt x="3523145" y="1300252"/>
                          <a:pt x="3504148" y="1189841"/>
                          <a:pt x="3456870" y="1214413"/>
                        </a:cubicBezTo>
                        <a:cubicBezTo>
                          <a:pt x="3405784" y="1258945"/>
                          <a:pt x="3205382" y="1160702"/>
                          <a:pt x="3044962" y="1214413"/>
                        </a:cubicBezTo>
                        <a:cubicBezTo>
                          <a:pt x="2911636" y="1254231"/>
                          <a:pt x="2905034" y="1202599"/>
                          <a:pt x="2842081" y="1214413"/>
                        </a:cubicBezTo>
                        <a:cubicBezTo>
                          <a:pt x="2785382" y="1218335"/>
                          <a:pt x="2673933" y="1220770"/>
                          <a:pt x="2586944" y="1214413"/>
                        </a:cubicBezTo>
                        <a:cubicBezTo>
                          <a:pt x="2518698" y="1214372"/>
                          <a:pt x="2391539" y="1203657"/>
                          <a:pt x="2331807" y="1214413"/>
                        </a:cubicBezTo>
                        <a:cubicBezTo>
                          <a:pt x="2272067" y="1238903"/>
                          <a:pt x="2146856" y="1178817"/>
                          <a:pt x="2076670" y="1214413"/>
                        </a:cubicBezTo>
                        <a:cubicBezTo>
                          <a:pt x="2021165" y="1256238"/>
                          <a:pt x="1978996" y="1208724"/>
                          <a:pt x="1926047" y="1214413"/>
                        </a:cubicBezTo>
                        <a:cubicBezTo>
                          <a:pt x="1861431" y="1224075"/>
                          <a:pt x="1817842" y="1203053"/>
                          <a:pt x="1723166" y="1214413"/>
                        </a:cubicBezTo>
                        <a:cubicBezTo>
                          <a:pt x="1618390" y="1194113"/>
                          <a:pt x="1527982" y="1141411"/>
                          <a:pt x="1415772" y="1214413"/>
                        </a:cubicBezTo>
                        <a:cubicBezTo>
                          <a:pt x="1287400" y="1286621"/>
                          <a:pt x="1285037" y="1197382"/>
                          <a:pt x="1212892" y="1214413"/>
                        </a:cubicBezTo>
                        <a:cubicBezTo>
                          <a:pt x="1142214" y="1244851"/>
                          <a:pt x="948921" y="1147857"/>
                          <a:pt x="905497" y="1214413"/>
                        </a:cubicBezTo>
                        <a:cubicBezTo>
                          <a:pt x="829943" y="1278329"/>
                          <a:pt x="736962" y="1181058"/>
                          <a:pt x="650361" y="1214413"/>
                        </a:cubicBezTo>
                        <a:cubicBezTo>
                          <a:pt x="541688" y="1247425"/>
                          <a:pt x="525370" y="1187962"/>
                          <a:pt x="499737" y="1214413"/>
                        </a:cubicBezTo>
                        <a:cubicBezTo>
                          <a:pt x="464113" y="1232272"/>
                          <a:pt x="133891" y="1135699"/>
                          <a:pt x="17128" y="1214413"/>
                        </a:cubicBezTo>
                        <a:cubicBezTo>
                          <a:pt x="-42275" y="995220"/>
                          <a:pt x="-27232" y="778748"/>
                          <a:pt x="17128" y="617526"/>
                        </a:cubicBezTo>
                        <a:cubicBezTo>
                          <a:pt x="-13305" y="421167"/>
                          <a:pt x="165214" y="269748"/>
                          <a:pt x="98937" y="888"/>
                        </a:cubicBezTo>
                        <a:close/>
                      </a:path>
                      <a:path w="5252022" h="1249788" fill="none" stroke="0" extrusionOk="0">
                        <a:moveTo>
                          <a:pt x="17128" y="66553"/>
                        </a:moveTo>
                        <a:cubicBezTo>
                          <a:pt x="75822" y="36483"/>
                          <a:pt x="169498" y="118016"/>
                          <a:pt x="220009" y="66553"/>
                        </a:cubicBezTo>
                        <a:cubicBezTo>
                          <a:pt x="264375" y="20816"/>
                          <a:pt x="374243" y="109574"/>
                          <a:pt x="422889" y="66553"/>
                        </a:cubicBezTo>
                        <a:cubicBezTo>
                          <a:pt x="471012" y="16924"/>
                          <a:pt x="654873" y="138419"/>
                          <a:pt x="730283" y="66553"/>
                        </a:cubicBezTo>
                        <a:cubicBezTo>
                          <a:pt x="819492" y="-36695"/>
                          <a:pt x="1013331" y="132101"/>
                          <a:pt x="1142191" y="66553"/>
                        </a:cubicBezTo>
                        <a:cubicBezTo>
                          <a:pt x="1252854" y="1893"/>
                          <a:pt x="1454875" y="177431"/>
                          <a:pt x="1554100" y="66553"/>
                        </a:cubicBezTo>
                        <a:cubicBezTo>
                          <a:pt x="1621330" y="-22599"/>
                          <a:pt x="1789872" y="105014"/>
                          <a:pt x="1861494" y="66553"/>
                        </a:cubicBezTo>
                        <a:cubicBezTo>
                          <a:pt x="1927674" y="-4180"/>
                          <a:pt x="2062339" y="100191"/>
                          <a:pt x="2116631" y="66553"/>
                        </a:cubicBezTo>
                        <a:cubicBezTo>
                          <a:pt x="2184309" y="23395"/>
                          <a:pt x="2347954" y="95138"/>
                          <a:pt x="2476282" y="66553"/>
                        </a:cubicBezTo>
                        <a:cubicBezTo>
                          <a:pt x="2632229" y="62172"/>
                          <a:pt x="2635300" y="92826"/>
                          <a:pt x="2731419" y="66553"/>
                        </a:cubicBezTo>
                        <a:cubicBezTo>
                          <a:pt x="2818854" y="56515"/>
                          <a:pt x="2899332" y="112695"/>
                          <a:pt x="2934299" y="66553"/>
                        </a:cubicBezTo>
                        <a:cubicBezTo>
                          <a:pt x="2959429" y="5568"/>
                          <a:pt x="3173936" y="97034"/>
                          <a:pt x="3293951" y="66553"/>
                        </a:cubicBezTo>
                        <a:cubicBezTo>
                          <a:pt x="3420061" y="42385"/>
                          <a:pt x="3587531" y="134424"/>
                          <a:pt x="3705859" y="66553"/>
                        </a:cubicBezTo>
                        <a:cubicBezTo>
                          <a:pt x="3839292" y="23699"/>
                          <a:pt x="3867689" y="114064"/>
                          <a:pt x="3960996" y="66553"/>
                        </a:cubicBezTo>
                        <a:cubicBezTo>
                          <a:pt x="4058155" y="5585"/>
                          <a:pt x="4067100" y="107649"/>
                          <a:pt x="4163876" y="66553"/>
                        </a:cubicBezTo>
                        <a:cubicBezTo>
                          <a:pt x="4223953" y="-19937"/>
                          <a:pt x="4413935" y="167263"/>
                          <a:pt x="4523528" y="66553"/>
                        </a:cubicBezTo>
                        <a:cubicBezTo>
                          <a:pt x="4647042" y="-2392"/>
                          <a:pt x="4686516" y="131067"/>
                          <a:pt x="4883179" y="66553"/>
                        </a:cubicBezTo>
                        <a:cubicBezTo>
                          <a:pt x="5050177" y="-26731"/>
                          <a:pt x="5154719" y="81970"/>
                          <a:pt x="5242830" y="66553"/>
                        </a:cubicBezTo>
                        <a:cubicBezTo>
                          <a:pt x="5270668" y="198948"/>
                          <a:pt x="5217818" y="401540"/>
                          <a:pt x="5242830" y="629004"/>
                        </a:cubicBezTo>
                        <a:cubicBezTo>
                          <a:pt x="5243643" y="840735"/>
                          <a:pt x="5247489" y="963672"/>
                          <a:pt x="5242830" y="1214413"/>
                        </a:cubicBezTo>
                        <a:cubicBezTo>
                          <a:pt x="5144390" y="1254093"/>
                          <a:pt x="5003091" y="1172818"/>
                          <a:pt x="4935436" y="1214413"/>
                        </a:cubicBezTo>
                        <a:cubicBezTo>
                          <a:pt x="4880479" y="1264996"/>
                          <a:pt x="4622825" y="1130344"/>
                          <a:pt x="4575785" y="1214413"/>
                        </a:cubicBezTo>
                        <a:cubicBezTo>
                          <a:pt x="4496383" y="1305043"/>
                          <a:pt x="4437253" y="1156541"/>
                          <a:pt x="4372905" y="1214413"/>
                        </a:cubicBezTo>
                        <a:cubicBezTo>
                          <a:pt x="4281288" y="1246235"/>
                          <a:pt x="4213067" y="1195410"/>
                          <a:pt x="4117767" y="1214413"/>
                        </a:cubicBezTo>
                        <a:cubicBezTo>
                          <a:pt x="4016368" y="1232601"/>
                          <a:pt x="3935474" y="1146777"/>
                          <a:pt x="3810373" y="1214413"/>
                        </a:cubicBezTo>
                        <a:cubicBezTo>
                          <a:pt x="3692264" y="1291039"/>
                          <a:pt x="3530796" y="1185584"/>
                          <a:pt x="3450722" y="1214413"/>
                        </a:cubicBezTo>
                        <a:cubicBezTo>
                          <a:pt x="3346333" y="1236243"/>
                          <a:pt x="3317686" y="1213065"/>
                          <a:pt x="3195585" y="1214413"/>
                        </a:cubicBezTo>
                        <a:cubicBezTo>
                          <a:pt x="3064707" y="1225583"/>
                          <a:pt x="3101876" y="1167091"/>
                          <a:pt x="3044962" y="1214413"/>
                        </a:cubicBezTo>
                        <a:cubicBezTo>
                          <a:pt x="3003792" y="1240687"/>
                          <a:pt x="2842937" y="1187124"/>
                          <a:pt x="2737567" y="1214413"/>
                        </a:cubicBezTo>
                        <a:cubicBezTo>
                          <a:pt x="2643120" y="1242469"/>
                          <a:pt x="2542734" y="1154322"/>
                          <a:pt x="2482430" y="1214413"/>
                        </a:cubicBezTo>
                        <a:cubicBezTo>
                          <a:pt x="2432442" y="1280731"/>
                          <a:pt x="2382427" y="1210998"/>
                          <a:pt x="2331807" y="1214413"/>
                        </a:cubicBezTo>
                        <a:cubicBezTo>
                          <a:pt x="2297186" y="1226470"/>
                          <a:pt x="2259929" y="1164338"/>
                          <a:pt x="2181183" y="1214413"/>
                        </a:cubicBezTo>
                        <a:cubicBezTo>
                          <a:pt x="2108584" y="1232270"/>
                          <a:pt x="1979575" y="1154864"/>
                          <a:pt x="1821533" y="1214413"/>
                        </a:cubicBezTo>
                        <a:cubicBezTo>
                          <a:pt x="1649368" y="1257942"/>
                          <a:pt x="1667717" y="1196041"/>
                          <a:pt x="1566395" y="1214413"/>
                        </a:cubicBezTo>
                        <a:cubicBezTo>
                          <a:pt x="1468572" y="1217916"/>
                          <a:pt x="1408811" y="1194880"/>
                          <a:pt x="1259001" y="1214413"/>
                        </a:cubicBezTo>
                        <a:cubicBezTo>
                          <a:pt x="1114167" y="1240345"/>
                          <a:pt x="1011875" y="1171245"/>
                          <a:pt x="899350" y="1214413"/>
                        </a:cubicBezTo>
                        <a:cubicBezTo>
                          <a:pt x="803078" y="1255092"/>
                          <a:pt x="692486" y="1208977"/>
                          <a:pt x="644213" y="1214413"/>
                        </a:cubicBezTo>
                        <a:cubicBezTo>
                          <a:pt x="576851" y="1212634"/>
                          <a:pt x="186781" y="1162763"/>
                          <a:pt x="17128" y="1214413"/>
                        </a:cubicBezTo>
                        <a:cubicBezTo>
                          <a:pt x="19539" y="954665"/>
                          <a:pt x="27953" y="882252"/>
                          <a:pt x="17128" y="651962"/>
                        </a:cubicBezTo>
                        <a:cubicBezTo>
                          <a:pt x="7364" y="447542"/>
                          <a:pt x="19142" y="360935"/>
                          <a:pt x="17128" y="66553"/>
                        </a:cubicBezTo>
                        <a:close/>
                      </a:path>
                    </a:pathLst>
                  </a:custGeom>
                  <ask:type>
                    <ask:lineSketchScribble/>
                  </ask:type>
                </ask:lineSketchStyleProps>
              </a:ext>
            </a:extLst>
          </a:ln>
          <a:effectLst/>
        </p:spPr>
        <p:txBody>
          <a:bodyPr rtlCol="0" anchor="ctr"/>
          <a:lstStyle/>
          <a:p>
            <a:pPr lvl="0" algn="ctr" fontAlgn="base">
              <a:spcBef>
                <a:spcPct val="20000"/>
              </a:spcBef>
              <a:spcAft>
                <a:spcPct val="0"/>
              </a:spcAft>
              <a:defRPr/>
            </a:pPr>
            <a:r>
              <a:rPr lang="vi-VN" sz="2800" b="1" kern="0">
                <a:solidFill>
                  <a:srgbClr val="C00000"/>
                </a:solidFill>
                <a:latin typeface="+mj-lt"/>
                <a:cs typeface="Arial" panose="020B0604020202020204" pitchFamily="34" charset="0"/>
              </a:rPr>
              <a:t>b) Diện tích xung quanh của hình lập phương đó là:</a:t>
            </a:r>
          </a:p>
          <a:p>
            <a:pPr lvl="0" algn="ctr" fontAlgn="base">
              <a:spcBef>
                <a:spcPct val="20000"/>
              </a:spcBef>
              <a:spcAft>
                <a:spcPct val="0"/>
              </a:spcAft>
              <a:defRPr/>
            </a:pPr>
            <a:r>
              <a:rPr lang="vi-VN" sz="2800" b="1" kern="0">
                <a:solidFill>
                  <a:srgbClr val="C00000"/>
                </a:solidFill>
                <a:latin typeface="+mj-lt"/>
                <a:cs typeface="Arial" panose="020B0604020202020204" pitchFamily="34" charset="0"/>
              </a:rPr>
              <a:t>3,2 × 3,2 × 4 = 40,96 (dm</a:t>
            </a:r>
            <a:r>
              <a:rPr lang="vi-VN" sz="2800" b="1" kern="0" baseline="30000">
                <a:solidFill>
                  <a:srgbClr val="C00000"/>
                </a:solidFill>
                <a:latin typeface="+mj-lt"/>
                <a:cs typeface="Arial" panose="020B0604020202020204" pitchFamily="34" charset="0"/>
              </a:rPr>
              <a:t>2</a:t>
            </a:r>
            <a:r>
              <a:rPr lang="vi-VN" sz="2800" b="1" kern="0">
                <a:solidFill>
                  <a:srgbClr val="C00000"/>
                </a:solidFill>
                <a:latin typeface="+mj-lt"/>
                <a:cs typeface="Arial" panose="020B0604020202020204" pitchFamily="34" charset="0"/>
              </a:rPr>
              <a:t>)</a:t>
            </a:r>
          </a:p>
          <a:p>
            <a:pPr lvl="0" algn="ctr" fontAlgn="base">
              <a:spcBef>
                <a:spcPct val="20000"/>
              </a:spcBef>
              <a:spcAft>
                <a:spcPct val="0"/>
              </a:spcAft>
              <a:defRPr/>
            </a:pPr>
            <a:r>
              <a:rPr lang="vi-VN" sz="2800" b="1" kern="0">
                <a:solidFill>
                  <a:srgbClr val="C00000"/>
                </a:solidFill>
                <a:latin typeface="+mj-lt"/>
                <a:cs typeface="Arial" panose="020B0604020202020204" pitchFamily="34" charset="0"/>
              </a:rPr>
              <a:t>Diện tích toàn phần của hình lập phương đó là:</a:t>
            </a:r>
          </a:p>
          <a:p>
            <a:pPr lvl="0" algn="ctr" fontAlgn="base">
              <a:spcBef>
                <a:spcPct val="20000"/>
              </a:spcBef>
              <a:spcAft>
                <a:spcPct val="0"/>
              </a:spcAft>
              <a:defRPr/>
            </a:pPr>
            <a:r>
              <a:rPr lang="vi-VN" sz="2800" b="1" kern="0">
                <a:solidFill>
                  <a:srgbClr val="C00000"/>
                </a:solidFill>
                <a:latin typeface="+mj-lt"/>
                <a:cs typeface="Arial" panose="020B0604020202020204" pitchFamily="34" charset="0"/>
              </a:rPr>
              <a:t>3,2 × 3,2 × 6 = 61,44 (dm</a:t>
            </a:r>
            <a:r>
              <a:rPr lang="vi-VN" sz="2800" b="1" kern="0" baseline="30000">
                <a:solidFill>
                  <a:srgbClr val="C00000"/>
                </a:solidFill>
                <a:latin typeface="+mj-lt"/>
                <a:cs typeface="Arial" panose="020B0604020202020204" pitchFamily="34" charset="0"/>
              </a:rPr>
              <a:t>2</a:t>
            </a:r>
            <a:r>
              <a:rPr lang="vi-VN" sz="2800" b="1" kern="0">
                <a:solidFill>
                  <a:srgbClr val="C00000"/>
                </a:solidFill>
                <a:latin typeface="+mj-lt"/>
                <a:cs typeface="Arial" panose="020B0604020202020204" pitchFamily="34" charset="0"/>
              </a:rPr>
              <a:t>)</a:t>
            </a:r>
            <a:endParaRPr kumimoji="0" lang="en-US" sz="2800" b="1" u="none" strike="noStrike" kern="0" cap="none" spc="0" normalizeH="0" baseline="0" noProof="0" dirty="0">
              <a:ln>
                <a:noFill/>
              </a:ln>
              <a:solidFill>
                <a:schemeClr val="tx1">
                  <a:lumMod val="50000"/>
                </a:schemeClr>
              </a:solidFill>
              <a:effectLst/>
              <a:uLnTx/>
              <a:uFillTx/>
              <a:latin typeface="+mj-lt"/>
              <a:cs typeface="Arial" panose="020B0604020202020204" pitchFamily="34" charset="0"/>
            </a:endParaRPr>
          </a:p>
        </p:txBody>
      </p:sp>
      <p:sp>
        <p:nvSpPr>
          <p:cNvPr id="10" name="Rectangle 39">
            <a:extLst>
              <a:ext uri="{FF2B5EF4-FFF2-40B4-BE49-F238E27FC236}">
                <a16:creationId xmlns:a16="http://schemas.microsoft.com/office/drawing/2014/main" id="{16AB2369-8DB2-D8CF-E79A-B17C2E2C1D37}"/>
              </a:ext>
            </a:extLst>
          </p:cNvPr>
          <p:cNvSpPr/>
          <p:nvPr/>
        </p:nvSpPr>
        <p:spPr>
          <a:xfrm>
            <a:off x="790868" y="3429000"/>
            <a:ext cx="10513286" cy="2344484"/>
          </a:xfrm>
          <a:custGeom>
            <a:avLst/>
            <a:gdLst>
              <a:gd name="connsiteX0" fmla="*/ 34286 w 10513286"/>
              <a:gd name="connsiteY0" fmla="*/ 124847 h 2344484"/>
              <a:gd name="connsiteX1" fmla="*/ 440405 w 10513286"/>
              <a:gd name="connsiteY1" fmla="*/ 124847 h 2344484"/>
              <a:gd name="connsiteX2" fmla="*/ 846522 w 10513286"/>
              <a:gd name="connsiteY2" fmla="*/ 124847 h 2344484"/>
              <a:gd name="connsiteX3" fmla="*/ 1461851 w 10513286"/>
              <a:gd name="connsiteY3" fmla="*/ 124847 h 2344484"/>
              <a:gd name="connsiteX4" fmla="*/ 2286391 w 10513286"/>
              <a:gd name="connsiteY4" fmla="*/ 124847 h 2344484"/>
              <a:gd name="connsiteX5" fmla="*/ 3110934 w 10513286"/>
              <a:gd name="connsiteY5" fmla="*/ 124847 h 2344484"/>
              <a:gd name="connsiteX6" fmla="*/ 3726263 w 10513286"/>
              <a:gd name="connsiteY6" fmla="*/ 124847 h 2344484"/>
              <a:gd name="connsiteX7" fmla="*/ 4236986 w 10513286"/>
              <a:gd name="connsiteY7" fmla="*/ 124847 h 2344484"/>
              <a:gd name="connsiteX8" fmla="*/ 4956921 w 10513286"/>
              <a:gd name="connsiteY8" fmla="*/ 124847 h 2344484"/>
              <a:gd name="connsiteX9" fmla="*/ 5467644 w 10513286"/>
              <a:gd name="connsiteY9" fmla="*/ 124847 h 2344484"/>
              <a:gd name="connsiteX10" fmla="*/ 5873761 w 10513286"/>
              <a:gd name="connsiteY10" fmla="*/ 124847 h 2344484"/>
              <a:gd name="connsiteX11" fmla="*/ 6593698 w 10513286"/>
              <a:gd name="connsiteY11" fmla="*/ 124847 h 2344484"/>
              <a:gd name="connsiteX12" fmla="*/ 7418239 w 10513286"/>
              <a:gd name="connsiteY12" fmla="*/ 124847 h 2344484"/>
              <a:gd name="connsiteX13" fmla="*/ 7928962 w 10513286"/>
              <a:gd name="connsiteY13" fmla="*/ 124847 h 2344484"/>
              <a:gd name="connsiteX14" fmla="*/ 8335079 w 10513286"/>
              <a:gd name="connsiteY14" fmla="*/ 124847 h 2344484"/>
              <a:gd name="connsiteX15" fmla="*/ 9055016 w 10513286"/>
              <a:gd name="connsiteY15" fmla="*/ 124847 h 2344484"/>
              <a:gd name="connsiteX16" fmla="*/ 9774950 w 10513286"/>
              <a:gd name="connsiteY16" fmla="*/ 124847 h 2344484"/>
              <a:gd name="connsiteX17" fmla="*/ 10494885 w 10513286"/>
              <a:gd name="connsiteY17" fmla="*/ 124847 h 2344484"/>
              <a:gd name="connsiteX18" fmla="*/ 10494885 w 10513286"/>
              <a:gd name="connsiteY18" fmla="*/ 1179951 h 2344484"/>
              <a:gd name="connsiteX19" fmla="*/ 10494885 w 10513286"/>
              <a:gd name="connsiteY19" fmla="*/ 2278123 h 2344484"/>
              <a:gd name="connsiteX20" fmla="*/ 9879556 w 10513286"/>
              <a:gd name="connsiteY20" fmla="*/ 2278123 h 2344484"/>
              <a:gd name="connsiteX21" fmla="*/ 9159622 w 10513286"/>
              <a:gd name="connsiteY21" fmla="*/ 2278123 h 2344484"/>
              <a:gd name="connsiteX22" fmla="*/ 8753505 w 10513286"/>
              <a:gd name="connsiteY22" fmla="*/ 2278123 h 2344484"/>
              <a:gd name="connsiteX23" fmla="*/ 8242780 w 10513286"/>
              <a:gd name="connsiteY23" fmla="*/ 2278123 h 2344484"/>
              <a:gd name="connsiteX24" fmla="*/ 7627451 w 10513286"/>
              <a:gd name="connsiteY24" fmla="*/ 2278123 h 2344484"/>
              <a:gd name="connsiteX25" fmla="*/ 6907516 w 10513286"/>
              <a:gd name="connsiteY25" fmla="*/ 2278123 h 2344484"/>
              <a:gd name="connsiteX26" fmla="*/ 6396793 w 10513286"/>
              <a:gd name="connsiteY26" fmla="*/ 2278123 h 2344484"/>
              <a:gd name="connsiteX27" fmla="*/ 6095282 w 10513286"/>
              <a:gd name="connsiteY27" fmla="*/ 2278123 h 2344484"/>
              <a:gd name="connsiteX28" fmla="*/ 5479951 w 10513286"/>
              <a:gd name="connsiteY28" fmla="*/ 2278123 h 2344484"/>
              <a:gd name="connsiteX29" fmla="*/ 4969228 w 10513286"/>
              <a:gd name="connsiteY29" fmla="*/ 2278123 h 2344484"/>
              <a:gd name="connsiteX30" fmla="*/ 4667717 w 10513286"/>
              <a:gd name="connsiteY30" fmla="*/ 2278123 h 2344484"/>
              <a:gd name="connsiteX31" fmla="*/ 4366204 w 10513286"/>
              <a:gd name="connsiteY31" fmla="*/ 2278123 h 2344484"/>
              <a:gd name="connsiteX32" fmla="*/ 3646271 w 10513286"/>
              <a:gd name="connsiteY32" fmla="*/ 2278123 h 2344484"/>
              <a:gd name="connsiteX33" fmla="*/ 3135546 w 10513286"/>
              <a:gd name="connsiteY33" fmla="*/ 2278123 h 2344484"/>
              <a:gd name="connsiteX34" fmla="*/ 2520217 w 10513286"/>
              <a:gd name="connsiteY34" fmla="*/ 2278123 h 2344484"/>
              <a:gd name="connsiteX35" fmla="*/ 1800282 w 10513286"/>
              <a:gd name="connsiteY35" fmla="*/ 2278123 h 2344484"/>
              <a:gd name="connsiteX36" fmla="*/ 1289559 w 10513286"/>
              <a:gd name="connsiteY36" fmla="*/ 2278123 h 2344484"/>
              <a:gd name="connsiteX37" fmla="*/ 34286 w 10513286"/>
              <a:gd name="connsiteY37" fmla="*/ 2278123 h 2344484"/>
              <a:gd name="connsiteX38" fmla="*/ 34286 w 10513286"/>
              <a:gd name="connsiteY38" fmla="*/ 1223019 h 2344484"/>
              <a:gd name="connsiteX39" fmla="*/ 34286 w 10513286"/>
              <a:gd name="connsiteY39" fmla="*/ 124847 h 2344484"/>
              <a:gd name="connsiteX0" fmla="*/ 198048 w 10513286"/>
              <a:gd name="connsiteY0" fmla="*/ 1665 h 2344484"/>
              <a:gd name="connsiteX1" fmla="*/ 545011 w 10513286"/>
              <a:gd name="connsiteY1" fmla="*/ 124847 h 2344484"/>
              <a:gd name="connsiteX2" fmla="*/ 846522 w 10513286"/>
              <a:gd name="connsiteY2" fmla="*/ 124847 h 2344484"/>
              <a:gd name="connsiteX3" fmla="*/ 1461851 w 10513286"/>
              <a:gd name="connsiteY3" fmla="*/ 124847 h 2344484"/>
              <a:gd name="connsiteX4" fmla="*/ 2181785 w 10513286"/>
              <a:gd name="connsiteY4" fmla="*/ 124847 h 2344484"/>
              <a:gd name="connsiteX5" fmla="*/ 2587902 w 10513286"/>
              <a:gd name="connsiteY5" fmla="*/ 124847 h 2344484"/>
              <a:gd name="connsiteX6" fmla="*/ 2889416 w 10513286"/>
              <a:gd name="connsiteY6" fmla="*/ 124847 h 2344484"/>
              <a:gd name="connsiteX7" fmla="*/ 3504744 w 10513286"/>
              <a:gd name="connsiteY7" fmla="*/ 124847 h 2344484"/>
              <a:gd name="connsiteX8" fmla="*/ 3806255 w 10513286"/>
              <a:gd name="connsiteY8" fmla="*/ 124847 h 2344484"/>
              <a:gd name="connsiteX9" fmla="*/ 4212373 w 10513286"/>
              <a:gd name="connsiteY9" fmla="*/ 124847 h 2344484"/>
              <a:gd name="connsiteX10" fmla="*/ 4827701 w 10513286"/>
              <a:gd name="connsiteY10" fmla="*/ 124847 h 2344484"/>
              <a:gd name="connsiteX11" fmla="*/ 5443032 w 10513286"/>
              <a:gd name="connsiteY11" fmla="*/ 124847 h 2344484"/>
              <a:gd name="connsiteX12" fmla="*/ 5849149 w 10513286"/>
              <a:gd name="connsiteY12" fmla="*/ 124847 h 2344484"/>
              <a:gd name="connsiteX13" fmla="*/ 6569084 w 10513286"/>
              <a:gd name="connsiteY13" fmla="*/ 124847 h 2344484"/>
              <a:gd name="connsiteX14" fmla="*/ 7393625 w 10513286"/>
              <a:gd name="connsiteY14" fmla="*/ 124847 h 2344484"/>
              <a:gd name="connsiteX15" fmla="*/ 8008956 w 10513286"/>
              <a:gd name="connsiteY15" fmla="*/ 124847 h 2344484"/>
              <a:gd name="connsiteX16" fmla="*/ 8519679 w 10513286"/>
              <a:gd name="connsiteY16" fmla="*/ 124847 h 2344484"/>
              <a:gd name="connsiteX17" fmla="*/ 9135008 w 10513286"/>
              <a:gd name="connsiteY17" fmla="*/ 124847 h 2344484"/>
              <a:gd name="connsiteX18" fmla="*/ 9436519 w 10513286"/>
              <a:gd name="connsiteY18" fmla="*/ 124847 h 2344484"/>
              <a:gd name="connsiteX19" fmla="*/ 10494885 w 10513286"/>
              <a:gd name="connsiteY19" fmla="*/ 124847 h 2344484"/>
              <a:gd name="connsiteX20" fmla="*/ 10494885 w 10513286"/>
              <a:gd name="connsiteY20" fmla="*/ 1244548 h 2344484"/>
              <a:gd name="connsiteX21" fmla="*/ 10494885 w 10513286"/>
              <a:gd name="connsiteY21" fmla="*/ 2278123 h 2344484"/>
              <a:gd name="connsiteX22" fmla="*/ 10193374 w 10513286"/>
              <a:gd name="connsiteY22" fmla="*/ 2278123 h 2344484"/>
              <a:gd name="connsiteX23" fmla="*/ 9368833 w 10513286"/>
              <a:gd name="connsiteY23" fmla="*/ 2278123 h 2344484"/>
              <a:gd name="connsiteX24" fmla="*/ 8962716 w 10513286"/>
              <a:gd name="connsiteY24" fmla="*/ 2278123 h 2344484"/>
              <a:gd name="connsiteX25" fmla="*/ 8556599 w 10513286"/>
              <a:gd name="connsiteY25" fmla="*/ 2278123 h 2344484"/>
              <a:gd name="connsiteX26" fmla="*/ 7941268 w 10513286"/>
              <a:gd name="connsiteY26" fmla="*/ 2278123 h 2344484"/>
              <a:gd name="connsiteX27" fmla="*/ 7221334 w 10513286"/>
              <a:gd name="connsiteY27" fmla="*/ 2278123 h 2344484"/>
              <a:gd name="connsiteX28" fmla="*/ 6919823 w 10513286"/>
              <a:gd name="connsiteY28" fmla="*/ 2278123 h 2344484"/>
              <a:gd name="connsiteX29" fmla="*/ 6095282 w 10513286"/>
              <a:gd name="connsiteY29" fmla="*/ 2278123 h 2344484"/>
              <a:gd name="connsiteX30" fmla="*/ 5689163 w 10513286"/>
              <a:gd name="connsiteY30" fmla="*/ 2278123 h 2344484"/>
              <a:gd name="connsiteX31" fmla="*/ 5178440 w 10513286"/>
              <a:gd name="connsiteY31" fmla="*/ 2278123 h 2344484"/>
              <a:gd name="connsiteX32" fmla="*/ 4667717 w 10513286"/>
              <a:gd name="connsiteY32" fmla="*/ 2278123 h 2344484"/>
              <a:gd name="connsiteX33" fmla="*/ 4156994 w 10513286"/>
              <a:gd name="connsiteY33" fmla="*/ 2278123 h 2344484"/>
              <a:gd name="connsiteX34" fmla="*/ 3855483 w 10513286"/>
              <a:gd name="connsiteY34" fmla="*/ 2278123 h 2344484"/>
              <a:gd name="connsiteX35" fmla="*/ 3449364 w 10513286"/>
              <a:gd name="connsiteY35" fmla="*/ 2278123 h 2344484"/>
              <a:gd name="connsiteX36" fmla="*/ 2834035 w 10513286"/>
              <a:gd name="connsiteY36" fmla="*/ 2278123 h 2344484"/>
              <a:gd name="connsiteX37" fmla="*/ 2427918 w 10513286"/>
              <a:gd name="connsiteY37" fmla="*/ 2278123 h 2344484"/>
              <a:gd name="connsiteX38" fmla="*/ 1812587 w 10513286"/>
              <a:gd name="connsiteY38" fmla="*/ 2278123 h 2344484"/>
              <a:gd name="connsiteX39" fmla="*/ 1301866 w 10513286"/>
              <a:gd name="connsiteY39" fmla="*/ 2278123 h 2344484"/>
              <a:gd name="connsiteX40" fmla="*/ 1000353 w 10513286"/>
              <a:gd name="connsiteY40" fmla="*/ 2278123 h 2344484"/>
              <a:gd name="connsiteX41" fmla="*/ 34286 w 10513286"/>
              <a:gd name="connsiteY41" fmla="*/ 2278123 h 2344484"/>
              <a:gd name="connsiteX42" fmla="*/ 34286 w 10513286"/>
              <a:gd name="connsiteY42" fmla="*/ 1158420 h 2344484"/>
              <a:gd name="connsiteX43" fmla="*/ 198048 w 10513286"/>
              <a:gd name="connsiteY43" fmla="*/ 1665 h 2344484"/>
              <a:gd name="connsiteX0" fmla="*/ 34286 w 10513286"/>
              <a:gd name="connsiteY0" fmla="*/ 124847 h 2344484"/>
              <a:gd name="connsiteX1" fmla="*/ 440405 w 10513286"/>
              <a:gd name="connsiteY1" fmla="*/ 124847 h 2344484"/>
              <a:gd name="connsiteX2" fmla="*/ 846522 w 10513286"/>
              <a:gd name="connsiteY2" fmla="*/ 124847 h 2344484"/>
              <a:gd name="connsiteX3" fmla="*/ 1461851 w 10513286"/>
              <a:gd name="connsiteY3" fmla="*/ 124847 h 2344484"/>
              <a:gd name="connsiteX4" fmla="*/ 2286391 w 10513286"/>
              <a:gd name="connsiteY4" fmla="*/ 124847 h 2344484"/>
              <a:gd name="connsiteX5" fmla="*/ 3110934 w 10513286"/>
              <a:gd name="connsiteY5" fmla="*/ 124847 h 2344484"/>
              <a:gd name="connsiteX6" fmla="*/ 3726263 w 10513286"/>
              <a:gd name="connsiteY6" fmla="*/ 124847 h 2344484"/>
              <a:gd name="connsiteX7" fmla="*/ 4236986 w 10513286"/>
              <a:gd name="connsiteY7" fmla="*/ 124847 h 2344484"/>
              <a:gd name="connsiteX8" fmla="*/ 4956921 w 10513286"/>
              <a:gd name="connsiteY8" fmla="*/ 124847 h 2344484"/>
              <a:gd name="connsiteX9" fmla="*/ 5467644 w 10513286"/>
              <a:gd name="connsiteY9" fmla="*/ 124847 h 2344484"/>
              <a:gd name="connsiteX10" fmla="*/ 5873761 w 10513286"/>
              <a:gd name="connsiteY10" fmla="*/ 124847 h 2344484"/>
              <a:gd name="connsiteX11" fmla="*/ 6593698 w 10513286"/>
              <a:gd name="connsiteY11" fmla="*/ 124847 h 2344484"/>
              <a:gd name="connsiteX12" fmla="*/ 7418239 w 10513286"/>
              <a:gd name="connsiteY12" fmla="*/ 124847 h 2344484"/>
              <a:gd name="connsiteX13" fmla="*/ 7928962 w 10513286"/>
              <a:gd name="connsiteY13" fmla="*/ 124847 h 2344484"/>
              <a:gd name="connsiteX14" fmla="*/ 8335079 w 10513286"/>
              <a:gd name="connsiteY14" fmla="*/ 124847 h 2344484"/>
              <a:gd name="connsiteX15" fmla="*/ 9055016 w 10513286"/>
              <a:gd name="connsiteY15" fmla="*/ 124847 h 2344484"/>
              <a:gd name="connsiteX16" fmla="*/ 9774950 w 10513286"/>
              <a:gd name="connsiteY16" fmla="*/ 124847 h 2344484"/>
              <a:gd name="connsiteX17" fmla="*/ 10494885 w 10513286"/>
              <a:gd name="connsiteY17" fmla="*/ 124847 h 2344484"/>
              <a:gd name="connsiteX18" fmla="*/ 10494885 w 10513286"/>
              <a:gd name="connsiteY18" fmla="*/ 1179951 h 2344484"/>
              <a:gd name="connsiteX19" fmla="*/ 10494885 w 10513286"/>
              <a:gd name="connsiteY19" fmla="*/ 2278123 h 2344484"/>
              <a:gd name="connsiteX20" fmla="*/ 9879556 w 10513286"/>
              <a:gd name="connsiteY20" fmla="*/ 2278123 h 2344484"/>
              <a:gd name="connsiteX21" fmla="*/ 9159622 w 10513286"/>
              <a:gd name="connsiteY21" fmla="*/ 2278123 h 2344484"/>
              <a:gd name="connsiteX22" fmla="*/ 8753505 w 10513286"/>
              <a:gd name="connsiteY22" fmla="*/ 2278123 h 2344484"/>
              <a:gd name="connsiteX23" fmla="*/ 8242780 w 10513286"/>
              <a:gd name="connsiteY23" fmla="*/ 2278123 h 2344484"/>
              <a:gd name="connsiteX24" fmla="*/ 7627451 w 10513286"/>
              <a:gd name="connsiteY24" fmla="*/ 2278123 h 2344484"/>
              <a:gd name="connsiteX25" fmla="*/ 6907516 w 10513286"/>
              <a:gd name="connsiteY25" fmla="*/ 2278123 h 2344484"/>
              <a:gd name="connsiteX26" fmla="*/ 6396793 w 10513286"/>
              <a:gd name="connsiteY26" fmla="*/ 2278123 h 2344484"/>
              <a:gd name="connsiteX27" fmla="*/ 6095282 w 10513286"/>
              <a:gd name="connsiteY27" fmla="*/ 2278123 h 2344484"/>
              <a:gd name="connsiteX28" fmla="*/ 5479951 w 10513286"/>
              <a:gd name="connsiteY28" fmla="*/ 2278123 h 2344484"/>
              <a:gd name="connsiteX29" fmla="*/ 4969228 w 10513286"/>
              <a:gd name="connsiteY29" fmla="*/ 2278123 h 2344484"/>
              <a:gd name="connsiteX30" fmla="*/ 4667717 w 10513286"/>
              <a:gd name="connsiteY30" fmla="*/ 2278123 h 2344484"/>
              <a:gd name="connsiteX31" fmla="*/ 4366204 w 10513286"/>
              <a:gd name="connsiteY31" fmla="*/ 2278123 h 2344484"/>
              <a:gd name="connsiteX32" fmla="*/ 3646271 w 10513286"/>
              <a:gd name="connsiteY32" fmla="*/ 2278123 h 2344484"/>
              <a:gd name="connsiteX33" fmla="*/ 3135546 w 10513286"/>
              <a:gd name="connsiteY33" fmla="*/ 2278123 h 2344484"/>
              <a:gd name="connsiteX34" fmla="*/ 2520217 w 10513286"/>
              <a:gd name="connsiteY34" fmla="*/ 2278123 h 2344484"/>
              <a:gd name="connsiteX35" fmla="*/ 1800282 w 10513286"/>
              <a:gd name="connsiteY35" fmla="*/ 2278123 h 2344484"/>
              <a:gd name="connsiteX36" fmla="*/ 1289559 w 10513286"/>
              <a:gd name="connsiteY36" fmla="*/ 2278123 h 2344484"/>
              <a:gd name="connsiteX37" fmla="*/ 34286 w 10513286"/>
              <a:gd name="connsiteY37" fmla="*/ 2278123 h 2344484"/>
              <a:gd name="connsiteX38" fmla="*/ 34286 w 10513286"/>
              <a:gd name="connsiteY38" fmla="*/ 1223019 h 2344484"/>
              <a:gd name="connsiteX39" fmla="*/ 34286 w 10513286"/>
              <a:gd name="connsiteY39" fmla="*/ 124847 h 2344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513286" h="2344484" fill="none" extrusionOk="0">
                <a:moveTo>
                  <a:pt x="34286" y="124847"/>
                </a:moveTo>
                <a:cubicBezTo>
                  <a:pt x="153572" y="99999"/>
                  <a:pt x="336133" y="189825"/>
                  <a:pt x="440405" y="124847"/>
                </a:cubicBezTo>
                <a:cubicBezTo>
                  <a:pt x="464215" y="48488"/>
                  <a:pt x="764835" y="195298"/>
                  <a:pt x="846522" y="124847"/>
                </a:cubicBezTo>
                <a:cubicBezTo>
                  <a:pt x="912994" y="-9240"/>
                  <a:pt x="1226924" y="241037"/>
                  <a:pt x="1461851" y="124847"/>
                </a:cubicBezTo>
                <a:cubicBezTo>
                  <a:pt x="1683817" y="-30429"/>
                  <a:pt x="1915257" y="266653"/>
                  <a:pt x="2286391" y="124847"/>
                </a:cubicBezTo>
                <a:cubicBezTo>
                  <a:pt x="2561342" y="-32691"/>
                  <a:pt x="2945964" y="361333"/>
                  <a:pt x="3110934" y="124847"/>
                </a:cubicBezTo>
                <a:cubicBezTo>
                  <a:pt x="3280339" y="-7774"/>
                  <a:pt x="3627130" y="178652"/>
                  <a:pt x="3726263" y="124847"/>
                </a:cubicBezTo>
                <a:cubicBezTo>
                  <a:pt x="3833061" y="60544"/>
                  <a:pt x="4129928" y="222668"/>
                  <a:pt x="4236986" y="124847"/>
                </a:cubicBezTo>
                <a:cubicBezTo>
                  <a:pt x="4363035" y="123244"/>
                  <a:pt x="4594358" y="215910"/>
                  <a:pt x="4956921" y="124847"/>
                </a:cubicBezTo>
                <a:cubicBezTo>
                  <a:pt x="5280239" y="132055"/>
                  <a:pt x="5276269" y="148459"/>
                  <a:pt x="5467644" y="124847"/>
                </a:cubicBezTo>
                <a:cubicBezTo>
                  <a:pt x="5704194" y="116469"/>
                  <a:pt x="5830841" y="252138"/>
                  <a:pt x="5873761" y="124847"/>
                </a:cubicBezTo>
                <a:cubicBezTo>
                  <a:pt x="6078164" y="-46696"/>
                  <a:pt x="6300192" y="185137"/>
                  <a:pt x="6593698" y="124847"/>
                </a:cubicBezTo>
                <a:cubicBezTo>
                  <a:pt x="6822398" y="143895"/>
                  <a:pt x="7231706" y="211761"/>
                  <a:pt x="7418239" y="124847"/>
                </a:cubicBezTo>
                <a:cubicBezTo>
                  <a:pt x="7786576" y="65232"/>
                  <a:pt x="7792510" y="272535"/>
                  <a:pt x="7928962" y="124847"/>
                </a:cubicBezTo>
                <a:cubicBezTo>
                  <a:pt x="8047738" y="7633"/>
                  <a:pt x="8124216" y="199894"/>
                  <a:pt x="8335079" y="124847"/>
                </a:cubicBezTo>
                <a:cubicBezTo>
                  <a:pt x="8382811" y="-57933"/>
                  <a:pt x="8722999" y="411287"/>
                  <a:pt x="9055016" y="124847"/>
                </a:cubicBezTo>
                <a:cubicBezTo>
                  <a:pt x="9399327" y="22333"/>
                  <a:pt x="9451712" y="250552"/>
                  <a:pt x="9774950" y="124847"/>
                </a:cubicBezTo>
                <a:cubicBezTo>
                  <a:pt x="10142752" y="-58712"/>
                  <a:pt x="10312925" y="117522"/>
                  <a:pt x="10494885" y="124847"/>
                </a:cubicBezTo>
                <a:cubicBezTo>
                  <a:pt x="10562610" y="323763"/>
                  <a:pt x="10603033" y="702301"/>
                  <a:pt x="10494885" y="1179951"/>
                </a:cubicBezTo>
                <a:cubicBezTo>
                  <a:pt x="10528594" y="1646002"/>
                  <a:pt x="10432509" y="1847243"/>
                  <a:pt x="10494885" y="2278123"/>
                </a:cubicBezTo>
                <a:cubicBezTo>
                  <a:pt x="10321549" y="2421963"/>
                  <a:pt x="10070645" y="2104379"/>
                  <a:pt x="9879556" y="2278123"/>
                </a:cubicBezTo>
                <a:cubicBezTo>
                  <a:pt x="9668566" y="2360619"/>
                  <a:pt x="9293007" y="2205942"/>
                  <a:pt x="9159622" y="2278123"/>
                </a:cubicBezTo>
                <a:cubicBezTo>
                  <a:pt x="9010696" y="2370441"/>
                  <a:pt x="8980152" y="2152254"/>
                  <a:pt x="8753505" y="2278123"/>
                </a:cubicBezTo>
                <a:cubicBezTo>
                  <a:pt x="8586606" y="2400949"/>
                  <a:pt x="8483502" y="2268325"/>
                  <a:pt x="8242780" y="2278123"/>
                </a:cubicBezTo>
                <a:cubicBezTo>
                  <a:pt x="8008173" y="2346301"/>
                  <a:pt x="7913214" y="2118684"/>
                  <a:pt x="7627451" y="2278123"/>
                </a:cubicBezTo>
                <a:cubicBezTo>
                  <a:pt x="7395055" y="2485225"/>
                  <a:pt x="7169739" y="2200637"/>
                  <a:pt x="6907516" y="2278123"/>
                </a:cubicBezTo>
                <a:cubicBezTo>
                  <a:pt x="6697223" y="2286593"/>
                  <a:pt x="6621853" y="2264055"/>
                  <a:pt x="6396793" y="2278123"/>
                </a:cubicBezTo>
                <a:cubicBezTo>
                  <a:pt x="6086245" y="2272451"/>
                  <a:pt x="6226512" y="2183140"/>
                  <a:pt x="6095282" y="2278123"/>
                </a:cubicBezTo>
                <a:cubicBezTo>
                  <a:pt x="5960269" y="2365848"/>
                  <a:pt x="5699127" y="2145935"/>
                  <a:pt x="5479951" y="2278123"/>
                </a:cubicBezTo>
                <a:cubicBezTo>
                  <a:pt x="5269381" y="2363018"/>
                  <a:pt x="5116488" y="2091717"/>
                  <a:pt x="4969228" y="2278123"/>
                </a:cubicBezTo>
                <a:cubicBezTo>
                  <a:pt x="4878726" y="2412239"/>
                  <a:pt x="4731662" y="2281847"/>
                  <a:pt x="4667717" y="2278123"/>
                </a:cubicBezTo>
                <a:cubicBezTo>
                  <a:pt x="4550418" y="2288001"/>
                  <a:pt x="4533017" y="2223393"/>
                  <a:pt x="4366204" y="2278123"/>
                </a:cubicBezTo>
                <a:cubicBezTo>
                  <a:pt x="4096888" y="2352651"/>
                  <a:pt x="4010015" y="2256996"/>
                  <a:pt x="3646271" y="2278123"/>
                </a:cubicBezTo>
                <a:cubicBezTo>
                  <a:pt x="3331357" y="2377578"/>
                  <a:pt x="3356405" y="2268669"/>
                  <a:pt x="3135546" y="2278123"/>
                </a:cubicBezTo>
                <a:cubicBezTo>
                  <a:pt x="2903724" y="2271422"/>
                  <a:pt x="2818961" y="2227192"/>
                  <a:pt x="2520217" y="2278123"/>
                </a:cubicBezTo>
                <a:cubicBezTo>
                  <a:pt x="2199537" y="2285102"/>
                  <a:pt x="1932673" y="2194284"/>
                  <a:pt x="1800282" y="2278123"/>
                </a:cubicBezTo>
                <a:cubicBezTo>
                  <a:pt x="1579922" y="2379268"/>
                  <a:pt x="1438458" y="2220701"/>
                  <a:pt x="1289559" y="2278123"/>
                </a:cubicBezTo>
                <a:cubicBezTo>
                  <a:pt x="1119303" y="2250728"/>
                  <a:pt x="348418" y="2207234"/>
                  <a:pt x="34286" y="2278123"/>
                </a:cubicBezTo>
                <a:cubicBezTo>
                  <a:pt x="8804" y="1826124"/>
                  <a:pt x="54820" y="1628209"/>
                  <a:pt x="34286" y="1223019"/>
                </a:cubicBezTo>
                <a:cubicBezTo>
                  <a:pt x="24820" y="755402"/>
                  <a:pt x="60795" y="690925"/>
                  <a:pt x="34286" y="124847"/>
                </a:cubicBezTo>
                <a:close/>
              </a:path>
              <a:path w="10513286" h="2344484" stroke="0" extrusionOk="0">
                <a:moveTo>
                  <a:pt x="198048" y="1665"/>
                </a:moveTo>
                <a:cubicBezTo>
                  <a:pt x="361136" y="-66924"/>
                  <a:pt x="421348" y="115916"/>
                  <a:pt x="545011" y="124847"/>
                </a:cubicBezTo>
                <a:cubicBezTo>
                  <a:pt x="660972" y="133027"/>
                  <a:pt x="699161" y="165485"/>
                  <a:pt x="846522" y="124847"/>
                </a:cubicBezTo>
                <a:cubicBezTo>
                  <a:pt x="968146" y="183645"/>
                  <a:pt x="1163694" y="187102"/>
                  <a:pt x="1461851" y="124847"/>
                </a:cubicBezTo>
                <a:cubicBezTo>
                  <a:pt x="1668034" y="-4862"/>
                  <a:pt x="1882954" y="321357"/>
                  <a:pt x="2181785" y="124847"/>
                </a:cubicBezTo>
                <a:cubicBezTo>
                  <a:pt x="2419048" y="-18347"/>
                  <a:pt x="2481100" y="160746"/>
                  <a:pt x="2587902" y="124847"/>
                </a:cubicBezTo>
                <a:cubicBezTo>
                  <a:pt x="2670642" y="114082"/>
                  <a:pt x="2799978" y="186137"/>
                  <a:pt x="2889416" y="124847"/>
                </a:cubicBezTo>
                <a:cubicBezTo>
                  <a:pt x="3006120" y="6816"/>
                  <a:pt x="3330958" y="246779"/>
                  <a:pt x="3504744" y="124847"/>
                </a:cubicBezTo>
                <a:cubicBezTo>
                  <a:pt x="3623020" y="-41759"/>
                  <a:pt x="3695990" y="169035"/>
                  <a:pt x="3806255" y="124847"/>
                </a:cubicBezTo>
                <a:cubicBezTo>
                  <a:pt x="3874015" y="175309"/>
                  <a:pt x="4061032" y="124864"/>
                  <a:pt x="4212373" y="124847"/>
                </a:cubicBezTo>
                <a:cubicBezTo>
                  <a:pt x="4370322" y="160010"/>
                  <a:pt x="4698035" y="105981"/>
                  <a:pt x="4827701" y="124847"/>
                </a:cubicBezTo>
                <a:cubicBezTo>
                  <a:pt x="4910251" y="111639"/>
                  <a:pt x="5164169" y="211130"/>
                  <a:pt x="5443032" y="124847"/>
                </a:cubicBezTo>
                <a:cubicBezTo>
                  <a:pt x="5728343" y="68602"/>
                  <a:pt x="5623058" y="165864"/>
                  <a:pt x="5849149" y="124847"/>
                </a:cubicBezTo>
                <a:cubicBezTo>
                  <a:pt x="6105228" y="-19258"/>
                  <a:pt x="6251521" y="261344"/>
                  <a:pt x="6569084" y="124847"/>
                </a:cubicBezTo>
                <a:cubicBezTo>
                  <a:pt x="6808074" y="-18879"/>
                  <a:pt x="6937235" y="132671"/>
                  <a:pt x="7393625" y="124847"/>
                </a:cubicBezTo>
                <a:cubicBezTo>
                  <a:pt x="7794777" y="142976"/>
                  <a:pt x="7888833" y="335987"/>
                  <a:pt x="8008956" y="124847"/>
                </a:cubicBezTo>
                <a:cubicBezTo>
                  <a:pt x="8159361" y="24436"/>
                  <a:pt x="8401847" y="161361"/>
                  <a:pt x="8519679" y="124847"/>
                </a:cubicBezTo>
                <a:cubicBezTo>
                  <a:pt x="8572993" y="58255"/>
                  <a:pt x="8780609" y="111840"/>
                  <a:pt x="9135008" y="124847"/>
                </a:cubicBezTo>
                <a:cubicBezTo>
                  <a:pt x="9393659" y="85523"/>
                  <a:pt x="9334791" y="128444"/>
                  <a:pt x="9436519" y="124847"/>
                </a:cubicBezTo>
                <a:cubicBezTo>
                  <a:pt x="9478713" y="131447"/>
                  <a:pt x="10037110" y="158578"/>
                  <a:pt x="10494885" y="124847"/>
                </a:cubicBezTo>
                <a:cubicBezTo>
                  <a:pt x="10557349" y="724752"/>
                  <a:pt x="10378795" y="939713"/>
                  <a:pt x="10494885" y="1244548"/>
                </a:cubicBezTo>
                <a:cubicBezTo>
                  <a:pt x="10626459" y="1480475"/>
                  <a:pt x="10534180" y="1982045"/>
                  <a:pt x="10494885" y="2278123"/>
                </a:cubicBezTo>
                <a:cubicBezTo>
                  <a:pt x="10400267" y="2278495"/>
                  <a:pt x="10364380" y="2176246"/>
                  <a:pt x="10193374" y="2278123"/>
                </a:cubicBezTo>
                <a:cubicBezTo>
                  <a:pt x="10068421" y="2254020"/>
                  <a:pt x="9653555" y="2202305"/>
                  <a:pt x="9368833" y="2278123"/>
                </a:cubicBezTo>
                <a:cubicBezTo>
                  <a:pt x="9181794" y="2462933"/>
                  <a:pt x="9078786" y="2203345"/>
                  <a:pt x="8962716" y="2278123"/>
                </a:cubicBezTo>
                <a:cubicBezTo>
                  <a:pt x="8801264" y="2382572"/>
                  <a:pt x="8623998" y="2218532"/>
                  <a:pt x="8556599" y="2278123"/>
                </a:cubicBezTo>
                <a:cubicBezTo>
                  <a:pt x="8473073" y="2254422"/>
                  <a:pt x="8136408" y="2243683"/>
                  <a:pt x="7941268" y="2278123"/>
                </a:cubicBezTo>
                <a:cubicBezTo>
                  <a:pt x="7533308" y="2362450"/>
                  <a:pt x="7497083" y="2051905"/>
                  <a:pt x="7221334" y="2278123"/>
                </a:cubicBezTo>
                <a:cubicBezTo>
                  <a:pt x="7058455" y="2431878"/>
                  <a:pt x="7012477" y="2225693"/>
                  <a:pt x="6919823" y="2278123"/>
                </a:cubicBezTo>
                <a:cubicBezTo>
                  <a:pt x="6812189" y="2399138"/>
                  <a:pt x="6447269" y="2163841"/>
                  <a:pt x="6095282" y="2278123"/>
                </a:cubicBezTo>
                <a:cubicBezTo>
                  <a:pt x="5814811" y="2348967"/>
                  <a:pt x="5820491" y="2233259"/>
                  <a:pt x="5689163" y="2278123"/>
                </a:cubicBezTo>
                <a:cubicBezTo>
                  <a:pt x="5584663" y="2282949"/>
                  <a:pt x="5379885" y="2302280"/>
                  <a:pt x="5178440" y="2278123"/>
                </a:cubicBezTo>
                <a:cubicBezTo>
                  <a:pt x="5051119" y="2277663"/>
                  <a:pt x="4791081" y="2270347"/>
                  <a:pt x="4667717" y="2278123"/>
                </a:cubicBezTo>
                <a:cubicBezTo>
                  <a:pt x="4547108" y="2330853"/>
                  <a:pt x="4316237" y="2242616"/>
                  <a:pt x="4156994" y="2278123"/>
                </a:cubicBezTo>
                <a:cubicBezTo>
                  <a:pt x="4050605" y="2355107"/>
                  <a:pt x="3937825" y="2265576"/>
                  <a:pt x="3855483" y="2278123"/>
                </a:cubicBezTo>
                <a:cubicBezTo>
                  <a:pt x="3705236" y="2311238"/>
                  <a:pt x="3638578" y="2253093"/>
                  <a:pt x="3449364" y="2278123"/>
                </a:cubicBezTo>
                <a:cubicBezTo>
                  <a:pt x="3220376" y="2181660"/>
                  <a:pt x="3001229" y="2120549"/>
                  <a:pt x="2834035" y="2278123"/>
                </a:cubicBezTo>
                <a:cubicBezTo>
                  <a:pt x="2577980" y="2427608"/>
                  <a:pt x="2605273" y="2243727"/>
                  <a:pt x="2427918" y="2278123"/>
                </a:cubicBezTo>
                <a:cubicBezTo>
                  <a:pt x="2268773" y="2354694"/>
                  <a:pt x="1882497" y="2158611"/>
                  <a:pt x="1812587" y="2278123"/>
                </a:cubicBezTo>
                <a:cubicBezTo>
                  <a:pt x="1646124" y="2384824"/>
                  <a:pt x="1441595" y="2218604"/>
                  <a:pt x="1301866" y="2278123"/>
                </a:cubicBezTo>
                <a:cubicBezTo>
                  <a:pt x="1077613" y="2335155"/>
                  <a:pt x="1043427" y="2230445"/>
                  <a:pt x="1000353" y="2278123"/>
                </a:cubicBezTo>
                <a:cubicBezTo>
                  <a:pt x="916999" y="2257632"/>
                  <a:pt x="247666" y="2157599"/>
                  <a:pt x="34286" y="2278123"/>
                </a:cubicBezTo>
                <a:cubicBezTo>
                  <a:pt x="-143887" y="1803216"/>
                  <a:pt x="-104789" y="1393717"/>
                  <a:pt x="34286" y="1158420"/>
                </a:cubicBezTo>
                <a:cubicBezTo>
                  <a:pt x="-117113" y="802172"/>
                  <a:pt x="434962" y="522051"/>
                  <a:pt x="198048" y="1665"/>
                </a:cubicBezTo>
                <a:close/>
              </a:path>
              <a:path w="10513286" h="2344484" fill="none" stroke="0" extrusionOk="0">
                <a:moveTo>
                  <a:pt x="34286" y="124847"/>
                </a:moveTo>
                <a:cubicBezTo>
                  <a:pt x="132048" y="40603"/>
                  <a:pt x="331005" y="221064"/>
                  <a:pt x="440405" y="124847"/>
                </a:cubicBezTo>
                <a:cubicBezTo>
                  <a:pt x="535805" y="44160"/>
                  <a:pt x="766411" y="199986"/>
                  <a:pt x="846522" y="124847"/>
                </a:cubicBezTo>
                <a:cubicBezTo>
                  <a:pt x="930593" y="21334"/>
                  <a:pt x="1346275" y="261445"/>
                  <a:pt x="1461851" y="124847"/>
                </a:cubicBezTo>
                <a:cubicBezTo>
                  <a:pt x="1712952" y="-106552"/>
                  <a:pt x="2038579" y="226669"/>
                  <a:pt x="2286391" y="124847"/>
                </a:cubicBezTo>
                <a:cubicBezTo>
                  <a:pt x="2556690" y="60161"/>
                  <a:pt x="2979166" y="380010"/>
                  <a:pt x="3110934" y="124847"/>
                </a:cubicBezTo>
                <a:cubicBezTo>
                  <a:pt x="3285042" y="-31447"/>
                  <a:pt x="3590861" y="221098"/>
                  <a:pt x="3726263" y="124847"/>
                </a:cubicBezTo>
                <a:cubicBezTo>
                  <a:pt x="3848943" y="-14969"/>
                  <a:pt x="4117023" y="205719"/>
                  <a:pt x="4236986" y="124847"/>
                </a:cubicBezTo>
                <a:cubicBezTo>
                  <a:pt x="4368910" y="73901"/>
                  <a:pt x="4758613" y="224308"/>
                  <a:pt x="4956921" y="124847"/>
                </a:cubicBezTo>
                <a:cubicBezTo>
                  <a:pt x="5268844" y="117974"/>
                  <a:pt x="5269881" y="185073"/>
                  <a:pt x="5467644" y="124847"/>
                </a:cubicBezTo>
                <a:cubicBezTo>
                  <a:pt x="5633853" y="127968"/>
                  <a:pt x="5770637" y="214870"/>
                  <a:pt x="5873761" y="124847"/>
                </a:cubicBezTo>
                <a:cubicBezTo>
                  <a:pt x="5937999" y="-21585"/>
                  <a:pt x="6355165" y="224427"/>
                  <a:pt x="6593698" y="124847"/>
                </a:cubicBezTo>
                <a:cubicBezTo>
                  <a:pt x="6831433" y="43861"/>
                  <a:pt x="7176665" y="235862"/>
                  <a:pt x="7418239" y="124847"/>
                </a:cubicBezTo>
                <a:cubicBezTo>
                  <a:pt x="7713257" y="41929"/>
                  <a:pt x="7738774" y="210583"/>
                  <a:pt x="7928962" y="124847"/>
                </a:cubicBezTo>
                <a:cubicBezTo>
                  <a:pt x="8124983" y="1109"/>
                  <a:pt x="8088997" y="190266"/>
                  <a:pt x="8335079" y="124847"/>
                </a:cubicBezTo>
                <a:cubicBezTo>
                  <a:pt x="8530671" y="-63931"/>
                  <a:pt x="8853956" y="339659"/>
                  <a:pt x="9055016" y="124847"/>
                </a:cubicBezTo>
                <a:cubicBezTo>
                  <a:pt x="9251589" y="-12130"/>
                  <a:pt x="9396143" y="223786"/>
                  <a:pt x="9774950" y="124847"/>
                </a:cubicBezTo>
                <a:cubicBezTo>
                  <a:pt x="10143818" y="-50660"/>
                  <a:pt x="10282924" y="120669"/>
                  <a:pt x="10494885" y="124847"/>
                </a:cubicBezTo>
                <a:cubicBezTo>
                  <a:pt x="10508846" y="362264"/>
                  <a:pt x="10468641" y="769173"/>
                  <a:pt x="10494885" y="1179951"/>
                </a:cubicBezTo>
                <a:cubicBezTo>
                  <a:pt x="10524885" y="1588669"/>
                  <a:pt x="10507546" y="1815769"/>
                  <a:pt x="10494885" y="2278123"/>
                </a:cubicBezTo>
                <a:cubicBezTo>
                  <a:pt x="10305209" y="2355335"/>
                  <a:pt x="10047658" y="2185227"/>
                  <a:pt x="9879556" y="2278123"/>
                </a:cubicBezTo>
                <a:cubicBezTo>
                  <a:pt x="9760562" y="2384986"/>
                  <a:pt x="9293948" y="2100033"/>
                  <a:pt x="9159622" y="2278123"/>
                </a:cubicBezTo>
                <a:cubicBezTo>
                  <a:pt x="9009136" y="2441874"/>
                  <a:pt x="8857734" y="2133096"/>
                  <a:pt x="8753505" y="2278123"/>
                </a:cubicBezTo>
                <a:cubicBezTo>
                  <a:pt x="8593420" y="2372104"/>
                  <a:pt x="8435069" y="2237131"/>
                  <a:pt x="8242780" y="2278123"/>
                </a:cubicBezTo>
                <a:cubicBezTo>
                  <a:pt x="8012554" y="2321746"/>
                  <a:pt x="7844969" y="2193324"/>
                  <a:pt x="7627451" y="2278123"/>
                </a:cubicBezTo>
                <a:cubicBezTo>
                  <a:pt x="7399274" y="2434626"/>
                  <a:pt x="7050437" y="2236299"/>
                  <a:pt x="6907516" y="2278123"/>
                </a:cubicBezTo>
                <a:cubicBezTo>
                  <a:pt x="6693286" y="2323699"/>
                  <a:pt x="6632842" y="2275784"/>
                  <a:pt x="6396793" y="2278123"/>
                </a:cubicBezTo>
                <a:cubicBezTo>
                  <a:pt x="6134197" y="2334510"/>
                  <a:pt x="6214236" y="2154647"/>
                  <a:pt x="6095282" y="2278123"/>
                </a:cubicBezTo>
                <a:cubicBezTo>
                  <a:pt x="6012677" y="2389325"/>
                  <a:pt x="5677788" y="2231962"/>
                  <a:pt x="5479951" y="2278123"/>
                </a:cubicBezTo>
                <a:cubicBezTo>
                  <a:pt x="5280369" y="2318315"/>
                  <a:pt x="5086043" y="2131041"/>
                  <a:pt x="4969228" y="2278123"/>
                </a:cubicBezTo>
                <a:cubicBezTo>
                  <a:pt x="4873162" y="2420176"/>
                  <a:pt x="4750889" y="2261474"/>
                  <a:pt x="4667717" y="2278123"/>
                </a:cubicBezTo>
                <a:cubicBezTo>
                  <a:pt x="4620314" y="2307772"/>
                  <a:pt x="4525359" y="2208214"/>
                  <a:pt x="4366204" y="2278123"/>
                </a:cubicBezTo>
                <a:cubicBezTo>
                  <a:pt x="4236535" y="2315606"/>
                  <a:pt x="3936128" y="2152430"/>
                  <a:pt x="3646271" y="2278123"/>
                </a:cubicBezTo>
                <a:cubicBezTo>
                  <a:pt x="3278669" y="2377910"/>
                  <a:pt x="3334438" y="2227404"/>
                  <a:pt x="3135546" y="2278123"/>
                </a:cubicBezTo>
                <a:cubicBezTo>
                  <a:pt x="2950814" y="2272855"/>
                  <a:pt x="2819880" y="2219306"/>
                  <a:pt x="2520217" y="2278123"/>
                </a:cubicBezTo>
                <a:cubicBezTo>
                  <a:pt x="2234776" y="2393277"/>
                  <a:pt x="2008121" y="2218290"/>
                  <a:pt x="1800282" y="2278123"/>
                </a:cubicBezTo>
                <a:cubicBezTo>
                  <a:pt x="1604291" y="2357028"/>
                  <a:pt x="1383367" y="2270379"/>
                  <a:pt x="1289559" y="2278123"/>
                </a:cubicBezTo>
                <a:cubicBezTo>
                  <a:pt x="1196982" y="2246299"/>
                  <a:pt x="364531" y="2189161"/>
                  <a:pt x="34286" y="2278123"/>
                </a:cubicBezTo>
                <a:cubicBezTo>
                  <a:pt x="57797" y="1771335"/>
                  <a:pt x="89849" y="1662456"/>
                  <a:pt x="34286" y="1223019"/>
                </a:cubicBezTo>
                <a:cubicBezTo>
                  <a:pt x="13009" y="872193"/>
                  <a:pt x="38899" y="689912"/>
                  <a:pt x="34286" y="124847"/>
                </a:cubicBezTo>
                <a:close/>
              </a:path>
              <a:path w="10513286" h="2344484" fill="none" stroke="0" extrusionOk="0">
                <a:moveTo>
                  <a:pt x="34286" y="124847"/>
                </a:moveTo>
                <a:cubicBezTo>
                  <a:pt x="156452" y="74323"/>
                  <a:pt x="335478" y="200622"/>
                  <a:pt x="440405" y="124847"/>
                </a:cubicBezTo>
                <a:cubicBezTo>
                  <a:pt x="516169" y="38796"/>
                  <a:pt x="785205" y="192009"/>
                  <a:pt x="846522" y="124847"/>
                </a:cubicBezTo>
                <a:cubicBezTo>
                  <a:pt x="883381" y="-7620"/>
                  <a:pt x="1319005" y="244167"/>
                  <a:pt x="1461851" y="124847"/>
                </a:cubicBezTo>
                <a:cubicBezTo>
                  <a:pt x="1661346" y="-60180"/>
                  <a:pt x="1979870" y="255002"/>
                  <a:pt x="2286391" y="124847"/>
                </a:cubicBezTo>
                <a:cubicBezTo>
                  <a:pt x="2522586" y="-736"/>
                  <a:pt x="2941412" y="300216"/>
                  <a:pt x="3110934" y="124847"/>
                </a:cubicBezTo>
                <a:cubicBezTo>
                  <a:pt x="3259375" y="-31929"/>
                  <a:pt x="3608445" y="201167"/>
                  <a:pt x="3726263" y="124847"/>
                </a:cubicBezTo>
                <a:cubicBezTo>
                  <a:pt x="3846022" y="30417"/>
                  <a:pt x="4116199" y="181508"/>
                  <a:pt x="4236986" y="124847"/>
                </a:cubicBezTo>
                <a:cubicBezTo>
                  <a:pt x="4415254" y="79863"/>
                  <a:pt x="4639052" y="157792"/>
                  <a:pt x="4956921" y="124847"/>
                </a:cubicBezTo>
                <a:cubicBezTo>
                  <a:pt x="5270230" y="128473"/>
                  <a:pt x="5276141" y="157179"/>
                  <a:pt x="5467644" y="124847"/>
                </a:cubicBezTo>
                <a:cubicBezTo>
                  <a:pt x="5673471" y="114134"/>
                  <a:pt x="5808267" y="223190"/>
                  <a:pt x="5873761" y="124847"/>
                </a:cubicBezTo>
                <a:cubicBezTo>
                  <a:pt x="5968608" y="-24010"/>
                  <a:pt x="6289650" y="192054"/>
                  <a:pt x="6593698" y="124847"/>
                </a:cubicBezTo>
                <a:cubicBezTo>
                  <a:pt x="6890122" y="133054"/>
                  <a:pt x="7180639" y="230037"/>
                  <a:pt x="7418239" y="124847"/>
                </a:cubicBezTo>
                <a:cubicBezTo>
                  <a:pt x="7734104" y="54844"/>
                  <a:pt x="7782198" y="259697"/>
                  <a:pt x="7928962" y="124847"/>
                </a:cubicBezTo>
                <a:cubicBezTo>
                  <a:pt x="8072468" y="8826"/>
                  <a:pt x="8136532" y="201656"/>
                  <a:pt x="8335079" y="124847"/>
                </a:cubicBezTo>
                <a:cubicBezTo>
                  <a:pt x="8420522" y="-50152"/>
                  <a:pt x="8810953" y="381434"/>
                  <a:pt x="9055016" y="124847"/>
                </a:cubicBezTo>
                <a:cubicBezTo>
                  <a:pt x="9342416" y="14451"/>
                  <a:pt x="9393288" y="239420"/>
                  <a:pt x="9774950" y="124847"/>
                </a:cubicBezTo>
                <a:cubicBezTo>
                  <a:pt x="10112676" y="-47650"/>
                  <a:pt x="10317446" y="147349"/>
                  <a:pt x="10494885" y="124847"/>
                </a:cubicBezTo>
                <a:cubicBezTo>
                  <a:pt x="10561677" y="338455"/>
                  <a:pt x="10404044" y="694227"/>
                  <a:pt x="10494885" y="1179951"/>
                </a:cubicBezTo>
                <a:cubicBezTo>
                  <a:pt x="10485081" y="1610794"/>
                  <a:pt x="10483138" y="1822456"/>
                  <a:pt x="10494885" y="2278123"/>
                </a:cubicBezTo>
                <a:cubicBezTo>
                  <a:pt x="10315697" y="2363937"/>
                  <a:pt x="10037865" y="2185296"/>
                  <a:pt x="9879556" y="2278123"/>
                </a:cubicBezTo>
                <a:cubicBezTo>
                  <a:pt x="9729912" y="2368834"/>
                  <a:pt x="9258049" y="2152070"/>
                  <a:pt x="9159622" y="2278123"/>
                </a:cubicBezTo>
                <a:cubicBezTo>
                  <a:pt x="9004086" y="2399079"/>
                  <a:pt x="8906700" y="2162222"/>
                  <a:pt x="8753505" y="2278123"/>
                </a:cubicBezTo>
                <a:cubicBezTo>
                  <a:pt x="8581635" y="2373344"/>
                  <a:pt x="8456784" y="2250226"/>
                  <a:pt x="8242780" y="2278123"/>
                </a:cubicBezTo>
                <a:cubicBezTo>
                  <a:pt x="8021853" y="2320000"/>
                  <a:pt x="7916349" y="2157363"/>
                  <a:pt x="7627451" y="2278123"/>
                </a:cubicBezTo>
                <a:cubicBezTo>
                  <a:pt x="7395665" y="2493114"/>
                  <a:pt x="7106999" y="2189229"/>
                  <a:pt x="6907516" y="2278123"/>
                </a:cubicBezTo>
                <a:cubicBezTo>
                  <a:pt x="6686232" y="2309197"/>
                  <a:pt x="6629695" y="2283141"/>
                  <a:pt x="6396793" y="2278123"/>
                </a:cubicBezTo>
                <a:cubicBezTo>
                  <a:pt x="6108236" y="2296945"/>
                  <a:pt x="6215371" y="2180102"/>
                  <a:pt x="6095282" y="2278123"/>
                </a:cubicBezTo>
                <a:cubicBezTo>
                  <a:pt x="5981494" y="2348848"/>
                  <a:pt x="5702011" y="2180647"/>
                  <a:pt x="5479951" y="2278123"/>
                </a:cubicBezTo>
                <a:cubicBezTo>
                  <a:pt x="5311784" y="2365421"/>
                  <a:pt x="5102612" y="2169554"/>
                  <a:pt x="4969228" y="2278123"/>
                </a:cubicBezTo>
                <a:cubicBezTo>
                  <a:pt x="4872961" y="2405957"/>
                  <a:pt x="4747170" y="2274009"/>
                  <a:pt x="4667717" y="2278123"/>
                </a:cubicBezTo>
                <a:cubicBezTo>
                  <a:pt x="4572905" y="2295544"/>
                  <a:pt x="4527223" y="2191613"/>
                  <a:pt x="4366204" y="2278123"/>
                </a:cubicBezTo>
                <a:cubicBezTo>
                  <a:pt x="4151565" y="2343607"/>
                  <a:pt x="3976198" y="2201575"/>
                  <a:pt x="3646271" y="2278123"/>
                </a:cubicBezTo>
                <a:cubicBezTo>
                  <a:pt x="3323817" y="2377257"/>
                  <a:pt x="3353012" y="2261138"/>
                  <a:pt x="3135546" y="2278123"/>
                </a:cubicBezTo>
                <a:cubicBezTo>
                  <a:pt x="2944366" y="2260502"/>
                  <a:pt x="2820161" y="2233553"/>
                  <a:pt x="2520217" y="2278123"/>
                </a:cubicBezTo>
                <a:cubicBezTo>
                  <a:pt x="2227774" y="2335543"/>
                  <a:pt x="2003880" y="2178158"/>
                  <a:pt x="1800282" y="2278123"/>
                </a:cubicBezTo>
                <a:cubicBezTo>
                  <a:pt x="1597096" y="2379948"/>
                  <a:pt x="1415911" y="2250764"/>
                  <a:pt x="1289559" y="2278123"/>
                </a:cubicBezTo>
                <a:cubicBezTo>
                  <a:pt x="1090809" y="2182006"/>
                  <a:pt x="396499" y="2200200"/>
                  <a:pt x="34286" y="2278123"/>
                </a:cubicBezTo>
                <a:cubicBezTo>
                  <a:pt x="36595" y="1827048"/>
                  <a:pt x="31402" y="1649812"/>
                  <a:pt x="34286" y="1223019"/>
                </a:cubicBezTo>
                <a:cubicBezTo>
                  <a:pt x="28433" y="782007"/>
                  <a:pt x="48166" y="697405"/>
                  <a:pt x="34286" y="124847"/>
                </a:cubicBezTo>
                <a:close/>
              </a:path>
            </a:pathLst>
          </a:custGeom>
          <a:solidFill>
            <a:schemeClr val="bg1"/>
          </a:solidFill>
          <a:ln w="38100" cap="flat" cmpd="sng" algn="ctr">
            <a:solidFill>
              <a:schemeClr val="accent5">
                <a:lumMod val="50000"/>
              </a:schemeClr>
            </a:solidFill>
            <a:prstDash val="solid"/>
            <a:miter lim="800000"/>
            <a:extLst>
              <a:ext uri="{C807C97D-BFC1-408E-A445-0C87EB9F89A2}">
                <ask:lineSketchStyleProps xmlns:ask="http://schemas.microsoft.com/office/drawing/2018/sketchyshapes" sd="3623122876">
                  <a:custGeom>
                    <a:avLst/>
                    <a:gdLst>
                      <a:gd name="connsiteX0" fmla="*/ 17128 w 5252022"/>
                      <a:gd name="connsiteY0" fmla="*/ 66553 h 1249788"/>
                      <a:gd name="connsiteX1" fmla="*/ 220009 w 5252022"/>
                      <a:gd name="connsiteY1" fmla="*/ 66553 h 1249788"/>
                      <a:gd name="connsiteX2" fmla="*/ 422889 w 5252022"/>
                      <a:gd name="connsiteY2" fmla="*/ 66553 h 1249788"/>
                      <a:gd name="connsiteX3" fmla="*/ 730283 w 5252022"/>
                      <a:gd name="connsiteY3" fmla="*/ 66553 h 1249788"/>
                      <a:gd name="connsiteX4" fmla="*/ 1142191 w 5252022"/>
                      <a:gd name="connsiteY4" fmla="*/ 66553 h 1249788"/>
                      <a:gd name="connsiteX5" fmla="*/ 1554100 w 5252022"/>
                      <a:gd name="connsiteY5" fmla="*/ 66553 h 1249788"/>
                      <a:gd name="connsiteX6" fmla="*/ 1861494 w 5252022"/>
                      <a:gd name="connsiteY6" fmla="*/ 66553 h 1249788"/>
                      <a:gd name="connsiteX7" fmla="*/ 2116631 w 5252022"/>
                      <a:gd name="connsiteY7" fmla="*/ 66553 h 1249788"/>
                      <a:gd name="connsiteX8" fmla="*/ 2476282 w 5252022"/>
                      <a:gd name="connsiteY8" fmla="*/ 66553 h 1249788"/>
                      <a:gd name="connsiteX9" fmla="*/ 2731419 w 5252022"/>
                      <a:gd name="connsiteY9" fmla="*/ 66553 h 1249788"/>
                      <a:gd name="connsiteX10" fmla="*/ 2934299 w 5252022"/>
                      <a:gd name="connsiteY10" fmla="*/ 66553 h 1249788"/>
                      <a:gd name="connsiteX11" fmla="*/ 3293951 w 5252022"/>
                      <a:gd name="connsiteY11" fmla="*/ 66553 h 1249788"/>
                      <a:gd name="connsiteX12" fmla="*/ 3705859 w 5252022"/>
                      <a:gd name="connsiteY12" fmla="*/ 66553 h 1249788"/>
                      <a:gd name="connsiteX13" fmla="*/ 3960996 w 5252022"/>
                      <a:gd name="connsiteY13" fmla="*/ 66553 h 1249788"/>
                      <a:gd name="connsiteX14" fmla="*/ 4163876 w 5252022"/>
                      <a:gd name="connsiteY14" fmla="*/ 66553 h 1249788"/>
                      <a:gd name="connsiteX15" fmla="*/ 4523528 w 5252022"/>
                      <a:gd name="connsiteY15" fmla="*/ 66553 h 1249788"/>
                      <a:gd name="connsiteX16" fmla="*/ 4883179 w 5252022"/>
                      <a:gd name="connsiteY16" fmla="*/ 66553 h 1249788"/>
                      <a:gd name="connsiteX17" fmla="*/ 5242830 w 5252022"/>
                      <a:gd name="connsiteY17" fmla="*/ 66553 h 1249788"/>
                      <a:gd name="connsiteX18" fmla="*/ 5242830 w 5252022"/>
                      <a:gd name="connsiteY18" fmla="*/ 629004 h 1249788"/>
                      <a:gd name="connsiteX19" fmla="*/ 5242830 w 5252022"/>
                      <a:gd name="connsiteY19" fmla="*/ 1214413 h 1249788"/>
                      <a:gd name="connsiteX20" fmla="*/ 4935436 w 5252022"/>
                      <a:gd name="connsiteY20" fmla="*/ 1214413 h 1249788"/>
                      <a:gd name="connsiteX21" fmla="*/ 4575785 w 5252022"/>
                      <a:gd name="connsiteY21" fmla="*/ 1214413 h 1249788"/>
                      <a:gd name="connsiteX22" fmla="*/ 4372905 w 5252022"/>
                      <a:gd name="connsiteY22" fmla="*/ 1214413 h 1249788"/>
                      <a:gd name="connsiteX23" fmla="*/ 4117767 w 5252022"/>
                      <a:gd name="connsiteY23" fmla="*/ 1214413 h 1249788"/>
                      <a:gd name="connsiteX24" fmla="*/ 3810373 w 5252022"/>
                      <a:gd name="connsiteY24" fmla="*/ 1214413 h 1249788"/>
                      <a:gd name="connsiteX25" fmla="*/ 3450722 w 5252022"/>
                      <a:gd name="connsiteY25" fmla="*/ 1214413 h 1249788"/>
                      <a:gd name="connsiteX26" fmla="*/ 3195585 w 5252022"/>
                      <a:gd name="connsiteY26" fmla="*/ 1214413 h 1249788"/>
                      <a:gd name="connsiteX27" fmla="*/ 3044962 w 5252022"/>
                      <a:gd name="connsiteY27" fmla="*/ 1214413 h 1249788"/>
                      <a:gd name="connsiteX28" fmla="*/ 2737567 w 5252022"/>
                      <a:gd name="connsiteY28" fmla="*/ 1214413 h 1249788"/>
                      <a:gd name="connsiteX29" fmla="*/ 2482430 w 5252022"/>
                      <a:gd name="connsiteY29" fmla="*/ 1214413 h 1249788"/>
                      <a:gd name="connsiteX30" fmla="*/ 2331807 w 5252022"/>
                      <a:gd name="connsiteY30" fmla="*/ 1214413 h 1249788"/>
                      <a:gd name="connsiteX31" fmla="*/ 2181183 w 5252022"/>
                      <a:gd name="connsiteY31" fmla="*/ 1214413 h 1249788"/>
                      <a:gd name="connsiteX32" fmla="*/ 1821533 w 5252022"/>
                      <a:gd name="connsiteY32" fmla="*/ 1214413 h 1249788"/>
                      <a:gd name="connsiteX33" fmla="*/ 1566395 w 5252022"/>
                      <a:gd name="connsiteY33" fmla="*/ 1214413 h 1249788"/>
                      <a:gd name="connsiteX34" fmla="*/ 1259001 w 5252022"/>
                      <a:gd name="connsiteY34" fmla="*/ 1214413 h 1249788"/>
                      <a:gd name="connsiteX35" fmla="*/ 899350 w 5252022"/>
                      <a:gd name="connsiteY35" fmla="*/ 1214413 h 1249788"/>
                      <a:gd name="connsiteX36" fmla="*/ 644213 w 5252022"/>
                      <a:gd name="connsiteY36" fmla="*/ 1214413 h 1249788"/>
                      <a:gd name="connsiteX37" fmla="*/ 17128 w 5252022"/>
                      <a:gd name="connsiteY37" fmla="*/ 1214413 h 1249788"/>
                      <a:gd name="connsiteX38" fmla="*/ 17128 w 5252022"/>
                      <a:gd name="connsiteY38" fmla="*/ 651962 h 1249788"/>
                      <a:gd name="connsiteX39" fmla="*/ 17128 w 5252022"/>
                      <a:gd name="connsiteY39" fmla="*/ 66553 h 1249788"/>
                      <a:gd name="connsiteX0" fmla="*/ 98937 w 5252022"/>
                      <a:gd name="connsiteY0" fmla="*/ 888 h 1249788"/>
                      <a:gd name="connsiteX1" fmla="*/ 272266 w 5252022"/>
                      <a:gd name="connsiteY1" fmla="*/ 66553 h 1249788"/>
                      <a:gd name="connsiteX2" fmla="*/ 422889 w 5252022"/>
                      <a:gd name="connsiteY2" fmla="*/ 66553 h 1249788"/>
                      <a:gd name="connsiteX3" fmla="*/ 730283 w 5252022"/>
                      <a:gd name="connsiteY3" fmla="*/ 66553 h 1249788"/>
                      <a:gd name="connsiteX4" fmla="*/ 1089934 w 5252022"/>
                      <a:gd name="connsiteY4" fmla="*/ 66553 h 1249788"/>
                      <a:gd name="connsiteX5" fmla="*/ 1292814 w 5252022"/>
                      <a:gd name="connsiteY5" fmla="*/ 66553 h 1249788"/>
                      <a:gd name="connsiteX6" fmla="*/ 1443438 w 5252022"/>
                      <a:gd name="connsiteY6" fmla="*/ 66553 h 1249788"/>
                      <a:gd name="connsiteX7" fmla="*/ 1750832 w 5252022"/>
                      <a:gd name="connsiteY7" fmla="*/ 66553 h 1249788"/>
                      <a:gd name="connsiteX8" fmla="*/ 1901455 w 5252022"/>
                      <a:gd name="connsiteY8" fmla="*/ 66553 h 1249788"/>
                      <a:gd name="connsiteX9" fmla="*/ 2104335 w 5252022"/>
                      <a:gd name="connsiteY9" fmla="*/ 66553 h 1249788"/>
                      <a:gd name="connsiteX10" fmla="*/ 2411729 w 5252022"/>
                      <a:gd name="connsiteY10" fmla="*/ 66553 h 1249788"/>
                      <a:gd name="connsiteX11" fmla="*/ 2719124 w 5252022"/>
                      <a:gd name="connsiteY11" fmla="*/ 66553 h 1249788"/>
                      <a:gd name="connsiteX12" fmla="*/ 2922004 w 5252022"/>
                      <a:gd name="connsiteY12" fmla="*/ 66553 h 1249788"/>
                      <a:gd name="connsiteX13" fmla="*/ 3281655 w 5252022"/>
                      <a:gd name="connsiteY13" fmla="*/ 66553 h 1249788"/>
                      <a:gd name="connsiteX14" fmla="*/ 3693563 w 5252022"/>
                      <a:gd name="connsiteY14" fmla="*/ 66553 h 1249788"/>
                      <a:gd name="connsiteX15" fmla="*/ 4000958 w 5252022"/>
                      <a:gd name="connsiteY15" fmla="*/ 66553 h 1249788"/>
                      <a:gd name="connsiteX16" fmla="*/ 4256095 w 5252022"/>
                      <a:gd name="connsiteY16" fmla="*/ 66553 h 1249788"/>
                      <a:gd name="connsiteX17" fmla="*/ 4563489 w 5252022"/>
                      <a:gd name="connsiteY17" fmla="*/ 66553 h 1249788"/>
                      <a:gd name="connsiteX18" fmla="*/ 4714112 w 5252022"/>
                      <a:gd name="connsiteY18" fmla="*/ 66553 h 1249788"/>
                      <a:gd name="connsiteX19" fmla="*/ 5242830 w 5252022"/>
                      <a:gd name="connsiteY19" fmla="*/ 66553 h 1249788"/>
                      <a:gd name="connsiteX20" fmla="*/ 5242830 w 5252022"/>
                      <a:gd name="connsiteY20" fmla="*/ 663439 h 1249788"/>
                      <a:gd name="connsiteX21" fmla="*/ 5242830 w 5252022"/>
                      <a:gd name="connsiteY21" fmla="*/ 1214413 h 1249788"/>
                      <a:gd name="connsiteX22" fmla="*/ 5092207 w 5252022"/>
                      <a:gd name="connsiteY22" fmla="*/ 1214413 h 1249788"/>
                      <a:gd name="connsiteX23" fmla="*/ 4680299 w 5252022"/>
                      <a:gd name="connsiteY23" fmla="*/ 1214413 h 1249788"/>
                      <a:gd name="connsiteX24" fmla="*/ 4477419 w 5252022"/>
                      <a:gd name="connsiteY24" fmla="*/ 1214413 h 1249788"/>
                      <a:gd name="connsiteX25" fmla="*/ 4274539 w 5252022"/>
                      <a:gd name="connsiteY25" fmla="*/ 1214413 h 1249788"/>
                      <a:gd name="connsiteX26" fmla="*/ 3967144 w 5252022"/>
                      <a:gd name="connsiteY26" fmla="*/ 1214413 h 1249788"/>
                      <a:gd name="connsiteX27" fmla="*/ 3607493 w 5252022"/>
                      <a:gd name="connsiteY27" fmla="*/ 1214413 h 1249788"/>
                      <a:gd name="connsiteX28" fmla="*/ 3456870 w 5252022"/>
                      <a:gd name="connsiteY28" fmla="*/ 1214413 h 1249788"/>
                      <a:gd name="connsiteX29" fmla="*/ 3044962 w 5252022"/>
                      <a:gd name="connsiteY29" fmla="*/ 1214413 h 1249788"/>
                      <a:gd name="connsiteX30" fmla="*/ 2842081 w 5252022"/>
                      <a:gd name="connsiteY30" fmla="*/ 1214413 h 1249788"/>
                      <a:gd name="connsiteX31" fmla="*/ 2586944 w 5252022"/>
                      <a:gd name="connsiteY31" fmla="*/ 1214413 h 1249788"/>
                      <a:gd name="connsiteX32" fmla="*/ 2331807 w 5252022"/>
                      <a:gd name="connsiteY32" fmla="*/ 1214413 h 1249788"/>
                      <a:gd name="connsiteX33" fmla="*/ 2076670 w 5252022"/>
                      <a:gd name="connsiteY33" fmla="*/ 1214413 h 1249788"/>
                      <a:gd name="connsiteX34" fmla="*/ 1926047 w 5252022"/>
                      <a:gd name="connsiteY34" fmla="*/ 1214413 h 1249788"/>
                      <a:gd name="connsiteX35" fmla="*/ 1723166 w 5252022"/>
                      <a:gd name="connsiteY35" fmla="*/ 1214413 h 1249788"/>
                      <a:gd name="connsiteX36" fmla="*/ 1415772 w 5252022"/>
                      <a:gd name="connsiteY36" fmla="*/ 1214413 h 1249788"/>
                      <a:gd name="connsiteX37" fmla="*/ 1212892 w 5252022"/>
                      <a:gd name="connsiteY37" fmla="*/ 1214413 h 1249788"/>
                      <a:gd name="connsiteX38" fmla="*/ 905497 w 5252022"/>
                      <a:gd name="connsiteY38" fmla="*/ 1214413 h 1249788"/>
                      <a:gd name="connsiteX39" fmla="*/ 650361 w 5252022"/>
                      <a:gd name="connsiteY39" fmla="*/ 1214413 h 1249788"/>
                      <a:gd name="connsiteX40" fmla="*/ 499737 w 5252022"/>
                      <a:gd name="connsiteY40" fmla="*/ 1214413 h 1249788"/>
                      <a:gd name="connsiteX41" fmla="*/ 17128 w 5252022"/>
                      <a:gd name="connsiteY41" fmla="*/ 1214413 h 1249788"/>
                      <a:gd name="connsiteX42" fmla="*/ 17128 w 5252022"/>
                      <a:gd name="connsiteY42" fmla="*/ 617526 h 1249788"/>
                      <a:gd name="connsiteX43" fmla="*/ 98937 w 5252022"/>
                      <a:gd name="connsiteY43" fmla="*/ 888 h 124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252022" h="1249788" fill="none" extrusionOk="0">
                        <a:moveTo>
                          <a:pt x="17128" y="66553"/>
                        </a:moveTo>
                        <a:cubicBezTo>
                          <a:pt x="71436" y="39452"/>
                          <a:pt x="170657" y="104412"/>
                          <a:pt x="220009" y="66553"/>
                        </a:cubicBezTo>
                        <a:cubicBezTo>
                          <a:pt x="245777" y="23687"/>
                          <a:pt x="374969" y="107089"/>
                          <a:pt x="422889" y="66553"/>
                        </a:cubicBezTo>
                        <a:cubicBezTo>
                          <a:pt x="460962" y="-973"/>
                          <a:pt x="624826" y="138019"/>
                          <a:pt x="730283" y="66553"/>
                        </a:cubicBezTo>
                        <a:cubicBezTo>
                          <a:pt x="835906" y="-13630"/>
                          <a:pt x="994010" y="133816"/>
                          <a:pt x="1142191" y="66553"/>
                        </a:cubicBezTo>
                        <a:cubicBezTo>
                          <a:pt x="1262931" y="1556"/>
                          <a:pt x="1470889" y="157151"/>
                          <a:pt x="1554100" y="66553"/>
                        </a:cubicBezTo>
                        <a:cubicBezTo>
                          <a:pt x="1637849" y="-12436"/>
                          <a:pt x="1804056" y="110271"/>
                          <a:pt x="1861494" y="66553"/>
                        </a:cubicBezTo>
                        <a:cubicBezTo>
                          <a:pt x="1920700" y="20288"/>
                          <a:pt x="2063341" y="114528"/>
                          <a:pt x="2116631" y="66553"/>
                        </a:cubicBezTo>
                        <a:cubicBezTo>
                          <a:pt x="2176690" y="54833"/>
                          <a:pt x="2314036" y="80982"/>
                          <a:pt x="2476282" y="66553"/>
                        </a:cubicBezTo>
                        <a:cubicBezTo>
                          <a:pt x="2635790" y="66887"/>
                          <a:pt x="2635437" y="81064"/>
                          <a:pt x="2731419" y="66553"/>
                        </a:cubicBezTo>
                        <a:cubicBezTo>
                          <a:pt x="2839857" y="55047"/>
                          <a:pt x="2894230" y="125900"/>
                          <a:pt x="2934299" y="66553"/>
                        </a:cubicBezTo>
                        <a:cubicBezTo>
                          <a:pt x="3008658" y="-6822"/>
                          <a:pt x="3150491" y="98117"/>
                          <a:pt x="3293951" y="66553"/>
                        </a:cubicBezTo>
                        <a:cubicBezTo>
                          <a:pt x="3407192" y="66739"/>
                          <a:pt x="3582414" y="112431"/>
                          <a:pt x="3705859" y="66553"/>
                        </a:cubicBezTo>
                        <a:cubicBezTo>
                          <a:pt x="3860863" y="27116"/>
                          <a:pt x="3890580" y="142482"/>
                          <a:pt x="3960996" y="66553"/>
                        </a:cubicBezTo>
                        <a:cubicBezTo>
                          <a:pt x="4026968" y="3715"/>
                          <a:pt x="4071137" y="113885"/>
                          <a:pt x="4163876" y="66553"/>
                        </a:cubicBezTo>
                        <a:cubicBezTo>
                          <a:pt x="4221653" y="-4815"/>
                          <a:pt x="4377842" y="184956"/>
                          <a:pt x="4523528" y="66553"/>
                        </a:cubicBezTo>
                        <a:cubicBezTo>
                          <a:pt x="4669565" y="-7922"/>
                          <a:pt x="4720317" y="137708"/>
                          <a:pt x="4883179" y="66553"/>
                        </a:cubicBezTo>
                        <a:cubicBezTo>
                          <a:pt x="5050004" y="-11570"/>
                          <a:pt x="5155491" y="82262"/>
                          <a:pt x="5242830" y="66553"/>
                        </a:cubicBezTo>
                        <a:cubicBezTo>
                          <a:pt x="5271692" y="187271"/>
                          <a:pt x="5243709" y="405583"/>
                          <a:pt x="5242830" y="629004"/>
                        </a:cubicBezTo>
                        <a:cubicBezTo>
                          <a:pt x="5258384" y="870640"/>
                          <a:pt x="5225584" y="971081"/>
                          <a:pt x="5242830" y="1214413"/>
                        </a:cubicBezTo>
                        <a:cubicBezTo>
                          <a:pt x="5147540" y="1279351"/>
                          <a:pt x="5014829" y="1147210"/>
                          <a:pt x="4935436" y="1214413"/>
                        </a:cubicBezTo>
                        <a:cubicBezTo>
                          <a:pt x="4855091" y="1262515"/>
                          <a:pt x="4648481" y="1149696"/>
                          <a:pt x="4575785" y="1214413"/>
                        </a:cubicBezTo>
                        <a:cubicBezTo>
                          <a:pt x="4501135" y="1267266"/>
                          <a:pt x="4465781" y="1159436"/>
                          <a:pt x="4372905" y="1214413"/>
                        </a:cubicBezTo>
                        <a:cubicBezTo>
                          <a:pt x="4289039" y="1270415"/>
                          <a:pt x="4227753" y="1197754"/>
                          <a:pt x="4117767" y="1214413"/>
                        </a:cubicBezTo>
                        <a:cubicBezTo>
                          <a:pt x="4003172" y="1248179"/>
                          <a:pt x="3932177" y="1142884"/>
                          <a:pt x="3810373" y="1214413"/>
                        </a:cubicBezTo>
                        <a:cubicBezTo>
                          <a:pt x="3693348" y="1308852"/>
                          <a:pt x="3573667" y="1178669"/>
                          <a:pt x="3450722" y="1214413"/>
                        </a:cubicBezTo>
                        <a:cubicBezTo>
                          <a:pt x="3349234" y="1227979"/>
                          <a:pt x="3318107" y="1209549"/>
                          <a:pt x="3195585" y="1214413"/>
                        </a:cubicBezTo>
                        <a:cubicBezTo>
                          <a:pt x="3058657" y="1215903"/>
                          <a:pt x="3107162" y="1168259"/>
                          <a:pt x="3044962" y="1214413"/>
                        </a:cubicBezTo>
                        <a:cubicBezTo>
                          <a:pt x="2980193" y="1259635"/>
                          <a:pt x="2841780" y="1162979"/>
                          <a:pt x="2737567" y="1214413"/>
                        </a:cubicBezTo>
                        <a:cubicBezTo>
                          <a:pt x="2636359" y="1250454"/>
                          <a:pt x="2545766" y="1138671"/>
                          <a:pt x="2482430" y="1214413"/>
                        </a:cubicBezTo>
                        <a:cubicBezTo>
                          <a:pt x="2428490" y="1282658"/>
                          <a:pt x="2368935" y="1210748"/>
                          <a:pt x="2331807" y="1214413"/>
                        </a:cubicBezTo>
                        <a:cubicBezTo>
                          <a:pt x="2279491" y="1220831"/>
                          <a:pt x="2258592" y="1175955"/>
                          <a:pt x="2181183" y="1214413"/>
                        </a:cubicBezTo>
                        <a:cubicBezTo>
                          <a:pt x="2073370" y="1255058"/>
                          <a:pt x="2000257" y="1192061"/>
                          <a:pt x="1821533" y="1214413"/>
                        </a:cubicBezTo>
                        <a:cubicBezTo>
                          <a:pt x="1658693" y="1262897"/>
                          <a:pt x="1674576" y="1209229"/>
                          <a:pt x="1566395" y="1214413"/>
                        </a:cubicBezTo>
                        <a:cubicBezTo>
                          <a:pt x="1461152" y="1217078"/>
                          <a:pt x="1407290" y="1190980"/>
                          <a:pt x="1259001" y="1214413"/>
                        </a:cubicBezTo>
                        <a:cubicBezTo>
                          <a:pt x="1108107" y="1229165"/>
                          <a:pt x="991164" y="1181726"/>
                          <a:pt x="899350" y="1214413"/>
                        </a:cubicBezTo>
                        <a:cubicBezTo>
                          <a:pt x="791523" y="1257418"/>
                          <a:pt x="715909" y="1185710"/>
                          <a:pt x="644213" y="1214413"/>
                        </a:cubicBezTo>
                        <a:cubicBezTo>
                          <a:pt x="566103" y="1208537"/>
                          <a:pt x="210530" y="1175442"/>
                          <a:pt x="17128" y="1214413"/>
                        </a:cubicBezTo>
                        <a:cubicBezTo>
                          <a:pt x="4194" y="970385"/>
                          <a:pt x="30335" y="873552"/>
                          <a:pt x="17128" y="651962"/>
                        </a:cubicBezTo>
                        <a:cubicBezTo>
                          <a:pt x="10972" y="405342"/>
                          <a:pt x="30292" y="363143"/>
                          <a:pt x="17128" y="66553"/>
                        </a:cubicBezTo>
                        <a:close/>
                      </a:path>
                      <a:path w="5252022" h="1249788" stroke="0" extrusionOk="0">
                        <a:moveTo>
                          <a:pt x="98937" y="888"/>
                        </a:moveTo>
                        <a:cubicBezTo>
                          <a:pt x="177766" y="-22990"/>
                          <a:pt x="216461" y="56978"/>
                          <a:pt x="272266" y="66553"/>
                        </a:cubicBezTo>
                        <a:cubicBezTo>
                          <a:pt x="328657" y="73589"/>
                          <a:pt x="349829" y="83563"/>
                          <a:pt x="422889" y="66553"/>
                        </a:cubicBezTo>
                        <a:cubicBezTo>
                          <a:pt x="486779" y="85274"/>
                          <a:pt x="583653" y="101606"/>
                          <a:pt x="730283" y="66553"/>
                        </a:cubicBezTo>
                        <a:cubicBezTo>
                          <a:pt x="836476" y="184"/>
                          <a:pt x="954981" y="163114"/>
                          <a:pt x="1089934" y="66553"/>
                        </a:cubicBezTo>
                        <a:cubicBezTo>
                          <a:pt x="1206642" y="-11191"/>
                          <a:pt x="1247208" y="87581"/>
                          <a:pt x="1292814" y="66553"/>
                        </a:cubicBezTo>
                        <a:cubicBezTo>
                          <a:pt x="1335510" y="51152"/>
                          <a:pt x="1396562" y="97844"/>
                          <a:pt x="1443438" y="66553"/>
                        </a:cubicBezTo>
                        <a:cubicBezTo>
                          <a:pt x="1501844" y="18691"/>
                          <a:pt x="1676647" y="136161"/>
                          <a:pt x="1750832" y="66553"/>
                        </a:cubicBezTo>
                        <a:cubicBezTo>
                          <a:pt x="1810979" y="-19597"/>
                          <a:pt x="1847199" y="80012"/>
                          <a:pt x="1901455" y="66553"/>
                        </a:cubicBezTo>
                        <a:cubicBezTo>
                          <a:pt x="1943184" y="80427"/>
                          <a:pt x="2027802" y="70309"/>
                          <a:pt x="2104335" y="66553"/>
                        </a:cubicBezTo>
                        <a:cubicBezTo>
                          <a:pt x="2181651" y="63680"/>
                          <a:pt x="2330867" y="71096"/>
                          <a:pt x="2411729" y="66553"/>
                        </a:cubicBezTo>
                        <a:cubicBezTo>
                          <a:pt x="2486322" y="57658"/>
                          <a:pt x="2586770" y="132900"/>
                          <a:pt x="2719124" y="66553"/>
                        </a:cubicBezTo>
                        <a:cubicBezTo>
                          <a:pt x="2854279" y="10296"/>
                          <a:pt x="2826282" y="99014"/>
                          <a:pt x="2922004" y="66553"/>
                        </a:cubicBezTo>
                        <a:cubicBezTo>
                          <a:pt x="3017120" y="15166"/>
                          <a:pt x="3154313" y="118027"/>
                          <a:pt x="3281655" y="66553"/>
                        </a:cubicBezTo>
                        <a:cubicBezTo>
                          <a:pt x="3398729" y="-31"/>
                          <a:pt x="3478053" y="75664"/>
                          <a:pt x="3693563" y="66553"/>
                        </a:cubicBezTo>
                        <a:cubicBezTo>
                          <a:pt x="3886999" y="64465"/>
                          <a:pt x="3934326" y="157138"/>
                          <a:pt x="4000958" y="66553"/>
                        </a:cubicBezTo>
                        <a:cubicBezTo>
                          <a:pt x="4076239" y="8915"/>
                          <a:pt x="4195117" y="96281"/>
                          <a:pt x="4256095" y="66553"/>
                        </a:cubicBezTo>
                        <a:cubicBezTo>
                          <a:pt x="4300531" y="29745"/>
                          <a:pt x="4393759" y="61635"/>
                          <a:pt x="4563489" y="66553"/>
                        </a:cubicBezTo>
                        <a:cubicBezTo>
                          <a:pt x="4699224" y="54899"/>
                          <a:pt x="4660428" y="71632"/>
                          <a:pt x="4714112" y="66553"/>
                        </a:cubicBezTo>
                        <a:cubicBezTo>
                          <a:pt x="4749539" y="64224"/>
                          <a:pt x="5014312" y="94054"/>
                          <a:pt x="5242830" y="66553"/>
                        </a:cubicBezTo>
                        <a:cubicBezTo>
                          <a:pt x="5258962" y="372261"/>
                          <a:pt x="5209951" y="528968"/>
                          <a:pt x="5242830" y="663439"/>
                        </a:cubicBezTo>
                        <a:cubicBezTo>
                          <a:pt x="5302773" y="789821"/>
                          <a:pt x="5244373" y="1054533"/>
                          <a:pt x="5242830" y="1214413"/>
                        </a:cubicBezTo>
                        <a:cubicBezTo>
                          <a:pt x="5199411" y="1214535"/>
                          <a:pt x="5171822" y="1167948"/>
                          <a:pt x="5092207" y="1214413"/>
                        </a:cubicBezTo>
                        <a:cubicBezTo>
                          <a:pt x="5026346" y="1218266"/>
                          <a:pt x="4806301" y="1136508"/>
                          <a:pt x="4680299" y="1214413"/>
                        </a:cubicBezTo>
                        <a:cubicBezTo>
                          <a:pt x="4581471" y="1312621"/>
                          <a:pt x="4551253" y="1173433"/>
                          <a:pt x="4477419" y="1214413"/>
                        </a:cubicBezTo>
                        <a:cubicBezTo>
                          <a:pt x="4397009" y="1268281"/>
                          <a:pt x="4317278" y="1176631"/>
                          <a:pt x="4274539" y="1214413"/>
                        </a:cubicBezTo>
                        <a:cubicBezTo>
                          <a:pt x="4231837" y="1225831"/>
                          <a:pt x="4085096" y="1193151"/>
                          <a:pt x="3967144" y="1214413"/>
                        </a:cubicBezTo>
                        <a:cubicBezTo>
                          <a:pt x="3800353" y="1246548"/>
                          <a:pt x="3718837" y="1110877"/>
                          <a:pt x="3607493" y="1214413"/>
                        </a:cubicBezTo>
                        <a:cubicBezTo>
                          <a:pt x="3523145" y="1300252"/>
                          <a:pt x="3504148" y="1189841"/>
                          <a:pt x="3456870" y="1214413"/>
                        </a:cubicBezTo>
                        <a:cubicBezTo>
                          <a:pt x="3405784" y="1258945"/>
                          <a:pt x="3205382" y="1160702"/>
                          <a:pt x="3044962" y="1214413"/>
                        </a:cubicBezTo>
                        <a:cubicBezTo>
                          <a:pt x="2911636" y="1254231"/>
                          <a:pt x="2905034" y="1202599"/>
                          <a:pt x="2842081" y="1214413"/>
                        </a:cubicBezTo>
                        <a:cubicBezTo>
                          <a:pt x="2785382" y="1218335"/>
                          <a:pt x="2673933" y="1220770"/>
                          <a:pt x="2586944" y="1214413"/>
                        </a:cubicBezTo>
                        <a:cubicBezTo>
                          <a:pt x="2518698" y="1214372"/>
                          <a:pt x="2391539" y="1203657"/>
                          <a:pt x="2331807" y="1214413"/>
                        </a:cubicBezTo>
                        <a:cubicBezTo>
                          <a:pt x="2272067" y="1238903"/>
                          <a:pt x="2146856" y="1178817"/>
                          <a:pt x="2076670" y="1214413"/>
                        </a:cubicBezTo>
                        <a:cubicBezTo>
                          <a:pt x="2021165" y="1256238"/>
                          <a:pt x="1978996" y="1208724"/>
                          <a:pt x="1926047" y="1214413"/>
                        </a:cubicBezTo>
                        <a:cubicBezTo>
                          <a:pt x="1861431" y="1224075"/>
                          <a:pt x="1817842" y="1203053"/>
                          <a:pt x="1723166" y="1214413"/>
                        </a:cubicBezTo>
                        <a:cubicBezTo>
                          <a:pt x="1618390" y="1194113"/>
                          <a:pt x="1527982" y="1141411"/>
                          <a:pt x="1415772" y="1214413"/>
                        </a:cubicBezTo>
                        <a:cubicBezTo>
                          <a:pt x="1287400" y="1286621"/>
                          <a:pt x="1285037" y="1197382"/>
                          <a:pt x="1212892" y="1214413"/>
                        </a:cubicBezTo>
                        <a:cubicBezTo>
                          <a:pt x="1142214" y="1244851"/>
                          <a:pt x="948921" y="1147857"/>
                          <a:pt x="905497" y="1214413"/>
                        </a:cubicBezTo>
                        <a:cubicBezTo>
                          <a:pt x="829943" y="1278329"/>
                          <a:pt x="736962" y="1181058"/>
                          <a:pt x="650361" y="1214413"/>
                        </a:cubicBezTo>
                        <a:cubicBezTo>
                          <a:pt x="541688" y="1247425"/>
                          <a:pt x="525370" y="1187962"/>
                          <a:pt x="499737" y="1214413"/>
                        </a:cubicBezTo>
                        <a:cubicBezTo>
                          <a:pt x="464113" y="1232272"/>
                          <a:pt x="133891" y="1135699"/>
                          <a:pt x="17128" y="1214413"/>
                        </a:cubicBezTo>
                        <a:cubicBezTo>
                          <a:pt x="-42275" y="995220"/>
                          <a:pt x="-27232" y="778748"/>
                          <a:pt x="17128" y="617526"/>
                        </a:cubicBezTo>
                        <a:cubicBezTo>
                          <a:pt x="-13305" y="421167"/>
                          <a:pt x="165214" y="269748"/>
                          <a:pt x="98937" y="888"/>
                        </a:cubicBezTo>
                        <a:close/>
                      </a:path>
                      <a:path w="5252022" h="1249788" fill="none" stroke="0" extrusionOk="0">
                        <a:moveTo>
                          <a:pt x="17128" y="66553"/>
                        </a:moveTo>
                        <a:cubicBezTo>
                          <a:pt x="75822" y="36483"/>
                          <a:pt x="169498" y="118016"/>
                          <a:pt x="220009" y="66553"/>
                        </a:cubicBezTo>
                        <a:cubicBezTo>
                          <a:pt x="264375" y="20816"/>
                          <a:pt x="374243" y="109574"/>
                          <a:pt x="422889" y="66553"/>
                        </a:cubicBezTo>
                        <a:cubicBezTo>
                          <a:pt x="471012" y="16924"/>
                          <a:pt x="654873" y="138419"/>
                          <a:pt x="730283" y="66553"/>
                        </a:cubicBezTo>
                        <a:cubicBezTo>
                          <a:pt x="819492" y="-36695"/>
                          <a:pt x="1013331" y="132101"/>
                          <a:pt x="1142191" y="66553"/>
                        </a:cubicBezTo>
                        <a:cubicBezTo>
                          <a:pt x="1252854" y="1893"/>
                          <a:pt x="1454875" y="177431"/>
                          <a:pt x="1554100" y="66553"/>
                        </a:cubicBezTo>
                        <a:cubicBezTo>
                          <a:pt x="1621330" y="-22599"/>
                          <a:pt x="1789872" y="105014"/>
                          <a:pt x="1861494" y="66553"/>
                        </a:cubicBezTo>
                        <a:cubicBezTo>
                          <a:pt x="1927674" y="-4180"/>
                          <a:pt x="2062339" y="100191"/>
                          <a:pt x="2116631" y="66553"/>
                        </a:cubicBezTo>
                        <a:cubicBezTo>
                          <a:pt x="2184309" y="23395"/>
                          <a:pt x="2347954" y="95138"/>
                          <a:pt x="2476282" y="66553"/>
                        </a:cubicBezTo>
                        <a:cubicBezTo>
                          <a:pt x="2632229" y="62172"/>
                          <a:pt x="2635300" y="92826"/>
                          <a:pt x="2731419" y="66553"/>
                        </a:cubicBezTo>
                        <a:cubicBezTo>
                          <a:pt x="2818854" y="56515"/>
                          <a:pt x="2899332" y="112695"/>
                          <a:pt x="2934299" y="66553"/>
                        </a:cubicBezTo>
                        <a:cubicBezTo>
                          <a:pt x="2959429" y="5568"/>
                          <a:pt x="3173936" y="97034"/>
                          <a:pt x="3293951" y="66553"/>
                        </a:cubicBezTo>
                        <a:cubicBezTo>
                          <a:pt x="3420061" y="42385"/>
                          <a:pt x="3587531" y="134424"/>
                          <a:pt x="3705859" y="66553"/>
                        </a:cubicBezTo>
                        <a:cubicBezTo>
                          <a:pt x="3839292" y="23699"/>
                          <a:pt x="3867689" y="114064"/>
                          <a:pt x="3960996" y="66553"/>
                        </a:cubicBezTo>
                        <a:cubicBezTo>
                          <a:pt x="4058155" y="5585"/>
                          <a:pt x="4067100" y="107649"/>
                          <a:pt x="4163876" y="66553"/>
                        </a:cubicBezTo>
                        <a:cubicBezTo>
                          <a:pt x="4223953" y="-19937"/>
                          <a:pt x="4413935" y="167263"/>
                          <a:pt x="4523528" y="66553"/>
                        </a:cubicBezTo>
                        <a:cubicBezTo>
                          <a:pt x="4647042" y="-2392"/>
                          <a:pt x="4686516" y="131067"/>
                          <a:pt x="4883179" y="66553"/>
                        </a:cubicBezTo>
                        <a:cubicBezTo>
                          <a:pt x="5050177" y="-26731"/>
                          <a:pt x="5154719" y="81970"/>
                          <a:pt x="5242830" y="66553"/>
                        </a:cubicBezTo>
                        <a:cubicBezTo>
                          <a:pt x="5270668" y="198948"/>
                          <a:pt x="5217818" y="401540"/>
                          <a:pt x="5242830" y="629004"/>
                        </a:cubicBezTo>
                        <a:cubicBezTo>
                          <a:pt x="5243643" y="840735"/>
                          <a:pt x="5247489" y="963672"/>
                          <a:pt x="5242830" y="1214413"/>
                        </a:cubicBezTo>
                        <a:cubicBezTo>
                          <a:pt x="5144390" y="1254093"/>
                          <a:pt x="5003091" y="1172818"/>
                          <a:pt x="4935436" y="1214413"/>
                        </a:cubicBezTo>
                        <a:cubicBezTo>
                          <a:pt x="4880479" y="1264996"/>
                          <a:pt x="4622825" y="1130344"/>
                          <a:pt x="4575785" y="1214413"/>
                        </a:cubicBezTo>
                        <a:cubicBezTo>
                          <a:pt x="4496383" y="1305043"/>
                          <a:pt x="4437253" y="1156541"/>
                          <a:pt x="4372905" y="1214413"/>
                        </a:cubicBezTo>
                        <a:cubicBezTo>
                          <a:pt x="4281288" y="1246235"/>
                          <a:pt x="4213067" y="1195410"/>
                          <a:pt x="4117767" y="1214413"/>
                        </a:cubicBezTo>
                        <a:cubicBezTo>
                          <a:pt x="4016368" y="1232601"/>
                          <a:pt x="3935474" y="1146777"/>
                          <a:pt x="3810373" y="1214413"/>
                        </a:cubicBezTo>
                        <a:cubicBezTo>
                          <a:pt x="3692264" y="1291039"/>
                          <a:pt x="3530796" y="1185584"/>
                          <a:pt x="3450722" y="1214413"/>
                        </a:cubicBezTo>
                        <a:cubicBezTo>
                          <a:pt x="3346333" y="1236243"/>
                          <a:pt x="3317686" y="1213065"/>
                          <a:pt x="3195585" y="1214413"/>
                        </a:cubicBezTo>
                        <a:cubicBezTo>
                          <a:pt x="3064707" y="1225583"/>
                          <a:pt x="3101876" y="1167091"/>
                          <a:pt x="3044962" y="1214413"/>
                        </a:cubicBezTo>
                        <a:cubicBezTo>
                          <a:pt x="3003792" y="1240687"/>
                          <a:pt x="2842937" y="1187124"/>
                          <a:pt x="2737567" y="1214413"/>
                        </a:cubicBezTo>
                        <a:cubicBezTo>
                          <a:pt x="2643120" y="1242469"/>
                          <a:pt x="2542734" y="1154322"/>
                          <a:pt x="2482430" y="1214413"/>
                        </a:cubicBezTo>
                        <a:cubicBezTo>
                          <a:pt x="2432442" y="1280731"/>
                          <a:pt x="2382427" y="1210998"/>
                          <a:pt x="2331807" y="1214413"/>
                        </a:cubicBezTo>
                        <a:cubicBezTo>
                          <a:pt x="2297186" y="1226470"/>
                          <a:pt x="2259929" y="1164338"/>
                          <a:pt x="2181183" y="1214413"/>
                        </a:cubicBezTo>
                        <a:cubicBezTo>
                          <a:pt x="2108584" y="1232270"/>
                          <a:pt x="1979575" y="1154864"/>
                          <a:pt x="1821533" y="1214413"/>
                        </a:cubicBezTo>
                        <a:cubicBezTo>
                          <a:pt x="1649368" y="1257942"/>
                          <a:pt x="1667717" y="1196041"/>
                          <a:pt x="1566395" y="1214413"/>
                        </a:cubicBezTo>
                        <a:cubicBezTo>
                          <a:pt x="1468572" y="1217916"/>
                          <a:pt x="1408811" y="1194880"/>
                          <a:pt x="1259001" y="1214413"/>
                        </a:cubicBezTo>
                        <a:cubicBezTo>
                          <a:pt x="1114167" y="1240345"/>
                          <a:pt x="1011875" y="1171245"/>
                          <a:pt x="899350" y="1214413"/>
                        </a:cubicBezTo>
                        <a:cubicBezTo>
                          <a:pt x="803078" y="1255092"/>
                          <a:pt x="692486" y="1208977"/>
                          <a:pt x="644213" y="1214413"/>
                        </a:cubicBezTo>
                        <a:cubicBezTo>
                          <a:pt x="576851" y="1212634"/>
                          <a:pt x="186781" y="1162763"/>
                          <a:pt x="17128" y="1214413"/>
                        </a:cubicBezTo>
                        <a:cubicBezTo>
                          <a:pt x="19539" y="954665"/>
                          <a:pt x="27953" y="882252"/>
                          <a:pt x="17128" y="651962"/>
                        </a:cubicBezTo>
                        <a:cubicBezTo>
                          <a:pt x="7364" y="447542"/>
                          <a:pt x="19142" y="360935"/>
                          <a:pt x="17128" y="66553"/>
                        </a:cubicBezTo>
                        <a:close/>
                      </a:path>
                    </a:pathLst>
                  </a:custGeom>
                  <ask:type>
                    <ask:lineSketchScribble/>
                  </ask:type>
                </ask:lineSketchStyleProps>
              </a:ext>
            </a:extLst>
          </a:ln>
          <a:effectLst/>
        </p:spPr>
        <p:txBody>
          <a:bodyPr rtlCol="0" anchor="ctr"/>
          <a:lstStyle/>
          <a:p>
            <a:pPr lvl="0" algn="ctr" fontAlgn="base">
              <a:spcBef>
                <a:spcPct val="20000"/>
              </a:spcBef>
              <a:spcAft>
                <a:spcPct val="0"/>
              </a:spcAft>
              <a:defRPr/>
            </a:pPr>
            <a:r>
              <a:rPr lang="vi-VN" sz="2800" b="1" kern="0">
                <a:solidFill>
                  <a:srgbClr val="C00000"/>
                </a:solidFill>
                <a:latin typeface="+mj-lt"/>
                <a:cs typeface="Arial" panose="020B0604020202020204" pitchFamily="34" charset="0"/>
              </a:rPr>
              <a:t>c) Diện tích xung quanh của hình lập phương đó là:</a:t>
            </a:r>
          </a:p>
          <a:p>
            <a:pPr lvl="0" algn="ctr" fontAlgn="base">
              <a:spcBef>
                <a:spcPct val="20000"/>
              </a:spcBef>
              <a:spcAft>
                <a:spcPct val="0"/>
              </a:spcAft>
              <a:defRPr/>
            </a:pPr>
            <a:r>
              <a:rPr lang="vi-VN" sz="2800" b="1" kern="0">
                <a:solidFill>
                  <a:srgbClr val="C00000"/>
                </a:solidFill>
                <a:latin typeface="+mj-lt"/>
                <a:cs typeface="Arial" panose="020B0604020202020204" pitchFamily="34" charset="0"/>
              </a:rPr>
              <a:t>8,6 × 8,6 × 4= 295,84 (m</a:t>
            </a:r>
            <a:r>
              <a:rPr lang="vi-VN" sz="2800" b="1" kern="0" baseline="30000">
                <a:solidFill>
                  <a:srgbClr val="C00000"/>
                </a:solidFill>
                <a:latin typeface="+mj-lt"/>
                <a:cs typeface="Arial" panose="020B0604020202020204" pitchFamily="34" charset="0"/>
              </a:rPr>
              <a:t>2</a:t>
            </a:r>
            <a:r>
              <a:rPr lang="vi-VN" sz="2800" b="1" kern="0">
                <a:solidFill>
                  <a:srgbClr val="C00000"/>
                </a:solidFill>
                <a:latin typeface="+mj-lt"/>
                <a:cs typeface="Arial" panose="020B0604020202020204" pitchFamily="34" charset="0"/>
              </a:rPr>
              <a:t>)</a:t>
            </a:r>
          </a:p>
          <a:p>
            <a:pPr lvl="0" algn="ctr" fontAlgn="base">
              <a:spcBef>
                <a:spcPct val="20000"/>
              </a:spcBef>
              <a:spcAft>
                <a:spcPct val="0"/>
              </a:spcAft>
              <a:defRPr/>
            </a:pPr>
            <a:r>
              <a:rPr lang="vi-VN" sz="2800" b="1" kern="0">
                <a:solidFill>
                  <a:srgbClr val="C00000"/>
                </a:solidFill>
                <a:latin typeface="+mj-lt"/>
                <a:cs typeface="Arial" panose="020B0604020202020204" pitchFamily="34" charset="0"/>
              </a:rPr>
              <a:t>Diện tích toàn phần của hình lập phương đó là:</a:t>
            </a:r>
          </a:p>
          <a:p>
            <a:pPr lvl="0" algn="ctr" fontAlgn="base">
              <a:spcBef>
                <a:spcPct val="20000"/>
              </a:spcBef>
              <a:spcAft>
                <a:spcPct val="0"/>
              </a:spcAft>
              <a:defRPr/>
            </a:pPr>
            <a:r>
              <a:rPr lang="vi-VN" sz="2800" b="1" kern="0">
                <a:solidFill>
                  <a:srgbClr val="C00000"/>
                </a:solidFill>
                <a:latin typeface="+mj-lt"/>
                <a:cs typeface="Arial" panose="020B0604020202020204" pitchFamily="34" charset="0"/>
              </a:rPr>
              <a:t>8,6 × 8,6 × 6 = 443,76 (m</a:t>
            </a:r>
            <a:r>
              <a:rPr lang="vi-VN" sz="2800" b="1" kern="0" baseline="30000">
                <a:solidFill>
                  <a:srgbClr val="C00000"/>
                </a:solidFill>
                <a:latin typeface="+mj-lt"/>
                <a:cs typeface="Arial" panose="020B0604020202020204" pitchFamily="34" charset="0"/>
              </a:rPr>
              <a:t>2</a:t>
            </a:r>
            <a:r>
              <a:rPr lang="vi-VN" sz="2800" b="1" kern="0">
                <a:solidFill>
                  <a:srgbClr val="C00000"/>
                </a:solidFill>
                <a:latin typeface="+mj-lt"/>
                <a:cs typeface="Arial" panose="020B0604020202020204" pitchFamily="34" charset="0"/>
              </a:rPr>
              <a:t>)</a:t>
            </a:r>
            <a:endParaRPr kumimoji="0" lang="en-US" sz="2800" b="1" u="none" strike="noStrike" kern="0" cap="none" spc="0" normalizeH="0" baseline="0" noProof="0" dirty="0">
              <a:ln>
                <a:noFill/>
              </a:ln>
              <a:solidFill>
                <a:schemeClr val="tx1">
                  <a:lumMod val="50000"/>
                </a:schemeClr>
              </a:solidFill>
              <a:effectLst/>
              <a:uLnTx/>
              <a:uFillTx/>
              <a:latin typeface="+mj-lt"/>
              <a:cs typeface="Arial" panose="020B0604020202020204" pitchFamily="34" charset="0"/>
            </a:endParaRPr>
          </a:p>
        </p:txBody>
      </p:sp>
    </p:spTree>
    <p:extLst>
      <p:ext uri="{BB962C8B-B14F-4D97-AF65-F5344CB8AC3E}">
        <p14:creationId xmlns:p14="http://schemas.microsoft.com/office/powerpoint/2010/main" val="31598034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8"/>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312E88-2C98-4ADD-90ED-E4EAFB4291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0"/>
            <a:ext cx="12192000" cy="6857143"/>
          </a:xfrm>
          <a:prstGeom prst="rect">
            <a:avLst/>
          </a:prstGeom>
        </p:spPr>
      </p:pic>
      <p:sp>
        <p:nvSpPr>
          <p:cNvPr id="3" name="文本框 13">
            <a:extLst>
              <a:ext uri="{FF2B5EF4-FFF2-40B4-BE49-F238E27FC236}">
                <a16:creationId xmlns:a16="http://schemas.microsoft.com/office/drawing/2014/main" id="{BD650800-19D0-4D9B-9866-50C2826E7D8E}"/>
              </a:ext>
            </a:extLst>
          </p:cNvPr>
          <p:cNvSpPr txBox="1"/>
          <p:nvPr/>
        </p:nvSpPr>
        <p:spPr>
          <a:xfrm>
            <a:off x="2514995" y="2284564"/>
            <a:ext cx="6510004" cy="1323437"/>
          </a:xfrm>
          <a:prstGeom prst="rect">
            <a:avLst/>
          </a:prstGeom>
          <a:noFill/>
          <a:ln>
            <a:noFill/>
          </a:ln>
        </p:spPr>
        <p:txBody>
          <a:bodyPr wrap="square" lIns="91439" tIns="45719" rIns="91439" bIns="45719" rtlCol="0">
            <a:spAutoFit/>
          </a:bodyPr>
          <a:lstStyle/>
          <a:p>
            <a:pPr algn="ctr" defTabSz="914332">
              <a:defRPr/>
            </a:pPr>
            <a:r>
              <a:rPr lang="en-US" altLang="zh-CN" sz="8000" kern="800" dirty="0" err="1">
                <a:ln w="28575">
                  <a:noFill/>
                </a:ln>
                <a:solidFill>
                  <a:srgbClr val="FF0000"/>
                </a:solidFill>
                <a:latin typeface="UTM Davida" panose="02040603050506020204" pitchFamily="18" charset="0"/>
                <a:ea typeface="Verdana" panose="020B0604030504040204" pitchFamily="34" charset="0"/>
                <a:cs typeface="Tahoma" panose="020B0604030504040204" pitchFamily="34" charset="0"/>
                <a:sym typeface="+mn-lt"/>
              </a:rPr>
              <a:t>Vận</a:t>
            </a:r>
            <a:r>
              <a:rPr lang="en-US" altLang="zh-CN" sz="8000" kern="800" dirty="0">
                <a:ln w="28575">
                  <a:noFill/>
                </a:ln>
                <a:solidFill>
                  <a:srgbClr val="FF0000"/>
                </a:solidFill>
                <a:latin typeface="UTM Davida" panose="02040603050506020204" pitchFamily="18" charset="0"/>
                <a:ea typeface="Verdana" panose="020B0604030504040204" pitchFamily="34" charset="0"/>
                <a:cs typeface="Tahoma" panose="020B0604030504040204" pitchFamily="34" charset="0"/>
                <a:sym typeface="+mn-lt"/>
              </a:rPr>
              <a:t> </a:t>
            </a:r>
            <a:r>
              <a:rPr lang="en-US" altLang="zh-CN" sz="8000" kern="800" dirty="0" err="1">
                <a:ln w="28575">
                  <a:noFill/>
                </a:ln>
                <a:solidFill>
                  <a:srgbClr val="FF0000"/>
                </a:solidFill>
                <a:latin typeface="UTM Davida" panose="02040603050506020204" pitchFamily="18" charset="0"/>
                <a:ea typeface="Verdana" panose="020B0604030504040204" pitchFamily="34" charset="0"/>
                <a:cs typeface="Tahoma" panose="020B0604030504040204" pitchFamily="34" charset="0"/>
                <a:sym typeface="+mn-lt"/>
              </a:rPr>
              <a:t>dụng</a:t>
            </a:r>
            <a:endParaRPr lang="zh-CN" altLang="en-US" sz="8000" kern="800" dirty="0">
              <a:ln w="28575">
                <a:noFill/>
              </a:ln>
              <a:solidFill>
                <a:srgbClr val="FF0000"/>
              </a:solidFill>
              <a:latin typeface="UTM Davida" panose="02040603050506020204" pitchFamily="18" charset="0"/>
              <a:ea typeface="Verdana" panose="020B0604030504040204" pitchFamily="34" charset="0"/>
              <a:cs typeface="Tahoma" panose="020B0604030504040204" pitchFamily="34" charset="0"/>
              <a:sym typeface="+mn-lt"/>
            </a:endParaRPr>
          </a:p>
        </p:txBody>
      </p:sp>
      <p:pic>
        <p:nvPicPr>
          <p:cNvPr id="4" name="Picture 2" descr="Sách Giáo Khoa Bình Minh. | Ha Loi">
            <a:extLst>
              <a:ext uri="{FF2B5EF4-FFF2-40B4-BE49-F238E27FC236}">
                <a16:creationId xmlns:a16="http://schemas.microsoft.com/office/drawing/2014/main" id="{6694854A-53BF-CA1A-CEBD-E33527EF583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55768" y="368169"/>
            <a:ext cx="1318239" cy="1318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3474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2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500" autoRev="1" fill="hold">
                                          <p:stCondLst>
                                            <p:cond delay="0"/>
                                          </p:stCondLst>
                                        </p:cTn>
                                        <p:tgtEl>
                                          <p:spTgt spid="3"/>
                                        </p:tgtEl>
                                        <p:attrNameLst>
                                          <p:attrName>ppt_w</p:attrName>
                                        </p:attrNameLst>
                                      </p:cBhvr>
                                    </p:anim>
                                    <p:anim by="(#ppt_w*0.50)" calcmode="lin" valueType="num">
                                      <p:cBhvr>
                                        <p:cTn id="8" dur="500" decel="50000" autoRev="1" fill="hold">
                                          <p:stCondLst>
                                            <p:cond delay="0"/>
                                          </p:stCondLst>
                                        </p:cTn>
                                        <p:tgtEl>
                                          <p:spTgt spid="3"/>
                                        </p:tgtEl>
                                        <p:attrNameLst>
                                          <p:attrName>ppt_x</p:attrName>
                                        </p:attrNameLst>
                                      </p:cBhvr>
                                    </p:anim>
                                    <p:anim from="(-#ppt_h/2)" to="(#ppt_y)" calcmode="lin" valueType="num">
                                      <p:cBhvr>
                                        <p:cTn id="9" dur="1000" fill="hold">
                                          <p:stCondLst>
                                            <p:cond delay="0"/>
                                          </p:stCondLst>
                                        </p:cTn>
                                        <p:tgtEl>
                                          <p:spTgt spid="3"/>
                                        </p:tgtEl>
                                        <p:attrNameLst>
                                          <p:attrName>ppt_y</p:attrName>
                                        </p:attrNameLst>
                                      </p:cBhvr>
                                    </p:anim>
                                    <p:animRot by="21600000">
                                      <p:cBhvr>
                                        <p:cTn id="10" dur="1000"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2FB44B-A131-E80A-FCB0-2D2482F2642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4BA16F0-6E2F-DC07-6F5F-1FB70FB4426D}"/>
              </a:ext>
            </a:extLst>
          </p:cNvPr>
          <p:cNvPicPr>
            <a:picLocks noChangeAspect="1"/>
          </p:cNvPicPr>
          <p:nvPr/>
        </p:nvPicPr>
        <p:blipFill>
          <a:blip r:embed="rId2"/>
          <a:stretch>
            <a:fillRect/>
          </a:stretch>
        </p:blipFill>
        <p:spPr>
          <a:xfrm>
            <a:off x="0" y="0"/>
            <a:ext cx="12192000" cy="6858000"/>
          </a:xfrm>
          <a:prstGeom prst="rect">
            <a:avLst/>
          </a:prstGeom>
        </p:spPr>
      </p:pic>
      <p:sp>
        <p:nvSpPr>
          <p:cNvPr id="221" name="Rectangle 220">
            <a:extLst>
              <a:ext uri="{FF2B5EF4-FFF2-40B4-BE49-F238E27FC236}">
                <a16:creationId xmlns:a16="http://schemas.microsoft.com/office/drawing/2014/main" id="{1B78722C-A7B2-DAEE-81A6-BD8B578FDA91}"/>
              </a:ext>
            </a:extLst>
          </p:cNvPr>
          <p:cNvSpPr/>
          <p:nvPr/>
        </p:nvSpPr>
        <p:spPr>
          <a:xfrm>
            <a:off x="232064" y="294881"/>
            <a:ext cx="11404600" cy="6050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4" name="Hình ảnh 3">
            <a:extLst>
              <a:ext uri="{FF2B5EF4-FFF2-40B4-BE49-F238E27FC236}">
                <a16:creationId xmlns:a16="http://schemas.microsoft.com/office/drawing/2014/main" id="{7F6FAD38-D4B2-13F0-685C-7A97065722E6}"/>
              </a:ext>
            </a:extLst>
          </p:cNvPr>
          <p:cNvPicPr>
            <a:picLocks noChangeAspect="1"/>
          </p:cNvPicPr>
          <p:nvPr/>
        </p:nvPicPr>
        <p:blipFill>
          <a:blip r:embed="rId3"/>
          <a:stretch>
            <a:fillRect/>
          </a:stretch>
        </p:blipFill>
        <p:spPr>
          <a:xfrm>
            <a:off x="555336" y="513016"/>
            <a:ext cx="10895445" cy="5742311"/>
          </a:xfrm>
          <a:prstGeom prst="rect">
            <a:avLst/>
          </a:prstGeom>
        </p:spPr>
      </p:pic>
    </p:spTree>
    <p:extLst>
      <p:ext uri="{BB962C8B-B14F-4D97-AF65-F5344CB8AC3E}">
        <p14:creationId xmlns:p14="http://schemas.microsoft.com/office/powerpoint/2010/main" val="13575787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Nàng công chúa ngủ trong rừng [kèm tranh minh họa siêu đẹp] - Thế giới cổ  tích">
            <a:extLst>
              <a:ext uri="{FF2B5EF4-FFF2-40B4-BE49-F238E27FC236}">
                <a16:creationId xmlns:a16="http://schemas.microsoft.com/office/drawing/2014/main" id="{7062D81B-0161-46FF-8725-DE4A349FC1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8480"/>
            <a:ext cx="12459963" cy="7014959"/>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1DD00E4B-3E39-47FB-A751-B53001CF54BE}"/>
              </a:ext>
            </a:extLst>
          </p:cNvPr>
          <p:cNvGrpSpPr/>
          <p:nvPr/>
        </p:nvGrpSpPr>
        <p:grpSpPr>
          <a:xfrm>
            <a:off x="4749798" y="27147"/>
            <a:ext cx="4461112" cy="3119966"/>
            <a:chOff x="8092458" y="-876522"/>
            <a:chExt cx="3321952" cy="3649517"/>
          </a:xfrm>
        </p:grpSpPr>
        <p:pic>
          <p:nvPicPr>
            <p:cNvPr id="7" name="图片 3">
              <a:extLst>
                <a:ext uri="{FF2B5EF4-FFF2-40B4-BE49-F238E27FC236}">
                  <a16:creationId xmlns:a16="http://schemas.microsoft.com/office/drawing/2014/main" id="{9FF0C4B1-DCE8-4798-A673-3277B36BE7EE}"/>
                </a:ext>
              </a:extLst>
            </p:cNvPr>
            <p:cNvPicPr>
              <a:picLocks noChangeAspect="1"/>
            </p:cNvPicPr>
            <p:nvPr/>
          </p:nvPicPr>
          <p:blipFill>
            <a:blip r:embed="rId3"/>
            <a:stretch>
              <a:fillRect/>
            </a:stretch>
          </p:blipFill>
          <p:spPr>
            <a:xfrm>
              <a:off x="8092458" y="-876522"/>
              <a:ext cx="3321952" cy="3649517"/>
            </a:xfrm>
            <a:prstGeom prst="rect">
              <a:avLst/>
            </a:prstGeom>
          </p:spPr>
        </p:pic>
        <p:sp>
          <p:nvSpPr>
            <p:cNvPr id="8" name="TextBox 7">
              <a:extLst>
                <a:ext uri="{FF2B5EF4-FFF2-40B4-BE49-F238E27FC236}">
                  <a16:creationId xmlns:a16="http://schemas.microsoft.com/office/drawing/2014/main" id="{B3208BA5-7A15-401C-912F-BE172CFB1395}"/>
                </a:ext>
              </a:extLst>
            </p:cNvPr>
            <p:cNvSpPr txBox="1"/>
            <p:nvPr/>
          </p:nvSpPr>
          <p:spPr>
            <a:xfrm>
              <a:off x="8586763" y="-351498"/>
              <a:ext cx="2333341" cy="212409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w="12700">
                    <a:solidFill>
                      <a:srgbClr val="C00000"/>
                    </a:solidFill>
                  </a:ln>
                  <a:solidFill>
                    <a:srgbClr val="C00000"/>
                  </a:solidFill>
                  <a:effectLst/>
                  <a:uLnTx/>
                  <a:uFillTx/>
                  <a:latin typeface="Calibri Light" panose="020F0302020204030204"/>
                  <a:ea typeface="+mn-ea"/>
                  <a:cs typeface="Calibri" panose="020F0502020204030204" pitchFamily="34" charset="0"/>
                </a:rPr>
                <a:t>Chúng</a:t>
              </a:r>
              <a:r>
                <a:rPr kumimoji="0" lang="en-US" sz="2800" b="1" i="0" u="none" strike="noStrike" kern="1200" cap="none" spc="0" normalizeH="0" baseline="0" noProof="0" dirty="0">
                  <a:ln w="12700">
                    <a:solidFill>
                      <a:srgbClr val="C00000"/>
                    </a:solidFill>
                  </a:ln>
                  <a:solidFill>
                    <a:srgbClr val="C00000"/>
                  </a:solidFill>
                  <a:effectLst/>
                  <a:uLnTx/>
                  <a:uFillTx/>
                  <a:latin typeface="Calibri Light" panose="020F0302020204030204"/>
                  <a:ea typeface="+mn-ea"/>
                  <a:cs typeface="Calibri" panose="020F0502020204030204" pitchFamily="34" charset="0"/>
                </a:rPr>
                <a:t> </a:t>
              </a:r>
              <a:r>
                <a:rPr kumimoji="0" lang="en-US" sz="2800" b="1" i="0" u="none" strike="noStrike" kern="1200" cap="none" spc="0" normalizeH="0" baseline="0" noProof="0" dirty="0" err="1">
                  <a:ln w="12700">
                    <a:solidFill>
                      <a:srgbClr val="C00000"/>
                    </a:solidFill>
                  </a:ln>
                  <a:solidFill>
                    <a:srgbClr val="C00000"/>
                  </a:solidFill>
                  <a:effectLst/>
                  <a:uLnTx/>
                  <a:uFillTx/>
                  <a:latin typeface="Calibri Light" panose="020F0302020204030204"/>
                  <a:ea typeface="+mn-ea"/>
                  <a:cs typeface="Calibri" panose="020F0502020204030204" pitchFamily="34" charset="0"/>
                </a:rPr>
                <a:t>tôi</a:t>
              </a:r>
              <a:r>
                <a:rPr kumimoji="0" lang="en-US" sz="2800" b="1" i="0" u="none" strike="noStrike" kern="1200" cap="none" spc="0" normalizeH="0" baseline="0" noProof="0" dirty="0">
                  <a:ln w="12700">
                    <a:solidFill>
                      <a:srgbClr val="C00000"/>
                    </a:solidFill>
                  </a:ln>
                  <a:solidFill>
                    <a:srgbClr val="C00000"/>
                  </a:solidFill>
                  <a:effectLst/>
                  <a:uLnTx/>
                  <a:uFillTx/>
                  <a:latin typeface="Calibri Light" panose="020F0302020204030204"/>
                  <a:ea typeface="+mn-ea"/>
                  <a:cs typeface="Calibri" panose="020F0502020204030204" pitchFamily="34" charset="0"/>
                </a:rPr>
                <a:t> </a:t>
              </a:r>
              <a:r>
                <a:rPr kumimoji="0" lang="en-US" sz="2800" b="1" i="0" u="none" strike="noStrike" kern="1200" cap="none" spc="0" normalizeH="0" baseline="0" noProof="0" dirty="0" err="1">
                  <a:ln w="12700">
                    <a:solidFill>
                      <a:srgbClr val="C00000"/>
                    </a:solidFill>
                  </a:ln>
                  <a:solidFill>
                    <a:srgbClr val="C00000"/>
                  </a:solidFill>
                  <a:effectLst/>
                  <a:uLnTx/>
                  <a:uFillTx/>
                  <a:latin typeface="Calibri Light" panose="020F0302020204030204"/>
                  <a:ea typeface="+mn-ea"/>
                  <a:cs typeface="Calibri" panose="020F0502020204030204" pitchFamily="34" charset="0"/>
                </a:rPr>
                <a:t>sẽ</a:t>
              </a:r>
              <a:r>
                <a:rPr kumimoji="0" lang="en-US" sz="2800" b="1" i="0" u="none" strike="noStrike" kern="1200" cap="none" spc="0" normalizeH="0" baseline="0" noProof="0" dirty="0">
                  <a:ln w="12700">
                    <a:solidFill>
                      <a:srgbClr val="C00000"/>
                    </a:solidFill>
                  </a:ln>
                  <a:solidFill>
                    <a:srgbClr val="C00000"/>
                  </a:solidFill>
                  <a:effectLst/>
                  <a:uLnTx/>
                  <a:uFillTx/>
                  <a:latin typeface="Calibri Light" panose="020F0302020204030204"/>
                  <a:ea typeface="+mn-ea"/>
                  <a:cs typeface="Calibri" panose="020F0502020204030204" pitchFamily="34" charset="0"/>
                </a:rPr>
                <a:t> </a:t>
              </a:r>
              <a:r>
                <a:rPr kumimoji="0" lang="en-US" sz="2800" b="1" i="0" u="none" strike="noStrike" kern="1200" cap="none" spc="0" normalizeH="0" baseline="0" noProof="0" dirty="0" err="1">
                  <a:ln w="12700">
                    <a:solidFill>
                      <a:srgbClr val="C00000"/>
                    </a:solidFill>
                  </a:ln>
                  <a:solidFill>
                    <a:srgbClr val="C00000"/>
                  </a:solidFill>
                  <a:effectLst/>
                  <a:uLnTx/>
                  <a:uFillTx/>
                  <a:latin typeface="Calibri Light" panose="020F0302020204030204"/>
                  <a:ea typeface="+mn-ea"/>
                  <a:cs typeface="Calibri" panose="020F0502020204030204" pitchFamily="34" charset="0"/>
                </a:rPr>
                <a:t>giúp</a:t>
              </a:r>
              <a:r>
                <a:rPr kumimoji="0" lang="en-US" sz="2800" b="1" i="0" u="none" strike="noStrike" kern="1200" cap="none" spc="0" normalizeH="0" baseline="0" noProof="0" dirty="0">
                  <a:ln w="12700">
                    <a:solidFill>
                      <a:srgbClr val="C00000"/>
                    </a:solidFill>
                  </a:ln>
                  <a:solidFill>
                    <a:srgbClr val="C00000"/>
                  </a:solidFill>
                  <a:effectLst/>
                  <a:uLnTx/>
                  <a:uFillTx/>
                  <a:latin typeface="Calibri Light" panose="020F0302020204030204"/>
                  <a:ea typeface="+mn-ea"/>
                  <a:cs typeface="Calibri" panose="020F0502020204030204" pitchFamily="34" charset="0"/>
                </a:rPr>
                <a:t> </a:t>
              </a:r>
              <a:r>
                <a:rPr kumimoji="0" lang="en-US" sz="2800" b="1" i="0" u="none" strike="noStrike" kern="1200" cap="none" spc="0" normalizeH="0" baseline="0" noProof="0" dirty="0" err="1">
                  <a:ln w="12700">
                    <a:solidFill>
                      <a:srgbClr val="C00000"/>
                    </a:solidFill>
                  </a:ln>
                  <a:solidFill>
                    <a:srgbClr val="C00000"/>
                  </a:solidFill>
                  <a:effectLst/>
                  <a:uLnTx/>
                  <a:uFillTx/>
                  <a:latin typeface="Calibri Light" panose="020F0302020204030204"/>
                  <a:ea typeface="+mn-ea"/>
                  <a:cs typeface="Calibri" panose="020F0502020204030204" pitchFamily="34" charset="0"/>
                </a:rPr>
                <a:t>hoàng</a:t>
              </a:r>
              <a:r>
                <a:rPr kumimoji="0" lang="en-US" sz="2800" b="1" i="0" u="none" strike="noStrike" kern="1200" cap="none" spc="0" normalizeH="0" baseline="0" noProof="0" dirty="0">
                  <a:ln w="12700">
                    <a:solidFill>
                      <a:srgbClr val="C00000"/>
                    </a:solidFill>
                  </a:ln>
                  <a:solidFill>
                    <a:srgbClr val="C00000"/>
                  </a:solidFill>
                  <a:effectLst/>
                  <a:uLnTx/>
                  <a:uFillTx/>
                  <a:latin typeface="Calibri Light" panose="020F0302020204030204"/>
                  <a:ea typeface="+mn-ea"/>
                  <a:cs typeface="Calibri" panose="020F0502020204030204" pitchFamily="34" charset="0"/>
                </a:rPr>
                <a:t> </a:t>
              </a:r>
              <a:r>
                <a:rPr kumimoji="0" lang="en-US" sz="2800" b="1" i="0" u="none" strike="noStrike" kern="1200" cap="none" spc="0" normalizeH="0" baseline="0" noProof="0" dirty="0" err="1">
                  <a:ln w="12700">
                    <a:solidFill>
                      <a:srgbClr val="C00000"/>
                    </a:solidFill>
                  </a:ln>
                  <a:solidFill>
                    <a:srgbClr val="C00000"/>
                  </a:solidFill>
                  <a:effectLst/>
                  <a:uLnTx/>
                  <a:uFillTx/>
                  <a:latin typeface="Calibri Light" panose="020F0302020204030204"/>
                  <a:ea typeface="+mn-ea"/>
                  <a:cs typeface="Calibri" panose="020F0502020204030204" pitchFamily="34" charset="0"/>
                </a:rPr>
                <a:t>tử</a:t>
              </a:r>
              <a:r>
                <a:rPr kumimoji="0" lang="en-US" sz="2800" b="1" i="0" u="none" strike="noStrike" kern="1200" cap="none" spc="0" normalizeH="0" baseline="0" noProof="0" dirty="0">
                  <a:ln w="12700">
                    <a:solidFill>
                      <a:srgbClr val="C00000"/>
                    </a:solidFill>
                  </a:ln>
                  <a:solidFill>
                    <a:srgbClr val="C00000"/>
                  </a:solidFill>
                  <a:effectLst/>
                  <a:uLnTx/>
                  <a:uFillTx/>
                  <a:latin typeface="Calibri Light" panose="020F0302020204030204"/>
                  <a:ea typeface="+mn-ea"/>
                  <a:cs typeface="Calibri" panose="020F0502020204030204" pitchFamily="34" charset="0"/>
                </a:rPr>
                <a:t> </a:t>
              </a:r>
              <a:r>
                <a:rPr kumimoji="0" lang="en-US" sz="2800" b="1" i="0" u="none" strike="noStrike" kern="1200" cap="none" spc="0" normalizeH="0" baseline="0" noProof="0" dirty="0" err="1">
                  <a:ln w="12700">
                    <a:solidFill>
                      <a:srgbClr val="C00000"/>
                    </a:solidFill>
                  </a:ln>
                  <a:solidFill>
                    <a:srgbClr val="C00000"/>
                  </a:solidFill>
                  <a:effectLst/>
                  <a:uLnTx/>
                  <a:uFillTx/>
                  <a:latin typeface="Calibri Light" panose="020F0302020204030204"/>
                  <a:ea typeface="+mn-ea"/>
                  <a:cs typeface="Calibri" panose="020F0502020204030204" pitchFamily="34" charset="0"/>
                </a:rPr>
                <a:t>chuẩn</a:t>
              </a:r>
              <a:r>
                <a:rPr kumimoji="0" lang="en-US" sz="2800" b="1" i="0" u="none" strike="noStrike" kern="1200" cap="none" spc="0" normalizeH="0" baseline="0" noProof="0" dirty="0">
                  <a:ln w="12700">
                    <a:solidFill>
                      <a:srgbClr val="C00000"/>
                    </a:solidFill>
                  </a:ln>
                  <a:solidFill>
                    <a:srgbClr val="C00000"/>
                  </a:solidFill>
                  <a:effectLst/>
                  <a:uLnTx/>
                  <a:uFillTx/>
                  <a:latin typeface="Calibri Light" panose="020F0302020204030204"/>
                  <a:ea typeface="+mn-ea"/>
                  <a:cs typeface="Calibri" panose="020F0502020204030204" pitchFamily="34" charset="0"/>
                </a:rPr>
                <a:t> </a:t>
              </a:r>
              <a:r>
                <a:rPr kumimoji="0" lang="en-US" sz="2800" b="1" i="0" u="none" strike="noStrike" kern="1200" cap="none" spc="0" normalizeH="0" baseline="0" noProof="0" dirty="0" err="1">
                  <a:ln w="12700">
                    <a:solidFill>
                      <a:srgbClr val="C00000"/>
                    </a:solidFill>
                  </a:ln>
                  <a:solidFill>
                    <a:srgbClr val="C00000"/>
                  </a:solidFill>
                  <a:effectLst/>
                  <a:uLnTx/>
                  <a:uFillTx/>
                  <a:latin typeface="Calibri Light" panose="020F0302020204030204"/>
                  <a:ea typeface="+mn-ea"/>
                  <a:cs typeface="Calibri" panose="020F0502020204030204" pitchFamily="34" charset="0"/>
                </a:rPr>
                <a:t>bị</a:t>
              </a:r>
              <a:r>
                <a:rPr kumimoji="0" lang="en-US" sz="2800" b="1" i="0" u="none" strike="noStrike" kern="1200" cap="none" spc="0" normalizeH="0" baseline="0" noProof="0" dirty="0">
                  <a:ln w="12700">
                    <a:solidFill>
                      <a:srgbClr val="C00000"/>
                    </a:solidFill>
                  </a:ln>
                  <a:solidFill>
                    <a:srgbClr val="C00000"/>
                  </a:solidFill>
                  <a:effectLst/>
                  <a:uLnTx/>
                  <a:uFillTx/>
                  <a:latin typeface="Calibri Light" panose="020F0302020204030204"/>
                  <a:ea typeface="+mn-ea"/>
                  <a:cs typeface="Calibri" panose="020F0502020204030204" pitchFamily="34" charset="0"/>
                </a:rPr>
                <a:t> </a:t>
              </a:r>
              <a:r>
                <a:rPr kumimoji="0" lang="en-US" sz="2800" b="1" i="0" u="none" strike="noStrike" kern="1200" cap="none" spc="0" normalizeH="0" baseline="0" noProof="0" dirty="0" err="1">
                  <a:ln w="12700">
                    <a:solidFill>
                      <a:srgbClr val="C00000"/>
                    </a:solidFill>
                  </a:ln>
                  <a:solidFill>
                    <a:srgbClr val="C00000"/>
                  </a:solidFill>
                  <a:effectLst/>
                  <a:uLnTx/>
                  <a:uFillTx/>
                  <a:latin typeface="Calibri Light" panose="020F0302020204030204"/>
                  <a:ea typeface="+mn-ea"/>
                  <a:cs typeface="Calibri" panose="020F0502020204030204" pitchFamily="34" charset="0"/>
                </a:rPr>
                <a:t>đồ</a:t>
              </a:r>
              <a:r>
                <a:rPr kumimoji="0" lang="en-US" sz="2800" b="1" i="0" u="none" strike="noStrike" kern="1200" cap="none" spc="0" normalizeH="0" baseline="0" noProof="0" dirty="0">
                  <a:ln w="12700">
                    <a:solidFill>
                      <a:srgbClr val="C00000"/>
                    </a:solidFill>
                  </a:ln>
                  <a:solidFill>
                    <a:srgbClr val="C00000"/>
                  </a:solidFill>
                  <a:effectLst/>
                  <a:uLnTx/>
                  <a:uFillTx/>
                  <a:latin typeface="Calibri Light" panose="020F0302020204030204"/>
                  <a:ea typeface="+mn-ea"/>
                  <a:cs typeface="Calibri" panose="020F0502020204030204" pitchFamily="34" charset="0"/>
                </a:rPr>
                <a:t> </a:t>
              </a:r>
              <a:r>
                <a:rPr kumimoji="0" lang="en-US" sz="2800" b="1" i="0" u="none" strike="noStrike" kern="1200" cap="none" spc="0" normalizeH="0" baseline="0" noProof="0" dirty="0" err="1">
                  <a:ln w="12700">
                    <a:solidFill>
                      <a:srgbClr val="C00000"/>
                    </a:solidFill>
                  </a:ln>
                  <a:solidFill>
                    <a:srgbClr val="C00000"/>
                  </a:solidFill>
                  <a:effectLst/>
                  <a:uLnTx/>
                  <a:uFillTx/>
                  <a:latin typeface="Calibri Light" panose="020F0302020204030204"/>
                  <a:ea typeface="+mn-ea"/>
                  <a:cs typeface="Calibri" panose="020F0502020204030204" pitchFamily="34" charset="0"/>
                </a:rPr>
                <a:t>để</a:t>
              </a:r>
              <a:r>
                <a:rPr kumimoji="0" lang="en-US" sz="2800" b="1" i="0" u="none" strike="noStrike" kern="1200" cap="none" spc="0" normalizeH="0" baseline="0" noProof="0" dirty="0">
                  <a:ln w="12700">
                    <a:solidFill>
                      <a:srgbClr val="C00000"/>
                    </a:solidFill>
                  </a:ln>
                  <a:solidFill>
                    <a:srgbClr val="C00000"/>
                  </a:solidFill>
                  <a:effectLst/>
                  <a:uLnTx/>
                  <a:uFillTx/>
                  <a:latin typeface="Calibri Light" panose="020F0302020204030204"/>
                  <a:ea typeface="+mn-ea"/>
                  <a:cs typeface="Calibri" panose="020F0502020204030204" pitchFamily="34" charset="0"/>
                </a:rPr>
                <a:t> </a:t>
              </a:r>
              <a:r>
                <a:rPr kumimoji="0" lang="en-US" sz="2800" b="1" i="0" u="none" strike="noStrike" kern="1200" cap="none" spc="0" normalizeH="0" baseline="0" noProof="0" dirty="0" err="1">
                  <a:ln w="12700">
                    <a:solidFill>
                      <a:srgbClr val="C00000"/>
                    </a:solidFill>
                  </a:ln>
                  <a:solidFill>
                    <a:srgbClr val="C00000"/>
                  </a:solidFill>
                  <a:effectLst/>
                  <a:uLnTx/>
                  <a:uFillTx/>
                  <a:latin typeface="Calibri Light" panose="020F0302020204030204"/>
                  <a:ea typeface="+mn-ea"/>
                  <a:cs typeface="Calibri" panose="020F0502020204030204" pitchFamily="34" charset="0"/>
                </a:rPr>
                <a:t>giải</a:t>
              </a:r>
              <a:r>
                <a:rPr kumimoji="0" lang="en-US" sz="2800" b="1" i="0" u="none" strike="noStrike" kern="1200" cap="none" spc="0" normalizeH="0" baseline="0" noProof="0" dirty="0">
                  <a:ln w="12700">
                    <a:solidFill>
                      <a:srgbClr val="C00000"/>
                    </a:solidFill>
                  </a:ln>
                  <a:solidFill>
                    <a:srgbClr val="C00000"/>
                  </a:solidFill>
                  <a:effectLst/>
                  <a:uLnTx/>
                  <a:uFillTx/>
                  <a:latin typeface="Calibri Light" panose="020F0302020204030204"/>
                  <a:ea typeface="+mn-ea"/>
                  <a:cs typeface="Calibri" panose="020F0502020204030204" pitchFamily="34" charset="0"/>
                </a:rPr>
                <a:t> </a:t>
              </a:r>
              <a:r>
                <a:rPr kumimoji="0" lang="en-US" sz="2800" b="1" i="0" u="none" strike="noStrike" kern="1200" cap="none" spc="0" normalizeH="0" baseline="0" noProof="0" dirty="0" err="1">
                  <a:ln w="12700">
                    <a:solidFill>
                      <a:srgbClr val="C00000"/>
                    </a:solidFill>
                  </a:ln>
                  <a:solidFill>
                    <a:srgbClr val="C00000"/>
                  </a:solidFill>
                  <a:effectLst/>
                  <a:uLnTx/>
                  <a:uFillTx/>
                  <a:latin typeface="Calibri Light" panose="020F0302020204030204"/>
                  <a:ea typeface="+mn-ea"/>
                  <a:cs typeface="Calibri" panose="020F0502020204030204" pitchFamily="34" charset="0"/>
                </a:rPr>
                <a:t>cứu</a:t>
              </a:r>
              <a:r>
                <a:rPr kumimoji="0" lang="en-US" sz="2800" b="1" i="0" u="none" strike="noStrike" kern="1200" cap="none" spc="0" normalizeH="0" baseline="0" noProof="0" dirty="0">
                  <a:ln w="12700">
                    <a:solidFill>
                      <a:srgbClr val="C00000"/>
                    </a:solidFill>
                  </a:ln>
                  <a:solidFill>
                    <a:srgbClr val="C00000"/>
                  </a:solidFill>
                  <a:effectLst/>
                  <a:uLnTx/>
                  <a:uFillTx/>
                  <a:latin typeface="Calibri Light" panose="020F0302020204030204"/>
                  <a:ea typeface="+mn-ea"/>
                  <a:cs typeface="Calibri" panose="020F0502020204030204" pitchFamily="34" charset="0"/>
                </a:rPr>
                <a:t> </a:t>
              </a:r>
              <a:r>
                <a:rPr kumimoji="0" lang="en-US" sz="2800" b="1" i="0" u="none" strike="noStrike" kern="1200" cap="none" spc="0" normalizeH="0" baseline="0" noProof="0" dirty="0" err="1">
                  <a:ln w="12700">
                    <a:solidFill>
                      <a:srgbClr val="C00000"/>
                    </a:solidFill>
                  </a:ln>
                  <a:solidFill>
                    <a:srgbClr val="C00000"/>
                  </a:solidFill>
                  <a:effectLst/>
                  <a:uLnTx/>
                  <a:uFillTx/>
                  <a:latin typeface="Calibri Light" panose="020F0302020204030204"/>
                  <a:ea typeface="+mn-ea"/>
                  <a:cs typeface="Calibri" panose="020F0502020204030204" pitchFamily="34" charset="0"/>
                </a:rPr>
                <a:t>công</a:t>
              </a:r>
              <a:r>
                <a:rPr kumimoji="0" lang="en-US" sz="2800" b="1" i="0" u="none" strike="noStrike" kern="1200" cap="none" spc="0" normalizeH="0" baseline="0" noProof="0" dirty="0">
                  <a:ln w="12700">
                    <a:solidFill>
                      <a:srgbClr val="C00000"/>
                    </a:solidFill>
                  </a:ln>
                  <a:solidFill>
                    <a:srgbClr val="C00000"/>
                  </a:solidFill>
                  <a:effectLst/>
                  <a:uLnTx/>
                  <a:uFillTx/>
                  <a:latin typeface="Calibri Light" panose="020F0302020204030204"/>
                  <a:ea typeface="+mn-ea"/>
                  <a:cs typeface="Calibri" panose="020F0502020204030204" pitchFamily="34" charset="0"/>
                </a:rPr>
                <a:t> </a:t>
              </a:r>
              <a:r>
                <a:rPr kumimoji="0" lang="en-US" sz="2800" b="1" i="0" u="none" strike="noStrike" kern="1200" cap="none" spc="0" normalizeH="0" baseline="0" noProof="0" dirty="0" err="1">
                  <a:ln w="12700">
                    <a:solidFill>
                      <a:srgbClr val="C00000"/>
                    </a:solidFill>
                  </a:ln>
                  <a:solidFill>
                    <a:srgbClr val="C00000"/>
                  </a:solidFill>
                  <a:effectLst/>
                  <a:uLnTx/>
                  <a:uFillTx/>
                  <a:latin typeface="Calibri Light" panose="020F0302020204030204"/>
                  <a:ea typeface="+mn-ea"/>
                  <a:cs typeface="Calibri" panose="020F0502020204030204" pitchFamily="34" charset="0"/>
                </a:rPr>
                <a:t>chúa</a:t>
              </a:r>
              <a:r>
                <a:rPr kumimoji="0" lang="en-US" sz="2800" b="1" i="0" u="none" strike="noStrike" kern="1200" cap="none" spc="0" normalizeH="0" baseline="0" noProof="0" dirty="0">
                  <a:ln w="12700">
                    <a:solidFill>
                      <a:srgbClr val="C00000"/>
                    </a:solidFill>
                  </a:ln>
                  <a:solidFill>
                    <a:srgbClr val="C00000"/>
                  </a:solidFill>
                  <a:effectLst/>
                  <a:uLnTx/>
                  <a:uFillTx/>
                  <a:latin typeface="Calibri Light" panose="020F0302020204030204"/>
                  <a:ea typeface="+mn-ea"/>
                  <a:cs typeface="Calibri" panose="020F0502020204030204" pitchFamily="34" charset="0"/>
                </a:rPr>
                <a:t>!</a:t>
              </a:r>
            </a:p>
          </p:txBody>
        </p:sp>
      </p:grpSp>
    </p:spTree>
    <p:extLst>
      <p:ext uri="{BB962C8B-B14F-4D97-AF65-F5344CB8AC3E}">
        <p14:creationId xmlns:p14="http://schemas.microsoft.com/office/powerpoint/2010/main" val="2461588160"/>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8825D2-0F2B-847C-EC78-775139410E2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AEEA585-4C1C-D254-E663-6E476B4E809D}"/>
              </a:ext>
            </a:extLst>
          </p:cNvPr>
          <p:cNvPicPr>
            <a:picLocks noChangeAspect="1"/>
          </p:cNvPicPr>
          <p:nvPr/>
        </p:nvPicPr>
        <p:blipFill>
          <a:blip r:embed="rId2"/>
          <a:stretch>
            <a:fillRect/>
          </a:stretch>
        </p:blipFill>
        <p:spPr>
          <a:xfrm>
            <a:off x="0" y="0"/>
            <a:ext cx="12192000" cy="6858000"/>
          </a:xfrm>
          <a:prstGeom prst="rect">
            <a:avLst/>
          </a:prstGeom>
        </p:spPr>
      </p:pic>
      <p:sp>
        <p:nvSpPr>
          <p:cNvPr id="221" name="Rectangle 220">
            <a:extLst>
              <a:ext uri="{FF2B5EF4-FFF2-40B4-BE49-F238E27FC236}">
                <a16:creationId xmlns:a16="http://schemas.microsoft.com/office/drawing/2014/main" id="{72944765-9888-B904-938F-17152DC56619}"/>
              </a:ext>
            </a:extLst>
          </p:cNvPr>
          <p:cNvSpPr/>
          <p:nvPr/>
        </p:nvSpPr>
        <p:spPr>
          <a:xfrm>
            <a:off x="279400" y="268866"/>
            <a:ext cx="11404600" cy="6050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Hình chữ nhật: Góc Tròn 7">
            <a:extLst>
              <a:ext uri="{FF2B5EF4-FFF2-40B4-BE49-F238E27FC236}">
                <a16:creationId xmlns:a16="http://schemas.microsoft.com/office/drawing/2014/main" id="{4094B169-71F3-6F19-5C88-19202307C405}"/>
              </a:ext>
            </a:extLst>
          </p:cNvPr>
          <p:cNvSpPr/>
          <p:nvPr/>
        </p:nvSpPr>
        <p:spPr>
          <a:xfrm>
            <a:off x="1288513" y="845770"/>
            <a:ext cx="9907088" cy="4896293"/>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vi-VN" sz="4000" b="1" u="sng">
                <a:solidFill>
                  <a:srgbClr val="FF0000"/>
                </a:solidFill>
                <a:latin typeface="Times New Roman" panose="02020603050405020304" pitchFamily="18" charset="0"/>
                <a:cs typeface="Times New Roman" panose="02020603050405020304" pitchFamily="18" charset="0"/>
              </a:rPr>
              <a:t>Bài giải</a:t>
            </a:r>
          </a:p>
          <a:p>
            <a:r>
              <a:rPr lang="nl-NL" sz="4000" b="1">
                <a:solidFill>
                  <a:srgbClr val="FF0000"/>
                </a:solidFill>
                <a:latin typeface="Times New Roman" panose="02020603050405020304" pitchFamily="18" charset="0"/>
                <a:cs typeface="Times New Roman" panose="02020603050405020304" pitchFamily="18" charset="0"/>
              </a:rPr>
              <a:t>Số mét vuông ván gỗ chú cần dùng để đóng thùng đựng hàng đó là:</a:t>
            </a:r>
            <a:endParaRPr lang="vi-VN" sz="4000" b="1">
              <a:solidFill>
                <a:srgbClr val="FF0000"/>
              </a:solidFill>
              <a:latin typeface="Times New Roman" panose="02020603050405020304" pitchFamily="18" charset="0"/>
              <a:cs typeface="Times New Roman" panose="02020603050405020304" pitchFamily="18" charset="0"/>
            </a:endParaRPr>
          </a:p>
          <a:p>
            <a:pPr algn="ctr"/>
            <a:r>
              <a:rPr lang="nl-NL" sz="4000" b="1">
                <a:solidFill>
                  <a:srgbClr val="FF0000"/>
                </a:solidFill>
                <a:latin typeface="Times New Roman" panose="02020603050405020304" pitchFamily="18" charset="0"/>
                <a:cs typeface="Times New Roman" panose="02020603050405020304" pitchFamily="18" charset="0"/>
              </a:rPr>
              <a:t>1,2</a:t>
            </a:r>
            <a:r>
              <a:rPr lang="vi-VN" sz="4000" b="1">
                <a:solidFill>
                  <a:srgbClr val="FF0000"/>
                </a:solidFill>
                <a:latin typeface="Times New Roman" panose="02020603050405020304" pitchFamily="18" charset="0"/>
                <a:cs typeface="Times New Roman" panose="02020603050405020304" pitchFamily="18" charset="0"/>
              </a:rPr>
              <a:t> </a:t>
            </a:r>
            <a:r>
              <a:rPr lang="nl-NL" sz="4000" b="1">
                <a:solidFill>
                  <a:srgbClr val="FF0000"/>
                </a:solidFill>
                <a:latin typeface="Times New Roman" panose="02020603050405020304" pitchFamily="18" charset="0"/>
                <a:cs typeface="Times New Roman" panose="02020603050405020304" pitchFamily="18" charset="0"/>
              </a:rPr>
              <a:t>×</a:t>
            </a:r>
            <a:r>
              <a:rPr lang="vi-VN" sz="4000" b="1">
                <a:solidFill>
                  <a:srgbClr val="FF0000"/>
                </a:solidFill>
                <a:latin typeface="Times New Roman" panose="02020603050405020304" pitchFamily="18" charset="0"/>
                <a:cs typeface="Times New Roman" panose="02020603050405020304" pitchFamily="18" charset="0"/>
              </a:rPr>
              <a:t> </a:t>
            </a:r>
            <a:r>
              <a:rPr lang="nl-NL" sz="4000" b="1">
                <a:solidFill>
                  <a:srgbClr val="FF0000"/>
                </a:solidFill>
                <a:latin typeface="Times New Roman" panose="02020603050405020304" pitchFamily="18" charset="0"/>
                <a:cs typeface="Times New Roman" panose="02020603050405020304" pitchFamily="18" charset="0"/>
              </a:rPr>
              <a:t>1,2</a:t>
            </a:r>
            <a:r>
              <a:rPr lang="vi-VN" sz="4000" b="1">
                <a:solidFill>
                  <a:srgbClr val="FF0000"/>
                </a:solidFill>
                <a:latin typeface="Times New Roman" panose="02020603050405020304" pitchFamily="18" charset="0"/>
                <a:cs typeface="Times New Roman" panose="02020603050405020304" pitchFamily="18" charset="0"/>
              </a:rPr>
              <a:t> </a:t>
            </a:r>
            <a:r>
              <a:rPr lang="nl-NL" sz="4000" b="1">
                <a:solidFill>
                  <a:srgbClr val="FF0000"/>
                </a:solidFill>
                <a:latin typeface="Times New Roman" panose="02020603050405020304" pitchFamily="18" charset="0"/>
                <a:cs typeface="Times New Roman" panose="02020603050405020304" pitchFamily="18" charset="0"/>
              </a:rPr>
              <a:t>×</a:t>
            </a:r>
            <a:r>
              <a:rPr lang="vi-VN" sz="4000" b="1">
                <a:solidFill>
                  <a:srgbClr val="FF0000"/>
                </a:solidFill>
                <a:latin typeface="Times New Roman" panose="02020603050405020304" pitchFamily="18" charset="0"/>
                <a:cs typeface="Times New Roman" panose="02020603050405020304" pitchFamily="18" charset="0"/>
              </a:rPr>
              <a:t> </a:t>
            </a:r>
            <a:r>
              <a:rPr lang="nl-NL" sz="4000" b="1">
                <a:solidFill>
                  <a:srgbClr val="FF0000"/>
                </a:solidFill>
                <a:latin typeface="Times New Roman" panose="02020603050405020304" pitchFamily="18" charset="0"/>
                <a:cs typeface="Times New Roman" panose="02020603050405020304" pitchFamily="18" charset="0"/>
              </a:rPr>
              <a:t>6</a:t>
            </a:r>
            <a:r>
              <a:rPr lang="vi-VN" sz="4000" b="1">
                <a:solidFill>
                  <a:srgbClr val="FF0000"/>
                </a:solidFill>
                <a:latin typeface="Times New Roman" panose="02020603050405020304" pitchFamily="18" charset="0"/>
                <a:cs typeface="Times New Roman" panose="02020603050405020304" pitchFamily="18" charset="0"/>
              </a:rPr>
              <a:t> </a:t>
            </a:r>
            <a:r>
              <a:rPr lang="nl-NL" sz="4000" b="1">
                <a:solidFill>
                  <a:srgbClr val="FF0000"/>
                </a:solidFill>
                <a:latin typeface="Times New Roman" panose="02020603050405020304" pitchFamily="18" charset="0"/>
                <a:cs typeface="Times New Roman" panose="02020603050405020304" pitchFamily="18" charset="0"/>
              </a:rPr>
              <a:t>=</a:t>
            </a:r>
            <a:r>
              <a:rPr lang="vi-VN" sz="4000" b="1">
                <a:solidFill>
                  <a:srgbClr val="FF0000"/>
                </a:solidFill>
                <a:latin typeface="Times New Roman" panose="02020603050405020304" pitchFamily="18" charset="0"/>
                <a:cs typeface="Times New Roman" panose="02020603050405020304" pitchFamily="18" charset="0"/>
              </a:rPr>
              <a:t> </a:t>
            </a:r>
            <a:r>
              <a:rPr lang="nl-NL" sz="4000" b="1">
                <a:solidFill>
                  <a:srgbClr val="FF0000"/>
                </a:solidFill>
                <a:latin typeface="Times New Roman" panose="02020603050405020304" pitchFamily="18" charset="0"/>
                <a:cs typeface="Times New Roman" panose="02020603050405020304" pitchFamily="18" charset="0"/>
              </a:rPr>
              <a:t>8,64 (m</a:t>
            </a:r>
            <a:r>
              <a:rPr lang="nl-NL" sz="4000" b="1" baseline="30000">
                <a:solidFill>
                  <a:srgbClr val="FF0000"/>
                </a:solidFill>
                <a:latin typeface="Times New Roman" panose="02020603050405020304" pitchFamily="18" charset="0"/>
                <a:cs typeface="Times New Roman" panose="02020603050405020304" pitchFamily="18" charset="0"/>
              </a:rPr>
              <a:t>2</a:t>
            </a:r>
            <a:r>
              <a:rPr lang="nl-NL" sz="4000" b="1">
                <a:solidFill>
                  <a:srgbClr val="FF0000"/>
                </a:solidFill>
                <a:latin typeface="Times New Roman" panose="02020603050405020304" pitchFamily="18" charset="0"/>
                <a:cs typeface="Times New Roman" panose="02020603050405020304" pitchFamily="18" charset="0"/>
              </a:rPr>
              <a:t>)</a:t>
            </a:r>
            <a:endParaRPr lang="vi-VN" sz="4000" b="1">
              <a:solidFill>
                <a:srgbClr val="FF0000"/>
              </a:solidFill>
              <a:latin typeface="Times New Roman" panose="02020603050405020304" pitchFamily="18" charset="0"/>
              <a:cs typeface="Times New Roman" panose="02020603050405020304" pitchFamily="18" charset="0"/>
            </a:endParaRPr>
          </a:p>
          <a:p>
            <a:pPr algn="ctr"/>
            <a:r>
              <a:rPr lang="nl-NL" sz="4000" b="1">
                <a:solidFill>
                  <a:srgbClr val="FF0000"/>
                </a:solidFill>
                <a:latin typeface="Times New Roman" panose="02020603050405020304" pitchFamily="18" charset="0"/>
                <a:cs typeface="Times New Roman" panose="02020603050405020304" pitchFamily="18" charset="0"/>
              </a:rPr>
              <a:t>Đáp số: 8,64 m</a:t>
            </a:r>
            <a:r>
              <a:rPr lang="nl-NL" sz="4000" b="1" baseline="30000">
                <a:solidFill>
                  <a:srgbClr val="FF0000"/>
                </a:solidFill>
                <a:latin typeface="Times New Roman" panose="02020603050405020304" pitchFamily="18" charset="0"/>
                <a:cs typeface="Times New Roman" panose="02020603050405020304" pitchFamily="18" charset="0"/>
              </a:rPr>
              <a:t>2</a:t>
            </a:r>
            <a:r>
              <a:rPr lang="nl-NL" sz="4000" b="1">
                <a:solidFill>
                  <a:srgbClr val="FF0000"/>
                </a:solidFill>
                <a:latin typeface="Times New Roman" panose="02020603050405020304" pitchFamily="18" charset="0"/>
                <a:cs typeface="Times New Roman" panose="02020603050405020304" pitchFamily="18" charset="0"/>
              </a:rPr>
              <a:t>.</a:t>
            </a:r>
            <a:r>
              <a:rPr lang="vi-VN" sz="4000" b="1">
                <a:solidFill>
                  <a:srgbClr val="FF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7549763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1"/>
            <a:ext cx="12192000" cy="6877051"/>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Arial"/>
              <a:ea typeface="宋体" panose="02010600030101010101" pitchFamily="2" charset="-122"/>
              <a:sym typeface="Arial"/>
            </a:endParaRPr>
          </a:p>
        </p:txBody>
      </p:sp>
      <p:pic>
        <p:nvPicPr>
          <p:cNvPr id="4" name="图片 3" descr="18 (3)"/>
          <p:cNvPicPr>
            <a:picLocks noChangeAspect="1"/>
          </p:cNvPicPr>
          <p:nvPr/>
        </p:nvPicPr>
        <p:blipFill>
          <a:blip r:embed="rId3"/>
          <a:stretch>
            <a:fillRect/>
          </a:stretch>
        </p:blipFill>
        <p:spPr>
          <a:xfrm>
            <a:off x="299086" y="314326"/>
            <a:ext cx="11594465" cy="6210300"/>
          </a:xfrm>
          <a:prstGeom prst="rect">
            <a:avLst/>
          </a:prstGeom>
        </p:spPr>
      </p:pic>
      <p:pic>
        <p:nvPicPr>
          <p:cNvPr id="48" name="图片 47" descr="5e44fafbac0de"/>
          <p:cNvPicPr>
            <a:picLocks noChangeAspect="1"/>
          </p:cNvPicPr>
          <p:nvPr/>
        </p:nvPicPr>
        <p:blipFill>
          <a:blip r:embed="rId4"/>
          <a:stretch>
            <a:fillRect/>
          </a:stretch>
        </p:blipFill>
        <p:spPr>
          <a:xfrm>
            <a:off x="2275523" y="-911860"/>
            <a:ext cx="7945755" cy="6112511"/>
          </a:xfrm>
          <a:prstGeom prst="rect">
            <a:avLst/>
          </a:prstGeom>
        </p:spPr>
      </p:pic>
      <p:pic>
        <p:nvPicPr>
          <p:cNvPr id="3" name="图片 2" descr="61da49d9e2dcf"/>
          <p:cNvPicPr>
            <a:picLocks noChangeAspect="1"/>
          </p:cNvPicPr>
          <p:nvPr/>
        </p:nvPicPr>
        <p:blipFill>
          <a:blip r:embed="rId5"/>
          <a:stretch>
            <a:fillRect/>
          </a:stretch>
        </p:blipFill>
        <p:spPr>
          <a:xfrm>
            <a:off x="3393757" y="3840175"/>
            <a:ext cx="5404485" cy="2945765"/>
          </a:xfrm>
          <a:prstGeom prst="rect">
            <a:avLst/>
          </a:prstGeom>
        </p:spPr>
      </p:pic>
      <p:pic>
        <p:nvPicPr>
          <p:cNvPr id="42" name="图片 41" descr="未标题-2 (2)"/>
          <p:cNvPicPr>
            <a:picLocks noChangeAspect="1"/>
          </p:cNvPicPr>
          <p:nvPr/>
        </p:nvPicPr>
        <p:blipFill>
          <a:blip r:embed="rId6"/>
          <a:stretch>
            <a:fillRect/>
          </a:stretch>
        </p:blipFill>
        <p:spPr>
          <a:xfrm>
            <a:off x="10712451" y="314325"/>
            <a:ext cx="1181100" cy="2286000"/>
          </a:xfrm>
          <a:prstGeom prst="rect">
            <a:avLst/>
          </a:prstGeom>
        </p:spPr>
      </p:pic>
      <p:pic>
        <p:nvPicPr>
          <p:cNvPr id="43" name="图片 42" descr="5b14cd4116a05"/>
          <p:cNvPicPr>
            <a:picLocks noChangeAspect="1"/>
          </p:cNvPicPr>
          <p:nvPr/>
        </p:nvPicPr>
        <p:blipFill>
          <a:blip r:embed="rId7"/>
          <a:stretch>
            <a:fillRect/>
          </a:stretch>
        </p:blipFill>
        <p:spPr>
          <a:xfrm>
            <a:off x="299085" y="2228851"/>
            <a:ext cx="2149475" cy="4295775"/>
          </a:xfrm>
          <a:prstGeom prst="rect">
            <a:avLst/>
          </a:prstGeom>
        </p:spPr>
      </p:pic>
      <p:sp>
        <p:nvSpPr>
          <p:cNvPr id="11" name="文本框 7">
            <a:extLst>
              <a:ext uri="{FF2B5EF4-FFF2-40B4-BE49-F238E27FC236}">
                <a16:creationId xmlns:a16="http://schemas.microsoft.com/office/drawing/2014/main" id="{1A1A6726-8DC2-45EC-85B9-E68C767D6973}"/>
              </a:ext>
            </a:extLst>
          </p:cNvPr>
          <p:cNvSpPr txBox="1"/>
          <p:nvPr/>
        </p:nvSpPr>
        <p:spPr>
          <a:xfrm>
            <a:off x="4208709" y="1522311"/>
            <a:ext cx="4833816" cy="1107996"/>
          </a:xfrm>
          <a:prstGeom prst="rect">
            <a:avLst/>
          </a:prstGeom>
          <a:noFill/>
        </p:spPr>
        <p:txBody>
          <a:bodyPr wrap="square" rtlCol="0" anchor="t">
            <a:spAutoFit/>
          </a:bodyPr>
          <a:lstStyle/>
          <a:p>
            <a:pPr defTabSz="914377">
              <a:defRPr/>
            </a:pPr>
            <a:r>
              <a:rPr lang="en-US" altLang="zh-CN" sz="6600" b="1" kern="0" dirty="0">
                <a:solidFill>
                  <a:srgbClr val="264E4E"/>
                </a:solidFill>
                <a:latin typeface="Times New Roman" panose="02020603050405020304" pitchFamily="18" charset="0"/>
                <a:ea typeface="字魂95号-手刻宋" panose="00000500000000000000" charset="-122"/>
                <a:cs typeface="Times New Roman" panose="02020603050405020304" pitchFamily="18" charset="0"/>
                <a:sym typeface="+mn-ea"/>
              </a:rPr>
              <a:t>CỦNG CỐ</a:t>
            </a:r>
            <a:endParaRPr lang="zh-CN" altLang="en-US" sz="6600" b="1" kern="0" dirty="0">
              <a:solidFill>
                <a:srgbClr val="264E4E"/>
              </a:solidFill>
              <a:latin typeface="Times New Roman" panose="02020603050405020304" pitchFamily="18" charset="0"/>
              <a:ea typeface="字魂95号-手刻宋" panose="00000500000000000000" charset="-122"/>
              <a:cs typeface="Times New Roman" panose="02020603050405020304" pitchFamily="18" charset="0"/>
              <a:sym typeface="+mn-ea"/>
            </a:endParaRPr>
          </a:p>
        </p:txBody>
      </p:sp>
      <p:pic>
        <p:nvPicPr>
          <p:cNvPr id="5" name="Graphic 4">
            <a:extLst>
              <a:ext uri="{FF2B5EF4-FFF2-40B4-BE49-F238E27FC236}">
                <a16:creationId xmlns:a16="http://schemas.microsoft.com/office/drawing/2014/main" id="{BE9BA1DA-92AB-4126-A5E9-21602945C09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917441" y="452026"/>
            <a:ext cx="708176" cy="989740"/>
          </a:xfrm>
          <a:prstGeom prst="rect">
            <a:avLst/>
          </a:prstGeom>
        </p:spPr>
      </p:pic>
      <p:pic>
        <p:nvPicPr>
          <p:cNvPr id="10" name="Picture 2" descr="Sách Giáo Khoa Bình Minh. | Ha Loi">
            <a:extLst>
              <a:ext uri="{FF2B5EF4-FFF2-40B4-BE49-F238E27FC236}">
                <a16:creationId xmlns:a16="http://schemas.microsoft.com/office/drawing/2014/main" id="{2DA8B557-6157-EE40-B750-72FB3FA8528D}"/>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13071" y="137825"/>
            <a:ext cx="1757652" cy="1757652"/>
          </a:xfrm>
          <a:prstGeom prst="rect">
            <a:avLst/>
          </a:prstGeom>
          <a:noFill/>
          <a:extLst>
            <a:ext uri="{909E8E84-426E-40DD-AFC4-6F175D3DCCD1}">
              <a14:hiddenFill xmlns:a14="http://schemas.microsoft.com/office/drawing/2010/main">
                <a:solidFill>
                  <a:srgbClr val="FFFFFF"/>
                </a:solidFill>
              </a14:hiddenFill>
            </a:ext>
          </a:extLst>
        </p:spPr>
      </p:pic>
      <p:sp>
        <p:nvSpPr>
          <p:cNvPr id="6" name="Hình chữ nhật: Góc Tròn 5">
            <a:extLst>
              <a:ext uri="{FF2B5EF4-FFF2-40B4-BE49-F238E27FC236}">
                <a16:creationId xmlns:a16="http://schemas.microsoft.com/office/drawing/2014/main" id="{94E68300-6450-E72D-51E5-CC37E5952B60}"/>
              </a:ext>
            </a:extLst>
          </p:cNvPr>
          <p:cNvSpPr/>
          <p:nvPr/>
        </p:nvSpPr>
        <p:spPr>
          <a:xfrm>
            <a:off x="3877856" y="2532050"/>
            <a:ext cx="7126117" cy="1695644"/>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vi-VN" sz="4000" b="1">
                <a:solidFill>
                  <a:srgbClr val="FF0000"/>
                </a:solidFill>
                <a:latin typeface="Times New Roman" panose="02020603050405020304" pitchFamily="18" charset="0"/>
                <a:cs typeface="Times New Roman" panose="02020603050405020304" pitchFamily="18" charset="0"/>
              </a:rPr>
              <a:t>Nhắc lại quy tắc tính diện tích xung quanh và diện tích toàn phần của hình lập phương</a:t>
            </a:r>
          </a:p>
        </p:txBody>
      </p:sp>
    </p:spTree>
    <p:extLst>
      <p:ext uri="{BB962C8B-B14F-4D97-AF65-F5344CB8AC3E}">
        <p14:creationId xmlns:p14="http://schemas.microsoft.com/office/powerpoint/2010/main" val="381798905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B43B2B1-7CA0-9849-8459-DAA49A38308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93" y="0"/>
            <a:ext cx="12210586" cy="6858000"/>
          </a:xfrm>
          <a:prstGeom prst="rect">
            <a:avLst/>
          </a:prstGeom>
        </p:spPr>
      </p:pic>
      <p:pic>
        <p:nvPicPr>
          <p:cNvPr id="12" name="图片 11">
            <a:extLst>
              <a:ext uri="{FF2B5EF4-FFF2-40B4-BE49-F238E27FC236}">
                <a16:creationId xmlns:a16="http://schemas.microsoft.com/office/drawing/2014/main" id="{E05177B6-F638-0E43-B01F-6C591630327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872922">
            <a:off x="7188411" y="439991"/>
            <a:ext cx="4223273" cy="5642030"/>
          </a:xfrm>
          <a:prstGeom prst="rect">
            <a:avLst/>
          </a:prstGeom>
        </p:spPr>
      </p:pic>
      <p:sp>
        <p:nvSpPr>
          <p:cNvPr id="21" name="对话气泡: 圆角矩形 1">
            <a:extLst>
              <a:ext uri="{FF2B5EF4-FFF2-40B4-BE49-F238E27FC236}">
                <a16:creationId xmlns:a16="http://schemas.microsoft.com/office/drawing/2014/main" id="{AB2CB59F-B7B1-46FA-B98B-487B7D54CD82}"/>
              </a:ext>
            </a:extLst>
          </p:cNvPr>
          <p:cNvSpPr/>
          <p:nvPr/>
        </p:nvSpPr>
        <p:spPr>
          <a:xfrm>
            <a:off x="1205345" y="1839191"/>
            <a:ext cx="6961910" cy="22756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200" b="1">
                <a:solidFill>
                  <a:schemeClr val="tx1"/>
                </a:solidFill>
                <a:latin typeface="Times New Roman" panose="02020603050405020304" pitchFamily="18" charset="0"/>
                <a:cs typeface="Times New Roman" panose="02020603050405020304" pitchFamily="18" charset="0"/>
              </a:rPr>
              <a:t>Học thuộc quy tắc tính diện tích xung quanh và diện tích toàn phần của hình lập phương.</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22" name="对话气泡: 圆角矩形 26">
            <a:extLst>
              <a:ext uri="{FF2B5EF4-FFF2-40B4-BE49-F238E27FC236}">
                <a16:creationId xmlns:a16="http://schemas.microsoft.com/office/drawing/2014/main" id="{E48D5C89-803D-40A9-B5E4-FA242691D0E8}"/>
              </a:ext>
            </a:extLst>
          </p:cNvPr>
          <p:cNvSpPr/>
          <p:nvPr/>
        </p:nvSpPr>
        <p:spPr>
          <a:xfrm>
            <a:off x="1816615" y="3991832"/>
            <a:ext cx="4607290" cy="8592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3200" b="1">
                <a:solidFill>
                  <a:prstClr val="black"/>
                </a:solidFill>
                <a:latin typeface="Times New Roman" panose="02020603050405020304" pitchFamily="18" charset="0"/>
                <a:ea typeface="Noto Sans CJK Bold" panose="020B0800000000000000" pitchFamily="34" charset="-122"/>
                <a:cs typeface="Times New Roman" panose="02020603050405020304" pitchFamily="18" charset="0"/>
              </a:rPr>
              <a:t>Chuẩn bị bài sau</a:t>
            </a:r>
            <a:endParaRPr kumimoji="0" lang="zh-CN" altLang="en-US" sz="3200" b="1" i="1" u="none" strike="noStrike" kern="1200" cap="none" spc="0" normalizeH="0" baseline="0" noProof="0" dirty="0">
              <a:ln>
                <a:noFill/>
              </a:ln>
              <a:solidFill>
                <a:prstClr val="black"/>
              </a:solidFill>
              <a:effectLst/>
              <a:uLnTx/>
              <a:uFillTx/>
              <a:latin typeface="Times New Roman" panose="02020603050405020304" pitchFamily="18" charset="0"/>
              <a:ea typeface="Noto Sans CJK Bold" panose="020B0800000000000000" pitchFamily="34" charset="-122"/>
              <a:cs typeface="Times New Roman" panose="02020603050405020304" pitchFamily="18" charset="0"/>
            </a:endParaRPr>
          </a:p>
        </p:txBody>
      </p:sp>
      <p:pic>
        <p:nvPicPr>
          <p:cNvPr id="23" name="图片 14">
            <a:extLst>
              <a:ext uri="{FF2B5EF4-FFF2-40B4-BE49-F238E27FC236}">
                <a16:creationId xmlns:a16="http://schemas.microsoft.com/office/drawing/2014/main" id="{F813C8D3-37D0-491F-9E7F-481010328C1F}"/>
              </a:ext>
            </a:extLst>
          </p:cNvPr>
          <p:cNvPicPr>
            <a:picLocks noChangeAspect="1"/>
          </p:cNvPicPr>
          <p:nvPr/>
        </p:nvPicPr>
        <p:blipFill rotWithShape="1">
          <a:blip r:embed="rId5">
            <a:extLst>
              <a:ext uri="{28A0092B-C50C-407E-A947-70E740481C1C}">
                <a14:useLocalDpi xmlns:a14="http://schemas.microsoft.com/office/drawing/2010/main" val="0"/>
              </a:ext>
            </a:extLst>
          </a:blip>
          <a:srcRect l="40095" t="36577" r="44668" b="6482"/>
          <a:stretch/>
        </p:blipFill>
        <p:spPr>
          <a:xfrm rot="398458">
            <a:off x="203831" y="2192994"/>
            <a:ext cx="1081711" cy="1177408"/>
          </a:xfrm>
          <a:prstGeom prst="rect">
            <a:avLst/>
          </a:prstGeom>
        </p:spPr>
      </p:pic>
      <p:pic>
        <p:nvPicPr>
          <p:cNvPr id="24" name="图片 12">
            <a:extLst>
              <a:ext uri="{FF2B5EF4-FFF2-40B4-BE49-F238E27FC236}">
                <a16:creationId xmlns:a16="http://schemas.microsoft.com/office/drawing/2014/main" id="{32EAD914-83FE-4786-9DB7-C610077817E2}"/>
              </a:ext>
            </a:extLst>
          </p:cNvPr>
          <p:cNvPicPr>
            <a:picLocks noChangeAspect="1"/>
          </p:cNvPicPr>
          <p:nvPr/>
        </p:nvPicPr>
        <p:blipFill rotWithShape="1">
          <a:blip r:embed="rId6">
            <a:extLst>
              <a:ext uri="{28A0092B-C50C-407E-A947-70E740481C1C}">
                <a14:useLocalDpi xmlns:a14="http://schemas.microsoft.com/office/drawing/2010/main" val="0"/>
              </a:ext>
            </a:extLst>
          </a:blip>
          <a:srcRect l="65551" t="14586" r="10552" b="82861"/>
          <a:stretch/>
        </p:blipFill>
        <p:spPr>
          <a:xfrm>
            <a:off x="361678" y="4334128"/>
            <a:ext cx="1210619" cy="359229"/>
          </a:xfrm>
          <a:prstGeom prst="rect">
            <a:avLst/>
          </a:prstGeom>
        </p:spPr>
      </p:pic>
      <p:pic>
        <p:nvPicPr>
          <p:cNvPr id="3" name="Picture 2">
            <a:extLst>
              <a:ext uri="{FF2B5EF4-FFF2-40B4-BE49-F238E27FC236}">
                <a16:creationId xmlns:a16="http://schemas.microsoft.com/office/drawing/2014/main" id="{F2A6BEAF-EE9D-9DB1-D2CD-C9E1DCA3FF5D}"/>
              </a:ext>
            </a:extLst>
          </p:cNvPr>
          <p:cNvPicPr>
            <a:picLocks noChangeAspect="1"/>
          </p:cNvPicPr>
          <p:nvPr/>
        </p:nvPicPr>
        <p:blipFill>
          <a:blip r:embed="rId7"/>
          <a:stretch>
            <a:fillRect/>
          </a:stretch>
        </p:blipFill>
        <p:spPr>
          <a:xfrm>
            <a:off x="-256431" y="535615"/>
            <a:ext cx="9199661" cy="1633870"/>
          </a:xfrm>
          <a:prstGeom prst="rect">
            <a:avLst/>
          </a:prstGeom>
        </p:spPr>
      </p:pic>
    </p:spTree>
    <p:extLst>
      <p:ext uri="{BB962C8B-B14F-4D97-AF65-F5344CB8AC3E}">
        <p14:creationId xmlns:p14="http://schemas.microsoft.com/office/powerpoint/2010/main" val="3930660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3"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
                                        <p:tgtEl>
                                          <p:spTgt spid="12"/>
                                        </p:tgtEl>
                                      </p:cBhvr>
                                    </p:animEffect>
                                    <p:anim calcmode="lin" valueType="num">
                                      <p:cBhvr>
                                        <p:cTn id="13" dur="400" fill="hold"/>
                                        <p:tgtEl>
                                          <p:spTgt spid="12"/>
                                        </p:tgtEl>
                                        <p:attrNameLst>
                                          <p:attrName>ppt_x</p:attrName>
                                        </p:attrNameLst>
                                      </p:cBhvr>
                                      <p:tavLst>
                                        <p:tav tm="0">
                                          <p:val>
                                            <p:strVal val="#ppt_x"/>
                                          </p:val>
                                        </p:tav>
                                        <p:tav tm="100000">
                                          <p:val>
                                            <p:strVal val="#ppt_x"/>
                                          </p:val>
                                        </p:tav>
                                      </p:tavLst>
                                    </p:anim>
                                    <p:anim calcmode="lin" valueType="num">
                                      <p:cBhvr>
                                        <p:cTn id="14" dur="400" fill="hold"/>
                                        <p:tgtEl>
                                          <p:spTgt spid="12"/>
                                        </p:tgtEl>
                                        <p:attrNameLst>
                                          <p:attrName>ppt_y</p:attrName>
                                        </p:attrNameLst>
                                      </p:cBhvr>
                                      <p:tavLst>
                                        <p:tav tm="0">
                                          <p:val>
                                            <p:strVal val="#ppt_y+0.31"/>
                                          </p:val>
                                        </p:tav>
                                        <p:tav tm="100000">
                                          <p:val>
                                            <p:strVal val="#ppt_y+0.31"/>
                                          </p:val>
                                        </p:tav>
                                      </p:tavLst>
                                    </p:anim>
                                    <p:anim calcmode="lin" valueType="num">
                                      <p:cBhvr>
                                        <p:cTn id="15" dur="600" decel="50000" fill="hold">
                                          <p:stCondLst>
                                            <p:cond delay="400"/>
                                          </p:stCondLst>
                                        </p:cTn>
                                        <p:tgtEl>
                                          <p:spTgt spid="1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6" dur="600" decel="50000" fill="hold">
                                          <p:stCondLst>
                                            <p:cond delay="400"/>
                                          </p:stCondLst>
                                        </p:cTn>
                                        <p:tgtEl>
                                          <p:spTgt spid="1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500" fill="hold"/>
                                        <p:tgtEl>
                                          <p:spTgt spid="23"/>
                                        </p:tgtEl>
                                        <p:attrNameLst>
                                          <p:attrName>ppt_w</p:attrName>
                                        </p:attrNameLst>
                                      </p:cBhvr>
                                      <p:tavLst>
                                        <p:tav tm="0">
                                          <p:val>
                                            <p:fltVal val="0"/>
                                          </p:val>
                                        </p:tav>
                                        <p:tav tm="100000">
                                          <p:val>
                                            <p:strVal val="#ppt_w"/>
                                          </p:val>
                                        </p:tav>
                                      </p:tavLst>
                                    </p:anim>
                                    <p:anim calcmode="lin" valueType="num">
                                      <p:cBhvr>
                                        <p:cTn id="22" dur="500" fill="hold"/>
                                        <p:tgtEl>
                                          <p:spTgt spid="23"/>
                                        </p:tgtEl>
                                        <p:attrNameLst>
                                          <p:attrName>ppt_h</p:attrName>
                                        </p:attrNameLst>
                                      </p:cBhvr>
                                      <p:tavLst>
                                        <p:tav tm="0">
                                          <p:val>
                                            <p:fltVal val="0"/>
                                          </p:val>
                                        </p:tav>
                                        <p:tav tm="100000">
                                          <p:val>
                                            <p:strVal val="#ppt_h"/>
                                          </p:val>
                                        </p:tav>
                                      </p:tavLst>
                                    </p:anim>
                                    <p:animEffect transition="in" filter="fade">
                                      <p:cBhvr>
                                        <p:cTn id="23" dur="500"/>
                                        <p:tgtEl>
                                          <p:spTgt spid="23"/>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p:cTn id="32" dur="500" fill="hold"/>
                                        <p:tgtEl>
                                          <p:spTgt spid="24"/>
                                        </p:tgtEl>
                                        <p:attrNameLst>
                                          <p:attrName>ppt_w</p:attrName>
                                        </p:attrNameLst>
                                      </p:cBhvr>
                                      <p:tavLst>
                                        <p:tav tm="0">
                                          <p:val>
                                            <p:fltVal val="0"/>
                                          </p:val>
                                        </p:tav>
                                        <p:tav tm="100000">
                                          <p:val>
                                            <p:strVal val="#ppt_w"/>
                                          </p:val>
                                        </p:tav>
                                      </p:tavLst>
                                    </p:anim>
                                    <p:anim calcmode="lin" valueType="num">
                                      <p:cBhvr>
                                        <p:cTn id="33" dur="500" fill="hold"/>
                                        <p:tgtEl>
                                          <p:spTgt spid="24"/>
                                        </p:tgtEl>
                                        <p:attrNameLst>
                                          <p:attrName>ppt_h</p:attrName>
                                        </p:attrNameLst>
                                      </p:cBhvr>
                                      <p:tavLst>
                                        <p:tav tm="0">
                                          <p:val>
                                            <p:fltVal val="0"/>
                                          </p:val>
                                        </p:tav>
                                        <p:tav tm="100000">
                                          <p:val>
                                            <p:strVal val="#ppt_h"/>
                                          </p:val>
                                        </p:tav>
                                      </p:tavLst>
                                    </p:anim>
                                    <p:animEffect transition="in" filter="fade">
                                      <p:cBhvr>
                                        <p:cTn id="34" dur="500"/>
                                        <p:tgtEl>
                                          <p:spTgt spid="24"/>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left)">
                                      <p:cBhvr>
                                        <p:cTn id="3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5C30389-7FD3-EE4B-9EE5-7FFD4BA726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586" y="0"/>
            <a:ext cx="12210586" cy="6858000"/>
          </a:xfrm>
          <a:prstGeom prst="rect">
            <a:avLst/>
          </a:prstGeom>
        </p:spPr>
      </p:pic>
      <p:pic>
        <p:nvPicPr>
          <p:cNvPr id="15" name="图片 14">
            <a:extLst>
              <a:ext uri="{FF2B5EF4-FFF2-40B4-BE49-F238E27FC236}">
                <a16:creationId xmlns:a16="http://schemas.microsoft.com/office/drawing/2014/main" id="{20A31EDB-EF3A-884A-9CDC-039710C30B63}"/>
              </a:ext>
            </a:extLst>
          </p:cNvPr>
          <p:cNvPicPr>
            <a:picLocks noChangeAspect="1"/>
          </p:cNvPicPr>
          <p:nvPr/>
        </p:nvPicPr>
        <p:blipFill>
          <a:blip r:embed="rId4"/>
          <a:srcRect/>
          <a:stretch/>
        </p:blipFill>
        <p:spPr>
          <a:xfrm flipH="1">
            <a:off x="273851" y="548640"/>
            <a:ext cx="7337980" cy="7337980"/>
          </a:xfrm>
          <a:prstGeom prst="rect">
            <a:avLst/>
          </a:prstGeom>
        </p:spPr>
      </p:pic>
      <p:pic>
        <p:nvPicPr>
          <p:cNvPr id="13" name="图片 12">
            <a:extLst>
              <a:ext uri="{FF2B5EF4-FFF2-40B4-BE49-F238E27FC236}">
                <a16:creationId xmlns:a16="http://schemas.microsoft.com/office/drawing/2014/main" id="{508EB761-0947-414A-8273-C07270A9632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66199" t="20859"/>
          <a:stretch/>
        </p:blipFill>
        <p:spPr>
          <a:xfrm flipH="1">
            <a:off x="102258" y="548640"/>
            <a:ext cx="4889120" cy="6429355"/>
          </a:xfrm>
          <a:prstGeom prst="rect">
            <a:avLst/>
          </a:prstGeom>
        </p:spPr>
      </p:pic>
      <p:pic>
        <p:nvPicPr>
          <p:cNvPr id="2" name="Picture 1">
            <a:extLst>
              <a:ext uri="{FF2B5EF4-FFF2-40B4-BE49-F238E27FC236}">
                <a16:creationId xmlns:a16="http://schemas.microsoft.com/office/drawing/2014/main" id="{3598C0C2-ADF4-B5B5-3B21-44506281C50B}"/>
              </a:ext>
            </a:extLst>
          </p:cNvPr>
          <p:cNvPicPr>
            <a:picLocks noChangeAspect="1"/>
          </p:cNvPicPr>
          <p:nvPr/>
        </p:nvPicPr>
        <p:blipFill>
          <a:blip r:embed="rId6"/>
          <a:stretch>
            <a:fillRect/>
          </a:stretch>
        </p:blipFill>
        <p:spPr>
          <a:xfrm>
            <a:off x="3941899" y="548640"/>
            <a:ext cx="7108552" cy="3158002"/>
          </a:xfrm>
          <a:prstGeom prst="rect">
            <a:avLst/>
          </a:prstGeom>
        </p:spPr>
      </p:pic>
    </p:spTree>
    <p:extLst>
      <p:ext uri="{BB962C8B-B14F-4D97-AF65-F5344CB8AC3E}">
        <p14:creationId xmlns:p14="http://schemas.microsoft.com/office/powerpoint/2010/main" val="3391177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500" fill="hold"/>
                                        <p:tgtEl>
                                          <p:spTgt spid="15"/>
                                        </p:tgtEl>
                                        <p:attrNameLst>
                                          <p:attrName>ppt_x</p:attrName>
                                        </p:attrNameLst>
                                      </p:cBhvr>
                                      <p:tavLst>
                                        <p:tav tm="0">
                                          <p:val>
                                            <p:strVal val="#ppt_x"/>
                                          </p:val>
                                        </p:tav>
                                        <p:tav tm="100000">
                                          <p:val>
                                            <p:strVal val="#ppt_x"/>
                                          </p:val>
                                        </p:tav>
                                      </p:tavLst>
                                    </p:anim>
                                    <p:anim calcmode="lin" valueType="num">
                                      <p:cBhvr additive="base">
                                        <p:cTn id="11" dur="500" fill="hold"/>
                                        <p:tgtEl>
                                          <p:spTgt spid="15"/>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37" name="Picture 1036">
            <a:extLst>
              <a:ext uri="{FF2B5EF4-FFF2-40B4-BE49-F238E27FC236}">
                <a16:creationId xmlns:a16="http://schemas.microsoft.com/office/drawing/2014/main" id="{8B048FE5-89B9-40C4-965F-BD1B81AAB043}"/>
              </a:ext>
            </a:extLst>
          </p:cNvPr>
          <p:cNvPicPr>
            <a:picLocks noChangeAspect="1"/>
          </p:cNvPicPr>
          <p:nvPr/>
        </p:nvPicPr>
        <p:blipFill rotWithShape="1">
          <a:blip r:embed="rId3">
            <a:extLst>
              <a:ext uri="{28A0092B-C50C-407E-A947-70E740481C1C}">
                <a14:useLocalDpi xmlns:a14="http://schemas.microsoft.com/office/drawing/2010/main" val="0"/>
              </a:ext>
            </a:extLst>
          </a:blip>
          <a:srcRect t="36585" b="47092"/>
          <a:stretch/>
        </p:blipFill>
        <p:spPr>
          <a:xfrm>
            <a:off x="-431946" y="4105005"/>
            <a:ext cx="13402802" cy="2770683"/>
          </a:xfrm>
          <a:prstGeom prst="rect">
            <a:avLst/>
          </a:prstGeom>
        </p:spPr>
      </p:pic>
      <p:grpSp>
        <p:nvGrpSpPr>
          <p:cNvPr id="38" name="Google Shape;2075;p60">
            <a:extLst>
              <a:ext uri="{FF2B5EF4-FFF2-40B4-BE49-F238E27FC236}">
                <a16:creationId xmlns:a16="http://schemas.microsoft.com/office/drawing/2014/main" id="{28FCEE70-6B90-4831-A666-E1AAD89FADCE}"/>
              </a:ext>
            </a:extLst>
          </p:cNvPr>
          <p:cNvGrpSpPr/>
          <p:nvPr/>
        </p:nvGrpSpPr>
        <p:grpSpPr>
          <a:xfrm rot="10800000">
            <a:off x="-203281" y="5789280"/>
            <a:ext cx="1977321" cy="1102939"/>
            <a:chOff x="7446343" y="212596"/>
            <a:chExt cx="1552422" cy="990230"/>
          </a:xfrm>
        </p:grpSpPr>
        <p:sp>
          <p:nvSpPr>
            <p:cNvPr id="39" name="Google Shape;2076;p60">
              <a:extLst>
                <a:ext uri="{FF2B5EF4-FFF2-40B4-BE49-F238E27FC236}">
                  <a16:creationId xmlns:a16="http://schemas.microsoft.com/office/drawing/2014/main" id="{58DE53ED-A2F2-4194-87DB-811C32DFD7E6}"/>
                </a:ext>
              </a:extLst>
            </p:cNvPr>
            <p:cNvSpPr/>
            <p:nvPr/>
          </p:nvSpPr>
          <p:spPr>
            <a:xfrm rot="-6062124">
              <a:off x="8521253" y="652373"/>
              <a:ext cx="516017" cy="326892"/>
            </a:xfrm>
            <a:custGeom>
              <a:avLst/>
              <a:gdLst/>
              <a:ahLst/>
              <a:cxnLst/>
              <a:rect l="l" t="t" r="r" b="b"/>
              <a:pathLst>
                <a:path w="23132" h="14652" extrusionOk="0">
                  <a:moveTo>
                    <a:pt x="0" y="1"/>
                  </a:moveTo>
                  <a:lnTo>
                    <a:pt x="0" y="1"/>
                  </a:lnTo>
                  <a:cubicBezTo>
                    <a:pt x="578" y="3709"/>
                    <a:pt x="4529" y="7964"/>
                    <a:pt x="7508" y="10031"/>
                  </a:cubicBezTo>
                  <a:cubicBezTo>
                    <a:pt x="12098" y="13314"/>
                    <a:pt x="16961" y="13253"/>
                    <a:pt x="22219" y="14651"/>
                  </a:cubicBezTo>
                  <a:lnTo>
                    <a:pt x="23131" y="13253"/>
                  </a:lnTo>
                  <a:cubicBezTo>
                    <a:pt x="20244" y="9636"/>
                    <a:pt x="17964" y="6080"/>
                    <a:pt x="13587" y="3952"/>
                  </a:cubicBezTo>
                  <a:cubicBezTo>
                    <a:pt x="9484" y="1976"/>
                    <a:pt x="4438" y="730"/>
                    <a:pt x="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40" name="Google Shape;2077;p60">
              <a:extLst>
                <a:ext uri="{FF2B5EF4-FFF2-40B4-BE49-F238E27FC236}">
                  <a16:creationId xmlns:a16="http://schemas.microsoft.com/office/drawing/2014/main" id="{F7C1B3BF-729E-4D98-A9CE-35E1EBC273A0}"/>
                </a:ext>
              </a:extLst>
            </p:cNvPr>
            <p:cNvSpPr/>
            <p:nvPr/>
          </p:nvSpPr>
          <p:spPr>
            <a:xfrm rot="-6062124">
              <a:off x="8524084" y="654705"/>
              <a:ext cx="511265" cy="326892"/>
            </a:xfrm>
            <a:custGeom>
              <a:avLst/>
              <a:gdLst/>
              <a:ahLst/>
              <a:cxnLst/>
              <a:rect l="l" t="t" r="r" b="b"/>
              <a:pathLst>
                <a:path w="22919" h="14652" extrusionOk="0">
                  <a:moveTo>
                    <a:pt x="0" y="1"/>
                  </a:moveTo>
                  <a:cubicBezTo>
                    <a:pt x="578" y="3678"/>
                    <a:pt x="4529" y="7964"/>
                    <a:pt x="7508" y="10031"/>
                  </a:cubicBezTo>
                  <a:cubicBezTo>
                    <a:pt x="12098" y="13314"/>
                    <a:pt x="16961" y="13253"/>
                    <a:pt x="22219" y="14651"/>
                  </a:cubicBezTo>
                  <a:lnTo>
                    <a:pt x="22918" y="13557"/>
                  </a:lnTo>
                  <a:cubicBezTo>
                    <a:pt x="19453" y="11490"/>
                    <a:pt x="1611" y="1520"/>
                    <a:pt x="243" y="31"/>
                  </a:cubicBezTo>
                  <a:cubicBezTo>
                    <a:pt x="182" y="1"/>
                    <a:pt x="91"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41" name="Google Shape;2078;p60">
              <a:extLst>
                <a:ext uri="{FF2B5EF4-FFF2-40B4-BE49-F238E27FC236}">
                  <a16:creationId xmlns:a16="http://schemas.microsoft.com/office/drawing/2014/main" id="{F054FA49-5047-4674-ACD7-F8B326B6A587}"/>
                </a:ext>
              </a:extLst>
            </p:cNvPr>
            <p:cNvSpPr/>
            <p:nvPr/>
          </p:nvSpPr>
          <p:spPr>
            <a:xfrm rot="-5400000">
              <a:off x="7458008" y="519616"/>
              <a:ext cx="139690" cy="163019"/>
            </a:xfrm>
            <a:custGeom>
              <a:avLst/>
              <a:gdLst/>
              <a:ahLst/>
              <a:cxnLst/>
              <a:rect l="l" t="t" r="r" b="b"/>
              <a:pathLst>
                <a:path w="6262" h="7307" extrusionOk="0">
                  <a:moveTo>
                    <a:pt x="2420" y="1"/>
                  </a:moveTo>
                  <a:cubicBezTo>
                    <a:pt x="2162" y="1"/>
                    <a:pt x="1901" y="87"/>
                    <a:pt x="1642" y="285"/>
                  </a:cubicBezTo>
                  <a:cubicBezTo>
                    <a:pt x="1" y="1501"/>
                    <a:pt x="2189" y="4024"/>
                    <a:pt x="3131" y="4784"/>
                  </a:cubicBezTo>
                  <a:cubicBezTo>
                    <a:pt x="4074" y="5604"/>
                    <a:pt x="5289" y="6303"/>
                    <a:pt x="6049" y="7185"/>
                  </a:cubicBezTo>
                  <a:cubicBezTo>
                    <a:pt x="6110" y="7185"/>
                    <a:pt x="6110" y="7246"/>
                    <a:pt x="6140" y="7306"/>
                  </a:cubicBezTo>
                  <a:lnTo>
                    <a:pt x="6201" y="7154"/>
                  </a:lnTo>
                  <a:cubicBezTo>
                    <a:pt x="6262" y="5878"/>
                    <a:pt x="5988" y="4632"/>
                    <a:pt x="5502" y="3477"/>
                  </a:cubicBezTo>
                  <a:cubicBezTo>
                    <a:pt x="5117" y="2552"/>
                    <a:pt x="3821" y="1"/>
                    <a:pt x="24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42" name="Google Shape;2079;p60">
              <a:extLst>
                <a:ext uri="{FF2B5EF4-FFF2-40B4-BE49-F238E27FC236}">
                  <a16:creationId xmlns:a16="http://schemas.microsoft.com/office/drawing/2014/main" id="{49436531-4FA4-494D-900A-D19EBBC1C549}"/>
                </a:ext>
              </a:extLst>
            </p:cNvPr>
            <p:cNvSpPr/>
            <p:nvPr/>
          </p:nvSpPr>
          <p:spPr>
            <a:xfrm rot="-5400000">
              <a:off x="7530846" y="425636"/>
              <a:ext cx="69845" cy="141445"/>
            </a:xfrm>
            <a:custGeom>
              <a:avLst/>
              <a:gdLst/>
              <a:ahLst/>
              <a:cxnLst/>
              <a:rect l="l" t="t" r="r" b="b"/>
              <a:pathLst>
                <a:path w="3131" h="6340" extrusionOk="0">
                  <a:moveTo>
                    <a:pt x="1742" y="1"/>
                  </a:moveTo>
                  <a:cubicBezTo>
                    <a:pt x="1545" y="1"/>
                    <a:pt x="1329" y="123"/>
                    <a:pt x="1094" y="412"/>
                  </a:cubicBezTo>
                  <a:cubicBezTo>
                    <a:pt x="0" y="1780"/>
                    <a:pt x="1763" y="4850"/>
                    <a:pt x="2037" y="6339"/>
                  </a:cubicBezTo>
                  <a:lnTo>
                    <a:pt x="2097" y="6339"/>
                  </a:lnTo>
                  <a:cubicBezTo>
                    <a:pt x="2918" y="5731"/>
                    <a:pt x="3131" y="4181"/>
                    <a:pt x="3131" y="3208"/>
                  </a:cubicBezTo>
                  <a:cubicBezTo>
                    <a:pt x="3131" y="2535"/>
                    <a:pt x="2640" y="1"/>
                    <a:pt x="17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43" name="Google Shape;2080;p60">
              <a:extLst>
                <a:ext uri="{FF2B5EF4-FFF2-40B4-BE49-F238E27FC236}">
                  <a16:creationId xmlns:a16="http://schemas.microsoft.com/office/drawing/2014/main" id="{261199A0-4326-450D-842C-19302EAE0446}"/>
                </a:ext>
              </a:extLst>
            </p:cNvPr>
            <p:cNvSpPr/>
            <p:nvPr/>
          </p:nvSpPr>
          <p:spPr>
            <a:xfrm rot="-5400000">
              <a:off x="7673243" y="523754"/>
              <a:ext cx="115754" cy="172836"/>
            </a:xfrm>
            <a:custGeom>
              <a:avLst/>
              <a:gdLst/>
              <a:ahLst/>
              <a:cxnLst/>
              <a:rect l="l" t="t" r="r" b="b"/>
              <a:pathLst>
                <a:path w="5189" h="7747" extrusionOk="0">
                  <a:moveTo>
                    <a:pt x="1596" y="0"/>
                  </a:moveTo>
                  <a:cubicBezTo>
                    <a:pt x="552" y="0"/>
                    <a:pt x="1" y="1270"/>
                    <a:pt x="204" y="2488"/>
                  </a:cubicBezTo>
                  <a:cubicBezTo>
                    <a:pt x="477" y="4130"/>
                    <a:pt x="1146" y="5771"/>
                    <a:pt x="2514" y="6744"/>
                  </a:cubicBezTo>
                  <a:cubicBezTo>
                    <a:pt x="3213" y="7261"/>
                    <a:pt x="4155" y="7686"/>
                    <a:pt x="5037" y="7747"/>
                  </a:cubicBezTo>
                  <a:lnTo>
                    <a:pt x="5189" y="7534"/>
                  </a:lnTo>
                  <a:cubicBezTo>
                    <a:pt x="4216" y="5498"/>
                    <a:pt x="4824" y="2032"/>
                    <a:pt x="2848" y="513"/>
                  </a:cubicBezTo>
                  <a:cubicBezTo>
                    <a:pt x="2379" y="153"/>
                    <a:pt x="1958" y="0"/>
                    <a:pt x="15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44" name="Google Shape;2081;p60">
              <a:extLst>
                <a:ext uri="{FF2B5EF4-FFF2-40B4-BE49-F238E27FC236}">
                  <a16:creationId xmlns:a16="http://schemas.microsoft.com/office/drawing/2014/main" id="{486D5A2E-1DE0-44DD-B746-8142DB4EFD1D}"/>
                </a:ext>
              </a:extLst>
            </p:cNvPr>
            <p:cNvSpPr/>
            <p:nvPr/>
          </p:nvSpPr>
          <p:spPr>
            <a:xfrm rot="-5400000">
              <a:off x="7808241" y="289389"/>
              <a:ext cx="119546" cy="202865"/>
            </a:xfrm>
            <a:custGeom>
              <a:avLst/>
              <a:gdLst/>
              <a:ahLst/>
              <a:cxnLst/>
              <a:rect l="l" t="t" r="r" b="b"/>
              <a:pathLst>
                <a:path w="5359" h="9093" extrusionOk="0">
                  <a:moveTo>
                    <a:pt x="3612" y="0"/>
                  </a:moveTo>
                  <a:cubicBezTo>
                    <a:pt x="3080" y="0"/>
                    <a:pt x="2477" y="282"/>
                    <a:pt x="1885" y="916"/>
                  </a:cubicBezTo>
                  <a:cubicBezTo>
                    <a:pt x="760" y="2132"/>
                    <a:pt x="274" y="3773"/>
                    <a:pt x="122" y="5354"/>
                  </a:cubicBezTo>
                  <a:cubicBezTo>
                    <a:pt x="0" y="6570"/>
                    <a:pt x="0" y="7937"/>
                    <a:pt x="61" y="9092"/>
                  </a:cubicBezTo>
                  <a:lnTo>
                    <a:pt x="122" y="9032"/>
                  </a:lnTo>
                  <a:cubicBezTo>
                    <a:pt x="2645" y="8211"/>
                    <a:pt x="5228" y="5141"/>
                    <a:pt x="5319" y="2497"/>
                  </a:cubicBezTo>
                  <a:cubicBezTo>
                    <a:pt x="5359" y="990"/>
                    <a:pt x="4610" y="0"/>
                    <a:pt x="36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45" name="Google Shape;2082;p60">
              <a:extLst>
                <a:ext uri="{FF2B5EF4-FFF2-40B4-BE49-F238E27FC236}">
                  <a16:creationId xmlns:a16="http://schemas.microsoft.com/office/drawing/2014/main" id="{9675C632-4750-4FB3-8F9E-B659C9DE3242}"/>
                </a:ext>
              </a:extLst>
            </p:cNvPr>
            <p:cNvSpPr/>
            <p:nvPr/>
          </p:nvSpPr>
          <p:spPr>
            <a:xfrm rot="-5400000">
              <a:off x="7989721" y="493913"/>
              <a:ext cx="117315" cy="243581"/>
            </a:xfrm>
            <a:custGeom>
              <a:avLst/>
              <a:gdLst/>
              <a:ahLst/>
              <a:cxnLst/>
              <a:rect l="l" t="t" r="r" b="b"/>
              <a:pathLst>
                <a:path w="5259" h="10918" extrusionOk="0">
                  <a:moveTo>
                    <a:pt x="1668" y="1"/>
                  </a:moveTo>
                  <a:cubicBezTo>
                    <a:pt x="145" y="1"/>
                    <a:pt x="1" y="2163"/>
                    <a:pt x="1" y="3288"/>
                  </a:cubicBezTo>
                  <a:cubicBezTo>
                    <a:pt x="1" y="6267"/>
                    <a:pt x="1855" y="10492"/>
                    <a:pt x="5198" y="10918"/>
                  </a:cubicBezTo>
                  <a:lnTo>
                    <a:pt x="5259" y="10705"/>
                  </a:lnTo>
                  <a:cubicBezTo>
                    <a:pt x="4894" y="8455"/>
                    <a:pt x="5107" y="5993"/>
                    <a:pt x="4560" y="3744"/>
                  </a:cubicBezTo>
                  <a:cubicBezTo>
                    <a:pt x="4226" y="2346"/>
                    <a:pt x="3557" y="97"/>
                    <a:pt x="1794" y="6"/>
                  </a:cubicBezTo>
                  <a:cubicBezTo>
                    <a:pt x="1751" y="2"/>
                    <a:pt x="1709" y="1"/>
                    <a:pt x="16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46" name="Google Shape;2083;p60">
              <a:extLst>
                <a:ext uri="{FF2B5EF4-FFF2-40B4-BE49-F238E27FC236}">
                  <a16:creationId xmlns:a16="http://schemas.microsoft.com/office/drawing/2014/main" id="{35EF7779-8AF6-43B6-9A2B-60CE783E1C6E}"/>
                </a:ext>
              </a:extLst>
            </p:cNvPr>
            <p:cNvSpPr/>
            <p:nvPr/>
          </p:nvSpPr>
          <p:spPr>
            <a:xfrm rot="-5400000">
              <a:off x="8134111" y="328439"/>
              <a:ext cx="105135" cy="194811"/>
            </a:xfrm>
            <a:custGeom>
              <a:avLst/>
              <a:gdLst/>
              <a:ahLst/>
              <a:cxnLst/>
              <a:rect l="l" t="t" r="r" b="b"/>
              <a:pathLst>
                <a:path w="4713" h="8732" extrusionOk="0">
                  <a:moveTo>
                    <a:pt x="1957" y="0"/>
                  </a:moveTo>
                  <a:cubicBezTo>
                    <a:pt x="1240" y="0"/>
                    <a:pt x="742" y="1380"/>
                    <a:pt x="548" y="2349"/>
                  </a:cubicBezTo>
                  <a:cubicBezTo>
                    <a:pt x="214" y="3838"/>
                    <a:pt x="1" y="5480"/>
                    <a:pt x="214" y="6969"/>
                  </a:cubicBezTo>
                  <a:cubicBezTo>
                    <a:pt x="335" y="7516"/>
                    <a:pt x="639" y="8185"/>
                    <a:pt x="426" y="8732"/>
                  </a:cubicBezTo>
                  <a:lnTo>
                    <a:pt x="487" y="8732"/>
                  </a:lnTo>
                  <a:cubicBezTo>
                    <a:pt x="2189" y="6604"/>
                    <a:pt x="4712" y="3626"/>
                    <a:pt x="2949" y="829"/>
                  </a:cubicBezTo>
                  <a:cubicBezTo>
                    <a:pt x="2586" y="235"/>
                    <a:pt x="2253" y="0"/>
                    <a:pt x="195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47" name="Google Shape;2084;p60">
              <a:extLst>
                <a:ext uri="{FF2B5EF4-FFF2-40B4-BE49-F238E27FC236}">
                  <a16:creationId xmlns:a16="http://schemas.microsoft.com/office/drawing/2014/main" id="{D01B33B9-0D25-4389-A1BB-1007416AFF05}"/>
                </a:ext>
              </a:extLst>
            </p:cNvPr>
            <p:cNvSpPr/>
            <p:nvPr/>
          </p:nvSpPr>
          <p:spPr>
            <a:xfrm rot="-5400000">
              <a:off x="7896741" y="-61367"/>
              <a:ext cx="250424" cy="1071482"/>
            </a:xfrm>
            <a:custGeom>
              <a:avLst/>
              <a:gdLst/>
              <a:ahLst/>
              <a:cxnLst/>
              <a:rect l="l" t="t" r="r" b="b"/>
              <a:pathLst>
                <a:path w="11226" h="48027" extrusionOk="0">
                  <a:moveTo>
                    <a:pt x="269" y="1"/>
                  </a:moveTo>
                  <a:cubicBezTo>
                    <a:pt x="130" y="1"/>
                    <a:pt x="0" y="146"/>
                    <a:pt x="83" y="291"/>
                  </a:cubicBezTo>
                  <a:cubicBezTo>
                    <a:pt x="1755" y="3331"/>
                    <a:pt x="3427" y="6431"/>
                    <a:pt x="4217" y="9805"/>
                  </a:cubicBezTo>
                  <a:cubicBezTo>
                    <a:pt x="5068" y="13392"/>
                    <a:pt x="4703" y="17161"/>
                    <a:pt x="4339" y="20778"/>
                  </a:cubicBezTo>
                  <a:cubicBezTo>
                    <a:pt x="3974" y="24395"/>
                    <a:pt x="3609" y="27982"/>
                    <a:pt x="3822" y="31629"/>
                  </a:cubicBezTo>
                  <a:cubicBezTo>
                    <a:pt x="4004" y="34486"/>
                    <a:pt x="4399" y="37374"/>
                    <a:pt x="5311" y="40079"/>
                  </a:cubicBezTo>
                  <a:cubicBezTo>
                    <a:pt x="6375" y="43180"/>
                    <a:pt x="8199" y="45915"/>
                    <a:pt x="10752" y="47982"/>
                  </a:cubicBezTo>
                  <a:cubicBezTo>
                    <a:pt x="10796" y="48013"/>
                    <a:pt x="10843" y="48026"/>
                    <a:pt x="10888" y="48026"/>
                  </a:cubicBezTo>
                  <a:cubicBezTo>
                    <a:pt x="11067" y="48026"/>
                    <a:pt x="11226" y="47823"/>
                    <a:pt x="11056" y="47678"/>
                  </a:cubicBezTo>
                  <a:cubicBezTo>
                    <a:pt x="8746" y="45824"/>
                    <a:pt x="7013" y="43392"/>
                    <a:pt x="5950" y="40596"/>
                  </a:cubicBezTo>
                  <a:cubicBezTo>
                    <a:pt x="4916" y="37891"/>
                    <a:pt x="4491" y="34973"/>
                    <a:pt x="4278" y="32085"/>
                  </a:cubicBezTo>
                  <a:cubicBezTo>
                    <a:pt x="4035" y="28498"/>
                    <a:pt x="4339" y="24973"/>
                    <a:pt x="4703" y="21416"/>
                  </a:cubicBezTo>
                  <a:cubicBezTo>
                    <a:pt x="5038" y="17830"/>
                    <a:pt x="5463" y="14121"/>
                    <a:pt x="4795" y="10565"/>
                  </a:cubicBezTo>
                  <a:cubicBezTo>
                    <a:pt x="4095" y="6826"/>
                    <a:pt x="2272" y="3392"/>
                    <a:pt x="448" y="109"/>
                  </a:cubicBezTo>
                  <a:cubicBezTo>
                    <a:pt x="400" y="32"/>
                    <a:pt x="333" y="1"/>
                    <a:pt x="26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48" name="Google Shape;2085;p60">
              <a:extLst>
                <a:ext uri="{FF2B5EF4-FFF2-40B4-BE49-F238E27FC236}">
                  <a16:creationId xmlns:a16="http://schemas.microsoft.com/office/drawing/2014/main" id="{FD395F5C-70D5-4901-A44E-1E573DAE3EC8}"/>
                </a:ext>
              </a:extLst>
            </p:cNvPr>
            <p:cNvSpPr/>
            <p:nvPr/>
          </p:nvSpPr>
          <p:spPr>
            <a:xfrm rot="-5400000">
              <a:off x="7846549" y="323072"/>
              <a:ext cx="149483" cy="228387"/>
            </a:xfrm>
            <a:custGeom>
              <a:avLst/>
              <a:gdLst/>
              <a:ahLst/>
              <a:cxnLst/>
              <a:rect l="l" t="t" r="r" b="b"/>
              <a:pathLst>
                <a:path w="6701" h="10237" extrusionOk="0">
                  <a:moveTo>
                    <a:pt x="6442" y="1"/>
                  </a:moveTo>
                  <a:cubicBezTo>
                    <a:pt x="6363" y="1"/>
                    <a:pt x="6283" y="41"/>
                    <a:pt x="6249" y="133"/>
                  </a:cubicBezTo>
                  <a:cubicBezTo>
                    <a:pt x="5550" y="2048"/>
                    <a:pt x="4638" y="3842"/>
                    <a:pt x="3604" y="5605"/>
                  </a:cubicBezTo>
                  <a:cubicBezTo>
                    <a:pt x="3148" y="6395"/>
                    <a:pt x="2662" y="7216"/>
                    <a:pt x="2024" y="7945"/>
                  </a:cubicBezTo>
                  <a:cubicBezTo>
                    <a:pt x="1416" y="8583"/>
                    <a:pt x="747" y="9191"/>
                    <a:pt x="139" y="9860"/>
                  </a:cubicBezTo>
                  <a:cubicBezTo>
                    <a:pt x="0" y="10022"/>
                    <a:pt x="143" y="10236"/>
                    <a:pt x="299" y="10236"/>
                  </a:cubicBezTo>
                  <a:cubicBezTo>
                    <a:pt x="349" y="10236"/>
                    <a:pt x="399" y="10215"/>
                    <a:pt x="443" y="10164"/>
                  </a:cubicBezTo>
                  <a:cubicBezTo>
                    <a:pt x="1051" y="9465"/>
                    <a:pt x="1750" y="8857"/>
                    <a:pt x="2358" y="8158"/>
                  </a:cubicBezTo>
                  <a:cubicBezTo>
                    <a:pt x="2996" y="7459"/>
                    <a:pt x="3483" y="6638"/>
                    <a:pt x="3969" y="5787"/>
                  </a:cubicBezTo>
                  <a:cubicBezTo>
                    <a:pt x="5002" y="4024"/>
                    <a:pt x="5914" y="2170"/>
                    <a:pt x="6644" y="255"/>
                  </a:cubicBezTo>
                  <a:cubicBezTo>
                    <a:pt x="6700" y="105"/>
                    <a:pt x="6571" y="1"/>
                    <a:pt x="64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49" name="Google Shape;2086;p60">
              <a:extLst>
                <a:ext uri="{FF2B5EF4-FFF2-40B4-BE49-F238E27FC236}">
                  <a16:creationId xmlns:a16="http://schemas.microsoft.com/office/drawing/2014/main" id="{8ECF70BF-7F25-472F-90EE-AF200453F281}"/>
                </a:ext>
              </a:extLst>
            </p:cNvPr>
            <p:cNvSpPr/>
            <p:nvPr/>
          </p:nvSpPr>
          <p:spPr>
            <a:xfrm rot="-5400000">
              <a:off x="7704691" y="463221"/>
              <a:ext cx="153810" cy="203646"/>
            </a:xfrm>
            <a:custGeom>
              <a:avLst/>
              <a:gdLst/>
              <a:ahLst/>
              <a:cxnLst/>
              <a:rect l="l" t="t" r="r" b="b"/>
              <a:pathLst>
                <a:path w="6895" h="9128" extrusionOk="0">
                  <a:moveTo>
                    <a:pt x="248" y="0"/>
                  </a:moveTo>
                  <a:cubicBezTo>
                    <a:pt x="127" y="0"/>
                    <a:pt x="1" y="102"/>
                    <a:pt x="37" y="248"/>
                  </a:cubicBezTo>
                  <a:cubicBezTo>
                    <a:pt x="523" y="2284"/>
                    <a:pt x="1496" y="4138"/>
                    <a:pt x="2955" y="5628"/>
                  </a:cubicBezTo>
                  <a:cubicBezTo>
                    <a:pt x="3502" y="6175"/>
                    <a:pt x="4171" y="6600"/>
                    <a:pt x="4809" y="7087"/>
                  </a:cubicBezTo>
                  <a:cubicBezTo>
                    <a:pt x="5417" y="7543"/>
                    <a:pt x="6298" y="8151"/>
                    <a:pt x="6481" y="8971"/>
                  </a:cubicBezTo>
                  <a:cubicBezTo>
                    <a:pt x="6493" y="9081"/>
                    <a:pt x="6564" y="9127"/>
                    <a:pt x="6643" y="9127"/>
                  </a:cubicBezTo>
                  <a:cubicBezTo>
                    <a:pt x="6760" y="9127"/>
                    <a:pt x="6894" y="9025"/>
                    <a:pt x="6876" y="8880"/>
                  </a:cubicBezTo>
                  <a:cubicBezTo>
                    <a:pt x="6694" y="8151"/>
                    <a:pt x="6086" y="7573"/>
                    <a:pt x="5539" y="7117"/>
                  </a:cubicBezTo>
                  <a:cubicBezTo>
                    <a:pt x="4900" y="6631"/>
                    <a:pt x="4201" y="6205"/>
                    <a:pt x="3593" y="5658"/>
                  </a:cubicBezTo>
                  <a:cubicBezTo>
                    <a:pt x="1982" y="4230"/>
                    <a:pt x="918" y="2254"/>
                    <a:pt x="432" y="157"/>
                  </a:cubicBezTo>
                  <a:cubicBezTo>
                    <a:pt x="408" y="47"/>
                    <a:pt x="329" y="0"/>
                    <a:pt x="24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50" name="Google Shape;2087;p60">
              <a:extLst>
                <a:ext uri="{FF2B5EF4-FFF2-40B4-BE49-F238E27FC236}">
                  <a16:creationId xmlns:a16="http://schemas.microsoft.com/office/drawing/2014/main" id="{58F11EE9-76B4-4852-8C78-C77DBCB7C4B1}"/>
                </a:ext>
              </a:extLst>
            </p:cNvPr>
            <p:cNvSpPr/>
            <p:nvPr/>
          </p:nvSpPr>
          <p:spPr>
            <a:xfrm rot="-5400000">
              <a:off x="8016784" y="456683"/>
              <a:ext cx="134403" cy="230685"/>
            </a:xfrm>
            <a:custGeom>
              <a:avLst/>
              <a:gdLst/>
              <a:ahLst/>
              <a:cxnLst/>
              <a:rect l="l" t="t" r="r" b="b"/>
              <a:pathLst>
                <a:path w="6025" h="10340" extrusionOk="0">
                  <a:moveTo>
                    <a:pt x="248" y="1"/>
                  </a:moveTo>
                  <a:cubicBezTo>
                    <a:pt x="127" y="1"/>
                    <a:pt x="0" y="103"/>
                    <a:pt x="37" y="248"/>
                  </a:cubicBezTo>
                  <a:cubicBezTo>
                    <a:pt x="584" y="2558"/>
                    <a:pt x="857" y="4960"/>
                    <a:pt x="2073" y="7026"/>
                  </a:cubicBezTo>
                  <a:cubicBezTo>
                    <a:pt x="2529" y="7847"/>
                    <a:pt x="3106" y="8607"/>
                    <a:pt x="3775" y="9245"/>
                  </a:cubicBezTo>
                  <a:cubicBezTo>
                    <a:pt x="4322" y="9792"/>
                    <a:pt x="4991" y="10279"/>
                    <a:pt x="5781" y="10340"/>
                  </a:cubicBezTo>
                  <a:cubicBezTo>
                    <a:pt x="6024" y="10340"/>
                    <a:pt x="6024" y="9944"/>
                    <a:pt x="5781" y="9914"/>
                  </a:cubicBezTo>
                  <a:cubicBezTo>
                    <a:pt x="4991" y="9884"/>
                    <a:pt x="4292" y="9245"/>
                    <a:pt x="3775" y="8698"/>
                  </a:cubicBezTo>
                  <a:cubicBezTo>
                    <a:pt x="3198" y="8060"/>
                    <a:pt x="2681" y="7330"/>
                    <a:pt x="2286" y="6570"/>
                  </a:cubicBezTo>
                  <a:cubicBezTo>
                    <a:pt x="1192" y="4595"/>
                    <a:pt x="948" y="2315"/>
                    <a:pt x="432" y="157"/>
                  </a:cubicBezTo>
                  <a:cubicBezTo>
                    <a:pt x="407" y="47"/>
                    <a:pt x="329" y="1"/>
                    <a:pt x="24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51" name="Google Shape;2088;p60">
              <a:extLst>
                <a:ext uri="{FF2B5EF4-FFF2-40B4-BE49-F238E27FC236}">
                  <a16:creationId xmlns:a16="http://schemas.microsoft.com/office/drawing/2014/main" id="{BCA6F6C8-37CC-47A2-8BC1-554CB1B9C7E1}"/>
                </a:ext>
              </a:extLst>
            </p:cNvPr>
            <p:cNvSpPr/>
            <p:nvPr/>
          </p:nvSpPr>
          <p:spPr>
            <a:xfrm rot="-5400000">
              <a:off x="8193743" y="357996"/>
              <a:ext cx="59516" cy="210807"/>
            </a:xfrm>
            <a:custGeom>
              <a:avLst/>
              <a:gdLst/>
              <a:ahLst/>
              <a:cxnLst/>
              <a:rect l="l" t="t" r="r" b="b"/>
              <a:pathLst>
                <a:path w="2668" h="9449" extrusionOk="0">
                  <a:moveTo>
                    <a:pt x="2470" y="1"/>
                  </a:moveTo>
                  <a:cubicBezTo>
                    <a:pt x="2372" y="1"/>
                    <a:pt x="2273" y="69"/>
                    <a:pt x="2273" y="206"/>
                  </a:cubicBezTo>
                  <a:cubicBezTo>
                    <a:pt x="2242" y="1756"/>
                    <a:pt x="2151" y="3337"/>
                    <a:pt x="1787" y="4856"/>
                  </a:cubicBezTo>
                  <a:cubicBezTo>
                    <a:pt x="1422" y="6346"/>
                    <a:pt x="844" y="7774"/>
                    <a:pt x="84" y="9142"/>
                  </a:cubicBezTo>
                  <a:cubicBezTo>
                    <a:pt x="0" y="9310"/>
                    <a:pt x="148" y="9449"/>
                    <a:pt x="288" y="9449"/>
                  </a:cubicBezTo>
                  <a:cubicBezTo>
                    <a:pt x="350" y="9449"/>
                    <a:pt x="411" y="9421"/>
                    <a:pt x="449" y="9355"/>
                  </a:cubicBezTo>
                  <a:cubicBezTo>
                    <a:pt x="1209" y="7957"/>
                    <a:pt x="1817" y="6498"/>
                    <a:pt x="2182" y="4948"/>
                  </a:cubicBezTo>
                  <a:cubicBezTo>
                    <a:pt x="2546" y="3397"/>
                    <a:pt x="2668" y="1786"/>
                    <a:pt x="2668" y="206"/>
                  </a:cubicBezTo>
                  <a:cubicBezTo>
                    <a:pt x="2668" y="69"/>
                    <a:pt x="2569" y="1"/>
                    <a:pt x="247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52" name="Google Shape;2089;p60">
              <a:extLst>
                <a:ext uri="{FF2B5EF4-FFF2-40B4-BE49-F238E27FC236}">
                  <a16:creationId xmlns:a16="http://schemas.microsoft.com/office/drawing/2014/main" id="{BE7C50F7-F170-4119-BC2F-531EECBF588F}"/>
                </a:ext>
              </a:extLst>
            </p:cNvPr>
            <p:cNvSpPr/>
            <p:nvPr/>
          </p:nvSpPr>
          <p:spPr>
            <a:xfrm rot="-5400000">
              <a:off x="7603396" y="414905"/>
              <a:ext cx="29044" cy="153292"/>
            </a:xfrm>
            <a:custGeom>
              <a:avLst/>
              <a:gdLst/>
              <a:ahLst/>
              <a:cxnLst/>
              <a:rect l="l" t="t" r="r" b="b"/>
              <a:pathLst>
                <a:path w="1302" h="6871" extrusionOk="0">
                  <a:moveTo>
                    <a:pt x="826" y="1"/>
                  </a:moveTo>
                  <a:cubicBezTo>
                    <a:pt x="702" y="1"/>
                    <a:pt x="565" y="105"/>
                    <a:pt x="603" y="255"/>
                  </a:cubicBezTo>
                  <a:cubicBezTo>
                    <a:pt x="785" y="1319"/>
                    <a:pt x="876" y="2413"/>
                    <a:pt x="785" y="3507"/>
                  </a:cubicBezTo>
                  <a:cubicBezTo>
                    <a:pt x="694" y="4571"/>
                    <a:pt x="420" y="5605"/>
                    <a:pt x="55" y="6608"/>
                  </a:cubicBezTo>
                  <a:cubicBezTo>
                    <a:pt x="1" y="6772"/>
                    <a:pt x="121" y="6870"/>
                    <a:pt x="246" y="6870"/>
                  </a:cubicBezTo>
                  <a:cubicBezTo>
                    <a:pt x="329" y="6870"/>
                    <a:pt x="414" y="6827"/>
                    <a:pt x="451" y="6729"/>
                  </a:cubicBezTo>
                  <a:cubicBezTo>
                    <a:pt x="815" y="5696"/>
                    <a:pt x="1089" y="4602"/>
                    <a:pt x="1210" y="3507"/>
                  </a:cubicBezTo>
                  <a:cubicBezTo>
                    <a:pt x="1302" y="2383"/>
                    <a:pt x="1180" y="1258"/>
                    <a:pt x="998" y="133"/>
                  </a:cubicBezTo>
                  <a:cubicBezTo>
                    <a:pt x="975" y="41"/>
                    <a:pt x="903" y="1"/>
                    <a:pt x="82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53" name="Google Shape;2090;p60">
              <a:extLst>
                <a:ext uri="{FF2B5EF4-FFF2-40B4-BE49-F238E27FC236}">
                  <a16:creationId xmlns:a16="http://schemas.microsoft.com/office/drawing/2014/main" id="{CCF4E302-9FB0-44B2-BA19-43A7DE70FCA4}"/>
                </a:ext>
              </a:extLst>
            </p:cNvPr>
            <p:cNvSpPr/>
            <p:nvPr/>
          </p:nvSpPr>
          <p:spPr>
            <a:xfrm rot="-5400000">
              <a:off x="8050298" y="570550"/>
              <a:ext cx="600986" cy="458069"/>
            </a:xfrm>
            <a:custGeom>
              <a:avLst/>
              <a:gdLst/>
              <a:ahLst/>
              <a:cxnLst/>
              <a:rect l="l" t="t" r="r" b="b"/>
              <a:pathLst>
                <a:path w="26941" h="20532" extrusionOk="0">
                  <a:moveTo>
                    <a:pt x="258" y="0"/>
                  </a:moveTo>
                  <a:cubicBezTo>
                    <a:pt x="130" y="0"/>
                    <a:pt x="0" y="104"/>
                    <a:pt x="57" y="255"/>
                  </a:cubicBezTo>
                  <a:cubicBezTo>
                    <a:pt x="847" y="2200"/>
                    <a:pt x="2063" y="3841"/>
                    <a:pt x="3674" y="5209"/>
                  </a:cubicBezTo>
                  <a:cubicBezTo>
                    <a:pt x="5224" y="6516"/>
                    <a:pt x="7048" y="7580"/>
                    <a:pt x="8872" y="8461"/>
                  </a:cubicBezTo>
                  <a:cubicBezTo>
                    <a:pt x="10938" y="9464"/>
                    <a:pt x="13097" y="10255"/>
                    <a:pt x="15194" y="11167"/>
                  </a:cubicBezTo>
                  <a:cubicBezTo>
                    <a:pt x="17443" y="12109"/>
                    <a:pt x="19571" y="13234"/>
                    <a:pt x="21455" y="14814"/>
                  </a:cubicBezTo>
                  <a:cubicBezTo>
                    <a:pt x="23431" y="16395"/>
                    <a:pt x="25103" y="18310"/>
                    <a:pt x="26471" y="20437"/>
                  </a:cubicBezTo>
                  <a:cubicBezTo>
                    <a:pt x="26518" y="20503"/>
                    <a:pt x="26585" y="20531"/>
                    <a:pt x="26652" y="20531"/>
                  </a:cubicBezTo>
                  <a:cubicBezTo>
                    <a:pt x="26799" y="20531"/>
                    <a:pt x="26940" y="20392"/>
                    <a:pt x="26835" y="20225"/>
                  </a:cubicBezTo>
                  <a:cubicBezTo>
                    <a:pt x="24373" y="16395"/>
                    <a:pt x="20908" y="13355"/>
                    <a:pt x="16774" y="11410"/>
                  </a:cubicBezTo>
                  <a:cubicBezTo>
                    <a:pt x="12793" y="9556"/>
                    <a:pt x="8537" y="8309"/>
                    <a:pt x="4951" y="5695"/>
                  </a:cubicBezTo>
                  <a:cubicBezTo>
                    <a:pt x="2944" y="4236"/>
                    <a:pt x="1394" y="2443"/>
                    <a:pt x="452" y="133"/>
                  </a:cubicBezTo>
                  <a:cubicBezTo>
                    <a:pt x="417" y="40"/>
                    <a:pt x="338" y="0"/>
                    <a:pt x="2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54" name="Google Shape;2091;p60">
              <a:extLst>
                <a:ext uri="{FF2B5EF4-FFF2-40B4-BE49-F238E27FC236}">
                  <a16:creationId xmlns:a16="http://schemas.microsoft.com/office/drawing/2014/main" id="{C224EBE2-ABEF-4546-AB44-81F056D6B2F3}"/>
                </a:ext>
              </a:extLst>
            </p:cNvPr>
            <p:cNvSpPr/>
            <p:nvPr/>
          </p:nvSpPr>
          <p:spPr>
            <a:xfrm rot="-5400000">
              <a:off x="8080100" y="348371"/>
              <a:ext cx="342086" cy="589229"/>
            </a:xfrm>
            <a:custGeom>
              <a:avLst/>
              <a:gdLst/>
              <a:ahLst/>
              <a:cxnLst/>
              <a:rect l="l" t="t" r="r" b="b"/>
              <a:pathLst>
                <a:path w="15335" h="26411" extrusionOk="0">
                  <a:moveTo>
                    <a:pt x="201" y="1"/>
                  </a:moveTo>
                  <a:cubicBezTo>
                    <a:pt x="99" y="1"/>
                    <a:pt x="0" y="62"/>
                    <a:pt x="0" y="183"/>
                  </a:cubicBezTo>
                  <a:cubicBezTo>
                    <a:pt x="152" y="2281"/>
                    <a:pt x="1064" y="4196"/>
                    <a:pt x="1641" y="6202"/>
                  </a:cubicBezTo>
                  <a:cubicBezTo>
                    <a:pt x="2158" y="7995"/>
                    <a:pt x="2766" y="9758"/>
                    <a:pt x="3648" y="11399"/>
                  </a:cubicBezTo>
                  <a:cubicBezTo>
                    <a:pt x="4529" y="13010"/>
                    <a:pt x="5623" y="14500"/>
                    <a:pt x="6869" y="15867"/>
                  </a:cubicBezTo>
                  <a:cubicBezTo>
                    <a:pt x="8328" y="17539"/>
                    <a:pt x="9757" y="19241"/>
                    <a:pt x="11155" y="20974"/>
                  </a:cubicBezTo>
                  <a:cubicBezTo>
                    <a:pt x="11915" y="21916"/>
                    <a:pt x="12705" y="22858"/>
                    <a:pt x="13374" y="23861"/>
                  </a:cubicBezTo>
                  <a:cubicBezTo>
                    <a:pt x="13921" y="24652"/>
                    <a:pt x="14164" y="25655"/>
                    <a:pt x="14894" y="26354"/>
                  </a:cubicBezTo>
                  <a:cubicBezTo>
                    <a:pt x="14933" y="26393"/>
                    <a:pt x="14979" y="26410"/>
                    <a:pt x="15023" y="26410"/>
                  </a:cubicBezTo>
                  <a:cubicBezTo>
                    <a:pt x="15184" y="26410"/>
                    <a:pt x="15334" y="26193"/>
                    <a:pt x="15167" y="26050"/>
                  </a:cubicBezTo>
                  <a:cubicBezTo>
                    <a:pt x="14560" y="25472"/>
                    <a:pt x="14316" y="24621"/>
                    <a:pt x="13891" y="23892"/>
                  </a:cubicBezTo>
                  <a:cubicBezTo>
                    <a:pt x="13374" y="23041"/>
                    <a:pt x="12736" y="22250"/>
                    <a:pt x="12098" y="21491"/>
                  </a:cubicBezTo>
                  <a:cubicBezTo>
                    <a:pt x="10730" y="19819"/>
                    <a:pt x="9362" y="18117"/>
                    <a:pt x="7964" y="16506"/>
                  </a:cubicBezTo>
                  <a:cubicBezTo>
                    <a:pt x="6687" y="15047"/>
                    <a:pt x="5441" y="13618"/>
                    <a:pt x="4468" y="11946"/>
                  </a:cubicBezTo>
                  <a:cubicBezTo>
                    <a:pt x="3496" y="10366"/>
                    <a:pt x="2796" y="8664"/>
                    <a:pt x="2249" y="6901"/>
                  </a:cubicBezTo>
                  <a:cubicBezTo>
                    <a:pt x="1945" y="5837"/>
                    <a:pt x="1611" y="4773"/>
                    <a:pt x="1246" y="3709"/>
                  </a:cubicBezTo>
                  <a:cubicBezTo>
                    <a:pt x="851" y="2585"/>
                    <a:pt x="486" y="1399"/>
                    <a:pt x="426" y="183"/>
                  </a:cubicBezTo>
                  <a:cubicBezTo>
                    <a:pt x="410" y="62"/>
                    <a:pt x="304" y="1"/>
                    <a:pt x="20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55" name="Google Shape;2092;p60">
              <a:extLst>
                <a:ext uri="{FF2B5EF4-FFF2-40B4-BE49-F238E27FC236}">
                  <a16:creationId xmlns:a16="http://schemas.microsoft.com/office/drawing/2014/main" id="{5CD076C6-D346-4D4D-A8E2-5CBF28C2C3CF}"/>
                </a:ext>
              </a:extLst>
            </p:cNvPr>
            <p:cNvSpPr/>
            <p:nvPr/>
          </p:nvSpPr>
          <p:spPr>
            <a:xfrm rot="-5400000">
              <a:off x="8201062" y="608268"/>
              <a:ext cx="77095" cy="131027"/>
            </a:xfrm>
            <a:custGeom>
              <a:avLst/>
              <a:gdLst/>
              <a:ahLst/>
              <a:cxnLst/>
              <a:rect l="l" t="t" r="r" b="b"/>
              <a:pathLst>
                <a:path w="3456" h="5873" extrusionOk="0">
                  <a:moveTo>
                    <a:pt x="1845" y="0"/>
                  </a:moveTo>
                  <a:cubicBezTo>
                    <a:pt x="1641" y="0"/>
                    <a:pt x="1421" y="75"/>
                    <a:pt x="1186" y="249"/>
                  </a:cubicBezTo>
                  <a:cubicBezTo>
                    <a:pt x="0" y="1131"/>
                    <a:pt x="1186" y="3775"/>
                    <a:pt x="1520" y="4808"/>
                  </a:cubicBezTo>
                  <a:lnTo>
                    <a:pt x="2462" y="5872"/>
                  </a:lnTo>
                  <a:cubicBezTo>
                    <a:pt x="2888" y="4930"/>
                    <a:pt x="3344" y="3714"/>
                    <a:pt x="3405" y="2620"/>
                  </a:cubicBezTo>
                  <a:cubicBezTo>
                    <a:pt x="3455" y="1836"/>
                    <a:pt x="2854" y="0"/>
                    <a:pt x="18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56" name="Google Shape;2093;p60">
              <a:extLst>
                <a:ext uri="{FF2B5EF4-FFF2-40B4-BE49-F238E27FC236}">
                  <a16:creationId xmlns:a16="http://schemas.microsoft.com/office/drawing/2014/main" id="{55F0E4F4-B55D-4304-974F-FC68ECE50F26}"/>
                </a:ext>
              </a:extLst>
            </p:cNvPr>
            <p:cNvSpPr/>
            <p:nvPr/>
          </p:nvSpPr>
          <p:spPr>
            <a:xfrm rot="-5400000">
              <a:off x="8122398" y="745596"/>
              <a:ext cx="103752" cy="76523"/>
            </a:xfrm>
            <a:custGeom>
              <a:avLst/>
              <a:gdLst/>
              <a:ahLst/>
              <a:cxnLst/>
              <a:rect l="l" t="t" r="r" b="b"/>
              <a:pathLst>
                <a:path w="4651" h="3430" extrusionOk="0">
                  <a:moveTo>
                    <a:pt x="963" y="1"/>
                  </a:moveTo>
                  <a:cubicBezTo>
                    <a:pt x="629" y="1"/>
                    <a:pt x="376" y="175"/>
                    <a:pt x="274" y="619"/>
                  </a:cubicBezTo>
                  <a:cubicBezTo>
                    <a:pt x="0" y="1834"/>
                    <a:pt x="2250" y="3324"/>
                    <a:pt x="3192" y="3415"/>
                  </a:cubicBezTo>
                  <a:cubicBezTo>
                    <a:pt x="3273" y="3425"/>
                    <a:pt x="3354" y="3429"/>
                    <a:pt x="3435" y="3429"/>
                  </a:cubicBezTo>
                  <a:cubicBezTo>
                    <a:pt x="3840" y="3429"/>
                    <a:pt x="4246" y="3324"/>
                    <a:pt x="4651" y="3324"/>
                  </a:cubicBezTo>
                  <a:lnTo>
                    <a:pt x="4225" y="2169"/>
                  </a:lnTo>
                  <a:cubicBezTo>
                    <a:pt x="3879" y="1753"/>
                    <a:pt x="2020" y="1"/>
                    <a:pt x="96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57" name="Google Shape;2094;p60">
              <a:extLst>
                <a:ext uri="{FF2B5EF4-FFF2-40B4-BE49-F238E27FC236}">
                  <a16:creationId xmlns:a16="http://schemas.microsoft.com/office/drawing/2014/main" id="{9E310DF1-B9E6-43B7-9DF8-22098F40FDFD}"/>
                </a:ext>
              </a:extLst>
            </p:cNvPr>
            <p:cNvSpPr/>
            <p:nvPr/>
          </p:nvSpPr>
          <p:spPr>
            <a:xfrm rot="-5400000">
              <a:off x="8048584" y="670764"/>
              <a:ext cx="80709" cy="108204"/>
            </a:xfrm>
            <a:custGeom>
              <a:avLst/>
              <a:gdLst/>
              <a:ahLst/>
              <a:cxnLst/>
              <a:rect l="l" t="t" r="r" b="b"/>
              <a:pathLst>
                <a:path w="3618" h="4850" extrusionOk="0">
                  <a:moveTo>
                    <a:pt x="1344" y="0"/>
                  </a:moveTo>
                  <a:cubicBezTo>
                    <a:pt x="144" y="0"/>
                    <a:pt x="251" y="2993"/>
                    <a:pt x="1" y="3634"/>
                  </a:cubicBezTo>
                  <a:lnTo>
                    <a:pt x="487" y="4850"/>
                  </a:lnTo>
                  <a:cubicBezTo>
                    <a:pt x="1064" y="3968"/>
                    <a:pt x="3618" y="959"/>
                    <a:pt x="1703" y="78"/>
                  </a:cubicBezTo>
                  <a:cubicBezTo>
                    <a:pt x="1572" y="25"/>
                    <a:pt x="1452" y="0"/>
                    <a:pt x="134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58" name="Google Shape;2095;p60">
              <a:extLst>
                <a:ext uri="{FF2B5EF4-FFF2-40B4-BE49-F238E27FC236}">
                  <a16:creationId xmlns:a16="http://schemas.microsoft.com/office/drawing/2014/main" id="{217CCCED-1ED2-4DC3-AF48-F1C74BAA3337}"/>
                </a:ext>
              </a:extLst>
            </p:cNvPr>
            <p:cNvSpPr/>
            <p:nvPr/>
          </p:nvSpPr>
          <p:spPr>
            <a:xfrm rot="-5400000">
              <a:off x="8004746" y="791472"/>
              <a:ext cx="94048" cy="72686"/>
            </a:xfrm>
            <a:custGeom>
              <a:avLst/>
              <a:gdLst/>
              <a:ahLst/>
              <a:cxnLst/>
              <a:rect l="l" t="t" r="r" b="b"/>
              <a:pathLst>
                <a:path w="4216" h="3258" extrusionOk="0">
                  <a:moveTo>
                    <a:pt x="1359" y="0"/>
                  </a:moveTo>
                  <a:cubicBezTo>
                    <a:pt x="610" y="0"/>
                    <a:pt x="0" y="428"/>
                    <a:pt x="538" y="1404"/>
                  </a:cubicBezTo>
                  <a:cubicBezTo>
                    <a:pt x="1176" y="2559"/>
                    <a:pt x="3060" y="3045"/>
                    <a:pt x="4215" y="3258"/>
                  </a:cubicBezTo>
                  <a:lnTo>
                    <a:pt x="3820" y="2103"/>
                  </a:lnTo>
                  <a:cubicBezTo>
                    <a:pt x="3547" y="1464"/>
                    <a:pt x="3121" y="735"/>
                    <a:pt x="2513" y="340"/>
                  </a:cubicBezTo>
                  <a:cubicBezTo>
                    <a:pt x="2188" y="119"/>
                    <a:pt x="1754" y="0"/>
                    <a:pt x="135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59" name="Google Shape;2096;p60">
              <a:extLst>
                <a:ext uri="{FF2B5EF4-FFF2-40B4-BE49-F238E27FC236}">
                  <a16:creationId xmlns:a16="http://schemas.microsoft.com/office/drawing/2014/main" id="{6B67BA9B-4987-4DAC-AD7D-E85B157525A5}"/>
                </a:ext>
              </a:extLst>
            </p:cNvPr>
            <p:cNvSpPr/>
            <p:nvPr/>
          </p:nvSpPr>
          <p:spPr>
            <a:xfrm rot="-5400000">
              <a:off x="7692787" y="735371"/>
              <a:ext cx="330240" cy="216295"/>
            </a:xfrm>
            <a:custGeom>
              <a:avLst/>
              <a:gdLst/>
              <a:ahLst/>
              <a:cxnLst/>
              <a:rect l="l" t="t" r="r" b="b"/>
              <a:pathLst>
                <a:path w="14804" h="9695" extrusionOk="0">
                  <a:moveTo>
                    <a:pt x="12261" y="1"/>
                  </a:moveTo>
                  <a:cubicBezTo>
                    <a:pt x="10935" y="1"/>
                    <a:pt x="8890" y="1334"/>
                    <a:pt x="8572" y="3980"/>
                  </a:cubicBezTo>
                  <a:cubicBezTo>
                    <a:pt x="8128" y="1620"/>
                    <a:pt x="6140" y="572"/>
                    <a:pt x="4774" y="572"/>
                  </a:cubicBezTo>
                  <a:cubicBezTo>
                    <a:pt x="4363" y="572"/>
                    <a:pt x="4009" y="667"/>
                    <a:pt x="3770" y="849"/>
                  </a:cubicBezTo>
                  <a:cubicBezTo>
                    <a:pt x="0" y="3707"/>
                    <a:pt x="6323" y="9451"/>
                    <a:pt x="8876" y="9694"/>
                  </a:cubicBezTo>
                  <a:cubicBezTo>
                    <a:pt x="11308" y="9147"/>
                    <a:pt x="14226" y="6047"/>
                    <a:pt x="14590" y="3646"/>
                  </a:cubicBezTo>
                  <a:cubicBezTo>
                    <a:pt x="14803" y="2217"/>
                    <a:pt x="14560" y="728"/>
                    <a:pt x="12797" y="89"/>
                  </a:cubicBezTo>
                  <a:cubicBezTo>
                    <a:pt x="12640" y="30"/>
                    <a:pt x="12458" y="1"/>
                    <a:pt x="12261" y="1"/>
                  </a:cubicBezTo>
                  <a:close/>
                </a:path>
              </a:pathLst>
            </a:custGeom>
            <a:solidFill>
              <a:srgbClr val="AC00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60" name="Google Shape;2097;p60">
              <a:extLst>
                <a:ext uri="{FF2B5EF4-FFF2-40B4-BE49-F238E27FC236}">
                  <a16:creationId xmlns:a16="http://schemas.microsoft.com/office/drawing/2014/main" id="{D8575B79-86E4-41C4-ACA0-7A7763B020D7}"/>
                </a:ext>
              </a:extLst>
            </p:cNvPr>
            <p:cNvSpPr/>
            <p:nvPr/>
          </p:nvSpPr>
          <p:spPr>
            <a:xfrm rot="-5400000">
              <a:off x="7795962" y="775486"/>
              <a:ext cx="165477" cy="108270"/>
            </a:xfrm>
            <a:custGeom>
              <a:avLst/>
              <a:gdLst/>
              <a:ahLst/>
              <a:cxnLst/>
              <a:rect l="l" t="t" r="r" b="b"/>
              <a:pathLst>
                <a:path w="7418" h="4853" extrusionOk="0">
                  <a:moveTo>
                    <a:pt x="6135" y="1"/>
                  </a:moveTo>
                  <a:cubicBezTo>
                    <a:pt x="5469" y="1"/>
                    <a:pt x="4444" y="679"/>
                    <a:pt x="4286" y="1995"/>
                  </a:cubicBezTo>
                  <a:cubicBezTo>
                    <a:pt x="4075" y="796"/>
                    <a:pt x="3063" y="288"/>
                    <a:pt x="2377" y="288"/>
                  </a:cubicBezTo>
                  <a:cubicBezTo>
                    <a:pt x="2176" y="288"/>
                    <a:pt x="2002" y="332"/>
                    <a:pt x="1885" y="414"/>
                  </a:cubicBezTo>
                  <a:cubicBezTo>
                    <a:pt x="1" y="1873"/>
                    <a:pt x="3162" y="4761"/>
                    <a:pt x="4438" y="4852"/>
                  </a:cubicBezTo>
                  <a:cubicBezTo>
                    <a:pt x="5654" y="4579"/>
                    <a:pt x="7113" y="3028"/>
                    <a:pt x="7296" y="1843"/>
                  </a:cubicBezTo>
                  <a:cubicBezTo>
                    <a:pt x="7417" y="1113"/>
                    <a:pt x="7296" y="354"/>
                    <a:pt x="6414" y="50"/>
                  </a:cubicBezTo>
                  <a:cubicBezTo>
                    <a:pt x="6333" y="17"/>
                    <a:pt x="6238" y="1"/>
                    <a:pt x="61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61" name="Google Shape;2098;p60">
              <a:extLst>
                <a:ext uri="{FF2B5EF4-FFF2-40B4-BE49-F238E27FC236}">
                  <a16:creationId xmlns:a16="http://schemas.microsoft.com/office/drawing/2014/main" id="{E70FD4D2-27DA-43F7-9B12-762D9800B1C0}"/>
                </a:ext>
              </a:extLst>
            </p:cNvPr>
            <p:cNvSpPr/>
            <p:nvPr/>
          </p:nvSpPr>
          <p:spPr>
            <a:xfrm rot="-5400000">
              <a:off x="8011475" y="1067513"/>
              <a:ext cx="152851" cy="117774"/>
            </a:xfrm>
            <a:custGeom>
              <a:avLst/>
              <a:gdLst/>
              <a:ahLst/>
              <a:cxnLst/>
              <a:rect l="l" t="t" r="r" b="b"/>
              <a:pathLst>
                <a:path w="6852" h="5279" extrusionOk="0">
                  <a:moveTo>
                    <a:pt x="5145" y="0"/>
                  </a:moveTo>
                  <a:cubicBezTo>
                    <a:pt x="5107" y="0"/>
                    <a:pt x="5068" y="2"/>
                    <a:pt x="5028" y="4"/>
                  </a:cubicBezTo>
                  <a:cubicBezTo>
                    <a:pt x="4359" y="65"/>
                    <a:pt x="3417" y="1190"/>
                    <a:pt x="3842" y="2649"/>
                  </a:cubicBezTo>
                  <a:cubicBezTo>
                    <a:pt x="3392" y="1957"/>
                    <a:pt x="2720" y="1708"/>
                    <a:pt x="2138" y="1708"/>
                  </a:cubicBezTo>
                  <a:cubicBezTo>
                    <a:pt x="1620" y="1708"/>
                    <a:pt x="1173" y="1905"/>
                    <a:pt x="1015" y="2162"/>
                  </a:cubicBezTo>
                  <a:cubicBezTo>
                    <a:pt x="0" y="3978"/>
                    <a:pt x="3022" y="5278"/>
                    <a:pt x="4595" y="5278"/>
                  </a:cubicBezTo>
                  <a:cubicBezTo>
                    <a:pt x="4812" y="5278"/>
                    <a:pt x="5002" y="5254"/>
                    <a:pt x="5149" y="5202"/>
                  </a:cubicBezTo>
                  <a:cubicBezTo>
                    <a:pt x="6152" y="4472"/>
                    <a:pt x="6851" y="2497"/>
                    <a:pt x="6578" y="1311"/>
                  </a:cubicBezTo>
                  <a:cubicBezTo>
                    <a:pt x="6374" y="642"/>
                    <a:pt x="6003" y="0"/>
                    <a:pt x="514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62" name="Google Shape;2099;p60">
              <a:extLst>
                <a:ext uri="{FF2B5EF4-FFF2-40B4-BE49-F238E27FC236}">
                  <a16:creationId xmlns:a16="http://schemas.microsoft.com/office/drawing/2014/main" id="{91817FFE-B0DB-4EDF-A4BB-4BCCE248C476}"/>
                </a:ext>
              </a:extLst>
            </p:cNvPr>
            <p:cNvSpPr/>
            <p:nvPr/>
          </p:nvSpPr>
          <p:spPr>
            <a:xfrm rot="-5400000">
              <a:off x="7652750" y="464143"/>
              <a:ext cx="94941" cy="73244"/>
            </a:xfrm>
            <a:custGeom>
              <a:avLst/>
              <a:gdLst/>
              <a:ahLst/>
              <a:cxnLst/>
              <a:rect l="l" t="t" r="r" b="b"/>
              <a:pathLst>
                <a:path w="4256" h="3283" extrusionOk="0">
                  <a:moveTo>
                    <a:pt x="2128" y="0"/>
                  </a:moveTo>
                  <a:cubicBezTo>
                    <a:pt x="0" y="0"/>
                    <a:pt x="0" y="3283"/>
                    <a:pt x="2128" y="3283"/>
                  </a:cubicBezTo>
                  <a:cubicBezTo>
                    <a:pt x="4256" y="3283"/>
                    <a:pt x="4256" y="0"/>
                    <a:pt x="212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63" name="Google Shape;2100;p60">
              <a:extLst>
                <a:ext uri="{FF2B5EF4-FFF2-40B4-BE49-F238E27FC236}">
                  <a16:creationId xmlns:a16="http://schemas.microsoft.com/office/drawing/2014/main" id="{0516F357-B5CE-4575-BACD-9992C61E4A0C}"/>
                </a:ext>
              </a:extLst>
            </p:cNvPr>
            <p:cNvSpPr/>
            <p:nvPr/>
          </p:nvSpPr>
          <p:spPr>
            <a:xfrm rot="-5400000">
              <a:off x="7991459" y="459726"/>
              <a:ext cx="75288" cy="73266"/>
            </a:xfrm>
            <a:custGeom>
              <a:avLst/>
              <a:gdLst/>
              <a:ahLst/>
              <a:cxnLst/>
              <a:rect l="l" t="t" r="r" b="b"/>
              <a:pathLst>
                <a:path w="3375" h="3284" extrusionOk="0">
                  <a:moveTo>
                    <a:pt x="1672" y="1"/>
                  </a:moveTo>
                  <a:cubicBezTo>
                    <a:pt x="760" y="1"/>
                    <a:pt x="0" y="761"/>
                    <a:pt x="0" y="1642"/>
                  </a:cubicBezTo>
                  <a:cubicBezTo>
                    <a:pt x="0" y="2554"/>
                    <a:pt x="760" y="3284"/>
                    <a:pt x="1672" y="3284"/>
                  </a:cubicBezTo>
                  <a:lnTo>
                    <a:pt x="1703" y="3284"/>
                  </a:lnTo>
                  <a:cubicBezTo>
                    <a:pt x="2614" y="3284"/>
                    <a:pt x="3374" y="2554"/>
                    <a:pt x="3374" y="1642"/>
                  </a:cubicBezTo>
                  <a:cubicBezTo>
                    <a:pt x="3374" y="761"/>
                    <a:pt x="2614" y="1"/>
                    <a:pt x="170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64" name="Google Shape;2101;p60">
              <a:extLst>
                <a:ext uri="{FF2B5EF4-FFF2-40B4-BE49-F238E27FC236}">
                  <a16:creationId xmlns:a16="http://schemas.microsoft.com/office/drawing/2014/main" id="{F0BD7DFE-CAD1-4A5B-A6CB-D386EF5F330D}"/>
                </a:ext>
              </a:extLst>
            </p:cNvPr>
            <p:cNvSpPr/>
            <p:nvPr/>
          </p:nvSpPr>
          <p:spPr>
            <a:xfrm rot="-6062124">
              <a:off x="8319588" y="407372"/>
              <a:ext cx="667217" cy="574047"/>
            </a:xfrm>
            <a:custGeom>
              <a:avLst/>
              <a:gdLst/>
              <a:ahLst/>
              <a:cxnLst/>
              <a:rect l="l" t="t" r="r" b="b"/>
              <a:pathLst>
                <a:path w="29910" h="25730" extrusionOk="0">
                  <a:moveTo>
                    <a:pt x="0" y="1"/>
                  </a:moveTo>
                  <a:lnTo>
                    <a:pt x="0" y="1"/>
                  </a:lnTo>
                  <a:cubicBezTo>
                    <a:pt x="152" y="3344"/>
                    <a:pt x="1277" y="6536"/>
                    <a:pt x="2249" y="9119"/>
                  </a:cubicBezTo>
                  <a:cubicBezTo>
                    <a:pt x="3404" y="12341"/>
                    <a:pt x="5046" y="15715"/>
                    <a:pt x="7204" y="18451"/>
                  </a:cubicBezTo>
                  <a:cubicBezTo>
                    <a:pt x="9544" y="21460"/>
                    <a:pt x="12736" y="23557"/>
                    <a:pt x="16414" y="24651"/>
                  </a:cubicBezTo>
                  <a:cubicBezTo>
                    <a:pt x="18346" y="25274"/>
                    <a:pt x="20702" y="25730"/>
                    <a:pt x="22937" y="25730"/>
                  </a:cubicBezTo>
                  <a:cubicBezTo>
                    <a:pt x="23866" y="25730"/>
                    <a:pt x="24775" y="25651"/>
                    <a:pt x="25624" y="25472"/>
                  </a:cubicBezTo>
                  <a:cubicBezTo>
                    <a:pt x="26961" y="25199"/>
                    <a:pt x="28390" y="24864"/>
                    <a:pt x="29636" y="24256"/>
                  </a:cubicBezTo>
                  <a:lnTo>
                    <a:pt x="29757" y="23983"/>
                  </a:lnTo>
                  <a:cubicBezTo>
                    <a:pt x="29757" y="21369"/>
                    <a:pt x="29909" y="18451"/>
                    <a:pt x="28937" y="15928"/>
                  </a:cubicBezTo>
                  <a:cubicBezTo>
                    <a:pt x="27539" y="12250"/>
                    <a:pt x="25198" y="9666"/>
                    <a:pt x="21946" y="7478"/>
                  </a:cubicBezTo>
                  <a:cubicBezTo>
                    <a:pt x="19149" y="5502"/>
                    <a:pt x="15654" y="4438"/>
                    <a:pt x="12341" y="3526"/>
                  </a:cubicBezTo>
                  <a:cubicBezTo>
                    <a:pt x="9058" y="2584"/>
                    <a:pt x="5714" y="1703"/>
                    <a:pt x="2432" y="730"/>
                  </a:cubicBezTo>
                  <a:cubicBezTo>
                    <a:pt x="1581" y="487"/>
                    <a:pt x="821" y="213"/>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65" name="Google Shape;2102;p60">
              <a:extLst>
                <a:ext uri="{FF2B5EF4-FFF2-40B4-BE49-F238E27FC236}">
                  <a16:creationId xmlns:a16="http://schemas.microsoft.com/office/drawing/2014/main" id="{1AD71834-E8D8-4BB8-91FA-2960328BC2F6}"/>
                </a:ext>
              </a:extLst>
            </p:cNvPr>
            <p:cNvSpPr/>
            <p:nvPr/>
          </p:nvSpPr>
          <p:spPr>
            <a:xfrm rot="-6062124">
              <a:off x="8300800" y="430180"/>
              <a:ext cx="667217" cy="535762"/>
            </a:xfrm>
            <a:custGeom>
              <a:avLst/>
              <a:gdLst/>
              <a:ahLst/>
              <a:cxnLst/>
              <a:rect l="l" t="t" r="r" b="b"/>
              <a:pathLst>
                <a:path w="29910" h="24014" extrusionOk="0">
                  <a:moveTo>
                    <a:pt x="0" y="1"/>
                  </a:moveTo>
                  <a:cubicBezTo>
                    <a:pt x="0" y="31"/>
                    <a:pt x="0" y="31"/>
                    <a:pt x="0" y="31"/>
                  </a:cubicBezTo>
                  <a:cubicBezTo>
                    <a:pt x="152" y="153"/>
                    <a:pt x="304" y="335"/>
                    <a:pt x="426" y="548"/>
                  </a:cubicBezTo>
                  <a:cubicBezTo>
                    <a:pt x="1733" y="2858"/>
                    <a:pt x="4620" y="4438"/>
                    <a:pt x="6535" y="6232"/>
                  </a:cubicBezTo>
                  <a:cubicBezTo>
                    <a:pt x="9088" y="8603"/>
                    <a:pt x="11550" y="10973"/>
                    <a:pt x="14225" y="13192"/>
                  </a:cubicBezTo>
                  <a:cubicBezTo>
                    <a:pt x="16900" y="15381"/>
                    <a:pt x="19727" y="17417"/>
                    <a:pt x="22554" y="19393"/>
                  </a:cubicBezTo>
                  <a:cubicBezTo>
                    <a:pt x="24925" y="21004"/>
                    <a:pt x="27387" y="22433"/>
                    <a:pt x="29727" y="24013"/>
                  </a:cubicBezTo>
                  <a:lnTo>
                    <a:pt x="29757" y="23983"/>
                  </a:lnTo>
                  <a:cubicBezTo>
                    <a:pt x="29757" y="21369"/>
                    <a:pt x="29909" y="18451"/>
                    <a:pt x="28906" y="15928"/>
                  </a:cubicBezTo>
                  <a:cubicBezTo>
                    <a:pt x="27539" y="12250"/>
                    <a:pt x="25198" y="9666"/>
                    <a:pt x="21946" y="7478"/>
                  </a:cubicBezTo>
                  <a:cubicBezTo>
                    <a:pt x="19149" y="5502"/>
                    <a:pt x="15623" y="4469"/>
                    <a:pt x="12341" y="3526"/>
                  </a:cubicBezTo>
                  <a:cubicBezTo>
                    <a:pt x="9058" y="2584"/>
                    <a:pt x="5714" y="1703"/>
                    <a:pt x="2401" y="730"/>
                  </a:cubicBezTo>
                  <a:cubicBezTo>
                    <a:pt x="1581" y="517"/>
                    <a:pt x="821" y="244"/>
                    <a:pt x="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66" name="Google Shape;2103;p60">
              <a:extLst>
                <a:ext uri="{FF2B5EF4-FFF2-40B4-BE49-F238E27FC236}">
                  <a16:creationId xmlns:a16="http://schemas.microsoft.com/office/drawing/2014/main" id="{67BC4BC6-5EAC-411D-9A99-9975AD50F294}"/>
                </a:ext>
              </a:extLst>
            </p:cNvPr>
            <p:cNvSpPr/>
            <p:nvPr/>
          </p:nvSpPr>
          <p:spPr>
            <a:xfrm rot="-6062124">
              <a:off x="8308506" y="429112"/>
              <a:ext cx="665522" cy="540403"/>
            </a:xfrm>
            <a:custGeom>
              <a:avLst/>
              <a:gdLst/>
              <a:ahLst/>
              <a:cxnLst/>
              <a:rect l="l" t="t" r="r" b="b"/>
              <a:pathLst>
                <a:path w="29834" h="24222" extrusionOk="0">
                  <a:moveTo>
                    <a:pt x="312" y="1"/>
                  </a:moveTo>
                  <a:cubicBezTo>
                    <a:pt x="151" y="1"/>
                    <a:pt x="1" y="218"/>
                    <a:pt x="167" y="361"/>
                  </a:cubicBezTo>
                  <a:cubicBezTo>
                    <a:pt x="1049" y="1181"/>
                    <a:pt x="1809" y="2154"/>
                    <a:pt x="2721" y="3005"/>
                  </a:cubicBezTo>
                  <a:cubicBezTo>
                    <a:pt x="3632" y="3826"/>
                    <a:pt x="4605" y="4586"/>
                    <a:pt x="5547" y="5406"/>
                  </a:cubicBezTo>
                  <a:cubicBezTo>
                    <a:pt x="7462" y="7139"/>
                    <a:pt x="9438" y="8841"/>
                    <a:pt x="11383" y="10543"/>
                  </a:cubicBezTo>
                  <a:cubicBezTo>
                    <a:pt x="13329" y="12245"/>
                    <a:pt x="15244" y="13948"/>
                    <a:pt x="17280" y="15528"/>
                  </a:cubicBezTo>
                  <a:cubicBezTo>
                    <a:pt x="19286" y="17078"/>
                    <a:pt x="21414" y="18446"/>
                    <a:pt x="23450" y="19935"/>
                  </a:cubicBezTo>
                  <a:cubicBezTo>
                    <a:pt x="24605" y="20787"/>
                    <a:pt x="25730" y="21668"/>
                    <a:pt x="26855" y="22580"/>
                  </a:cubicBezTo>
                  <a:cubicBezTo>
                    <a:pt x="27280" y="22975"/>
                    <a:pt x="27736" y="23340"/>
                    <a:pt x="28223" y="23674"/>
                  </a:cubicBezTo>
                  <a:cubicBezTo>
                    <a:pt x="28587" y="23917"/>
                    <a:pt x="29104" y="24221"/>
                    <a:pt x="29560" y="24221"/>
                  </a:cubicBezTo>
                  <a:cubicBezTo>
                    <a:pt x="29833" y="24221"/>
                    <a:pt x="29833" y="23826"/>
                    <a:pt x="29560" y="23826"/>
                  </a:cubicBezTo>
                  <a:cubicBezTo>
                    <a:pt x="29104" y="23826"/>
                    <a:pt x="28587" y="23431"/>
                    <a:pt x="28223" y="23188"/>
                  </a:cubicBezTo>
                  <a:cubicBezTo>
                    <a:pt x="27736" y="22823"/>
                    <a:pt x="27311" y="22428"/>
                    <a:pt x="26855" y="22063"/>
                  </a:cubicBezTo>
                  <a:cubicBezTo>
                    <a:pt x="25912" y="21334"/>
                    <a:pt x="25001" y="20574"/>
                    <a:pt x="24028" y="19875"/>
                  </a:cubicBezTo>
                  <a:cubicBezTo>
                    <a:pt x="22052" y="18385"/>
                    <a:pt x="19955" y="17048"/>
                    <a:pt x="17979" y="15559"/>
                  </a:cubicBezTo>
                  <a:cubicBezTo>
                    <a:pt x="15943" y="14008"/>
                    <a:pt x="14058" y="12367"/>
                    <a:pt x="12174" y="10695"/>
                  </a:cubicBezTo>
                  <a:cubicBezTo>
                    <a:pt x="10259" y="8993"/>
                    <a:pt x="8313" y="7352"/>
                    <a:pt x="6429" y="5650"/>
                  </a:cubicBezTo>
                  <a:cubicBezTo>
                    <a:pt x="5426" y="4738"/>
                    <a:pt x="4362" y="3887"/>
                    <a:pt x="3359" y="3005"/>
                  </a:cubicBezTo>
                  <a:cubicBezTo>
                    <a:pt x="2295" y="2093"/>
                    <a:pt x="1444" y="999"/>
                    <a:pt x="441" y="57"/>
                  </a:cubicBezTo>
                  <a:cubicBezTo>
                    <a:pt x="401" y="17"/>
                    <a:pt x="356" y="1"/>
                    <a:pt x="3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67" name="Google Shape;2104;p60">
              <a:extLst>
                <a:ext uri="{FF2B5EF4-FFF2-40B4-BE49-F238E27FC236}">
                  <a16:creationId xmlns:a16="http://schemas.microsoft.com/office/drawing/2014/main" id="{E3D7650F-87ED-4FE6-8217-996B06FFD2E1}"/>
                </a:ext>
              </a:extLst>
            </p:cNvPr>
            <p:cNvSpPr/>
            <p:nvPr/>
          </p:nvSpPr>
          <p:spPr>
            <a:xfrm rot="-6062124">
              <a:off x="8585000" y="498847"/>
              <a:ext cx="231239" cy="200615"/>
            </a:xfrm>
            <a:custGeom>
              <a:avLst/>
              <a:gdLst/>
              <a:ahLst/>
              <a:cxnLst/>
              <a:rect l="l" t="t" r="r" b="b"/>
              <a:pathLst>
                <a:path w="10366" h="8992" extrusionOk="0">
                  <a:moveTo>
                    <a:pt x="9413" y="0"/>
                  </a:moveTo>
                  <a:cubicBezTo>
                    <a:pt x="9296" y="0"/>
                    <a:pt x="9162" y="102"/>
                    <a:pt x="9180" y="248"/>
                  </a:cubicBezTo>
                  <a:cubicBezTo>
                    <a:pt x="9454" y="1646"/>
                    <a:pt x="9575" y="3044"/>
                    <a:pt x="9606" y="4442"/>
                  </a:cubicBezTo>
                  <a:cubicBezTo>
                    <a:pt x="9635" y="5831"/>
                    <a:pt x="9911" y="7193"/>
                    <a:pt x="9938" y="8553"/>
                  </a:cubicBezTo>
                  <a:lnTo>
                    <a:pt x="9938" y="8553"/>
                  </a:lnTo>
                  <a:cubicBezTo>
                    <a:pt x="9400" y="8570"/>
                    <a:pt x="8861" y="8577"/>
                    <a:pt x="8322" y="8577"/>
                  </a:cubicBezTo>
                  <a:cubicBezTo>
                    <a:pt x="5978" y="8577"/>
                    <a:pt x="3624" y="8445"/>
                    <a:pt x="1283" y="8445"/>
                  </a:cubicBezTo>
                  <a:cubicBezTo>
                    <a:pt x="946" y="8445"/>
                    <a:pt x="610" y="8448"/>
                    <a:pt x="274" y="8454"/>
                  </a:cubicBezTo>
                  <a:cubicBezTo>
                    <a:pt x="1" y="8454"/>
                    <a:pt x="1" y="8849"/>
                    <a:pt x="274" y="8849"/>
                  </a:cubicBezTo>
                  <a:cubicBezTo>
                    <a:pt x="469" y="8848"/>
                    <a:pt x="665" y="8847"/>
                    <a:pt x="860" y="8847"/>
                  </a:cubicBezTo>
                  <a:cubicBezTo>
                    <a:pt x="3427" y="8847"/>
                    <a:pt x="6010" y="8992"/>
                    <a:pt x="8580" y="8992"/>
                  </a:cubicBezTo>
                  <a:cubicBezTo>
                    <a:pt x="9105" y="8992"/>
                    <a:pt x="9629" y="8986"/>
                    <a:pt x="10153" y="8971"/>
                  </a:cubicBezTo>
                  <a:cubicBezTo>
                    <a:pt x="10274" y="8971"/>
                    <a:pt x="10366" y="8880"/>
                    <a:pt x="10366" y="8758"/>
                  </a:cubicBezTo>
                  <a:cubicBezTo>
                    <a:pt x="10366" y="8029"/>
                    <a:pt x="10244" y="7299"/>
                    <a:pt x="10153" y="6539"/>
                  </a:cubicBezTo>
                  <a:cubicBezTo>
                    <a:pt x="10062" y="5810"/>
                    <a:pt x="10031" y="5050"/>
                    <a:pt x="10031" y="4321"/>
                  </a:cubicBezTo>
                  <a:cubicBezTo>
                    <a:pt x="10001" y="2922"/>
                    <a:pt x="9849" y="1524"/>
                    <a:pt x="9575" y="156"/>
                  </a:cubicBezTo>
                  <a:cubicBezTo>
                    <a:pt x="9563" y="46"/>
                    <a:pt x="9492" y="0"/>
                    <a:pt x="94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68" name="Google Shape;2105;p60">
              <a:extLst>
                <a:ext uri="{FF2B5EF4-FFF2-40B4-BE49-F238E27FC236}">
                  <a16:creationId xmlns:a16="http://schemas.microsoft.com/office/drawing/2014/main" id="{E5DE23BE-DAA1-4328-8F45-247793BD95D4}"/>
                </a:ext>
              </a:extLst>
            </p:cNvPr>
            <p:cNvSpPr/>
            <p:nvPr/>
          </p:nvSpPr>
          <p:spPr>
            <a:xfrm rot="-6062124">
              <a:off x="8554555" y="596945"/>
              <a:ext cx="216316" cy="211235"/>
            </a:xfrm>
            <a:custGeom>
              <a:avLst/>
              <a:gdLst/>
              <a:ahLst/>
              <a:cxnLst/>
              <a:rect l="l" t="t" r="r" b="b"/>
              <a:pathLst>
                <a:path w="9697" h="9468" extrusionOk="0">
                  <a:moveTo>
                    <a:pt x="9271" y="1"/>
                  </a:moveTo>
                  <a:cubicBezTo>
                    <a:pt x="9164" y="1"/>
                    <a:pt x="9058" y="62"/>
                    <a:pt x="9058" y="183"/>
                  </a:cubicBezTo>
                  <a:cubicBezTo>
                    <a:pt x="9058" y="2789"/>
                    <a:pt x="9173" y="5366"/>
                    <a:pt x="9264" y="7942"/>
                  </a:cubicBezTo>
                  <a:lnTo>
                    <a:pt x="9264" y="7942"/>
                  </a:lnTo>
                  <a:cubicBezTo>
                    <a:pt x="6396" y="8072"/>
                    <a:pt x="3628" y="9068"/>
                    <a:pt x="741" y="9068"/>
                  </a:cubicBezTo>
                  <a:cubicBezTo>
                    <a:pt x="586" y="9068"/>
                    <a:pt x="430" y="9065"/>
                    <a:pt x="273" y="9059"/>
                  </a:cubicBezTo>
                  <a:cubicBezTo>
                    <a:pt x="264" y="9058"/>
                    <a:pt x="255" y="9057"/>
                    <a:pt x="246" y="9057"/>
                  </a:cubicBezTo>
                  <a:cubicBezTo>
                    <a:pt x="0" y="9057"/>
                    <a:pt x="9" y="9454"/>
                    <a:pt x="273" y="9454"/>
                  </a:cubicBezTo>
                  <a:cubicBezTo>
                    <a:pt x="462" y="9463"/>
                    <a:pt x="650" y="9467"/>
                    <a:pt x="837" y="9467"/>
                  </a:cubicBezTo>
                  <a:cubicBezTo>
                    <a:pt x="3763" y="9467"/>
                    <a:pt x="6570" y="8417"/>
                    <a:pt x="9483" y="8360"/>
                  </a:cubicBezTo>
                  <a:cubicBezTo>
                    <a:pt x="9605" y="8360"/>
                    <a:pt x="9696" y="8269"/>
                    <a:pt x="9696" y="8147"/>
                  </a:cubicBezTo>
                  <a:cubicBezTo>
                    <a:pt x="9575" y="5503"/>
                    <a:pt x="9483" y="2858"/>
                    <a:pt x="9483" y="183"/>
                  </a:cubicBezTo>
                  <a:cubicBezTo>
                    <a:pt x="9483" y="62"/>
                    <a:pt x="9377" y="1"/>
                    <a:pt x="927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69" name="Google Shape;2106;p60">
              <a:extLst>
                <a:ext uri="{FF2B5EF4-FFF2-40B4-BE49-F238E27FC236}">
                  <a16:creationId xmlns:a16="http://schemas.microsoft.com/office/drawing/2014/main" id="{6C18FB64-69FF-41C1-BD5D-812AB5A3DEA8}"/>
                </a:ext>
              </a:extLst>
            </p:cNvPr>
            <p:cNvSpPr/>
            <p:nvPr/>
          </p:nvSpPr>
          <p:spPr>
            <a:xfrm rot="-6062124">
              <a:off x="8531100" y="705660"/>
              <a:ext cx="181382" cy="148275"/>
            </a:xfrm>
            <a:custGeom>
              <a:avLst/>
              <a:gdLst/>
              <a:ahLst/>
              <a:cxnLst/>
              <a:rect l="l" t="t" r="r" b="b"/>
              <a:pathLst>
                <a:path w="8131" h="6646" extrusionOk="0">
                  <a:moveTo>
                    <a:pt x="6632" y="0"/>
                  </a:moveTo>
                  <a:cubicBezTo>
                    <a:pt x="6514" y="0"/>
                    <a:pt x="6380" y="99"/>
                    <a:pt x="6398" y="263"/>
                  </a:cubicBezTo>
                  <a:cubicBezTo>
                    <a:pt x="6721" y="2232"/>
                    <a:pt x="7527" y="4144"/>
                    <a:pt x="7690" y="6136"/>
                  </a:cubicBezTo>
                  <a:lnTo>
                    <a:pt x="7690" y="6136"/>
                  </a:lnTo>
                  <a:cubicBezTo>
                    <a:pt x="5241" y="5907"/>
                    <a:pt x="2767" y="6234"/>
                    <a:pt x="349" y="5703"/>
                  </a:cubicBezTo>
                  <a:cubicBezTo>
                    <a:pt x="331" y="5699"/>
                    <a:pt x="313" y="5698"/>
                    <a:pt x="297" y="5698"/>
                  </a:cubicBezTo>
                  <a:cubicBezTo>
                    <a:pt x="65" y="5698"/>
                    <a:pt x="0" y="6070"/>
                    <a:pt x="227" y="6099"/>
                  </a:cubicBezTo>
                  <a:cubicBezTo>
                    <a:pt x="2750" y="6646"/>
                    <a:pt x="5364" y="6281"/>
                    <a:pt x="7918" y="6555"/>
                  </a:cubicBezTo>
                  <a:cubicBezTo>
                    <a:pt x="8009" y="6555"/>
                    <a:pt x="8130" y="6463"/>
                    <a:pt x="8130" y="6342"/>
                  </a:cubicBezTo>
                  <a:cubicBezTo>
                    <a:pt x="7978" y="4214"/>
                    <a:pt x="7158" y="2238"/>
                    <a:pt x="6793" y="141"/>
                  </a:cubicBezTo>
                  <a:cubicBezTo>
                    <a:pt x="6781" y="44"/>
                    <a:pt x="6710" y="0"/>
                    <a:pt x="66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70" name="Google Shape;2107;p60">
              <a:extLst>
                <a:ext uri="{FF2B5EF4-FFF2-40B4-BE49-F238E27FC236}">
                  <a16:creationId xmlns:a16="http://schemas.microsoft.com/office/drawing/2014/main" id="{BBD96515-B35E-43B2-B554-8B610B116500}"/>
                </a:ext>
              </a:extLst>
            </p:cNvPr>
            <p:cNvSpPr/>
            <p:nvPr/>
          </p:nvSpPr>
          <p:spPr>
            <a:xfrm rot="-6062124">
              <a:off x="8497779" y="819593"/>
              <a:ext cx="130811" cy="111574"/>
            </a:xfrm>
            <a:custGeom>
              <a:avLst/>
              <a:gdLst/>
              <a:ahLst/>
              <a:cxnLst/>
              <a:rect l="l" t="t" r="r" b="b"/>
              <a:pathLst>
                <a:path w="5864" h="5001" extrusionOk="0">
                  <a:moveTo>
                    <a:pt x="5138" y="1"/>
                  </a:moveTo>
                  <a:cubicBezTo>
                    <a:pt x="5019" y="1"/>
                    <a:pt x="4875" y="105"/>
                    <a:pt x="4894" y="255"/>
                  </a:cubicBezTo>
                  <a:cubicBezTo>
                    <a:pt x="5149" y="1674"/>
                    <a:pt x="5140" y="3146"/>
                    <a:pt x="5385" y="4572"/>
                  </a:cubicBezTo>
                  <a:lnTo>
                    <a:pt x="5385" y="4572"/>
                  </a:lnTo>
                  <a:cubicBezTo>
                    <a:pt x="4736" y="4508"/>
                    <a:pt x="4087" y="4488"/>
                    <a:pt x="3438" y="4488"/>
                  </a:cubicBezTo>
                  <a:cubicBezTo>
                    <a:pt x="2383" y="4488"/>
                    <a:pt x="1328" y="4541"/>
                    <a:pt x="274" y="4541"/>
                  </a:cubicBezTo>
                  <a:cubicBezTo>
                    <a:pt x="0" y="4541"/>
                    <a:pt x="0" y="4966"/>
                    <a:pt x="274" y="4966"/>
                  </a:cubicBezTo>
                  <a:cubicBezTo>
                    <a:pt x="1406" y="4966"/>
                    <a:pt x="2539" y="4894"/>
                    <a:pt x="3671" y="4894"/>
                  </a:cubicBezTo>
                  <a:cubicBezTo>
                    <a:pt x="4332" y="4894"/>
                    <a:pt x="4993" y="4918"/>
                    <a:pt x="5654" y="4997"/>
                  </a:cubicBezTo>
                  <a:cubicBezTo>
                    <a:pt x="5664" y="4999"/>
                    <a:pt x="5675" y="5001"/>
                    <a:pt x="5685" y="5001"/>
                  </a:cubicBezTo>
                  <a:cubicBezTo>
                    <a:pt x="5790" y="5001"/>
                    <a:pt x="5864" y="4865"/>
                    <a:pt x="5836" y="4754"/>
                  </a:cubicBezTo>
                  <a:cubicBezTo>
                    <a:pt x="5532" y="3234"/>
                    <a:pt x="5562" y="1653"/>
                    <a:pt x="5289" y="133"/>
                  </a:cubicBezTo>
                  <a:cubicBezTo>
                    <a:pt x="5277" y="41"/>
                    <a:pt x="5212" y="1"/>
                    <a:pt x="51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71" name="Google Shape;2108;p60">
              <a:extLst>
                <a:ext uri="{FF2B5EF4-FFF2-40B4-BE49-F238E27FC236}">
                  <a16:creationId xmlns:a16="http://schemas.microsoft.com/office/drawing/2014/main" id="{E569EEC5-0099-4676-9FD2-0CC26F63D718}"/>
                </a:ext>
              </a:extLst>
            </p:cNvPr>
            <p:cNvSpPr/>
            <p:nvPr/>
          </p:nvSpPr>
          <p:spPr>
            <a:xfrm rot="-6062124">
              <a:off x="8474202" y="924814"/>
              <a:ext cx="85750" cy="65124"/>
            </a:xfrm>
            <a:custGeom>
              <a:avLst/>
              <a:gdLst/>
              <a:ahLst/>
              <a:cxnLst/>
              <a:rect l="l" t="t" r="r" b="b"/>
              <a:pathLst>
                <a:path w="3844" h="2919" extrusionOk="0">
                  <a:moveTo>
                    <a:pt x="3631" y="1"/>
                  </a:moveTo>
                  <a:cubicBezTo>
                    <a:pt x="3524" y="1"/>
                    <a:pt x="3418" y="62"/>
                    <a:pt x="3418" y="183"/>
                  </a:cubicBezTo>
                  <a:lnTo>
                    <a:pt x="3418" y="2482"/>
                  </a:lnTo>
                  <a:lnTo>
                    <a:pt x="3418" y="2482"/>
                  </a:lnTo>
                  <a:cubicBezTo>
                    <a:pt x="2385" y="2334"/>
                    <a:pt x="1353" y="2286"/>
                    <a:pt x="348" y="2007"/>
                  </a:cubicBezTo>
                  <a:cubicBezTo>
                    <a:pt x="328" y="2003"/>
                    <a:pt x="310" y="2001"/>
                    <a:pt x="293" y="2001"/>
                  </a:cubicBezTo>
                  <a:cubicBezTo>
                    <a:pt x="63" y="2001"/>
                    <a:pt x="0" y="2348"/>
                    <a:pt x="226" y="2432"/>
                  </a:cubicBezTo>
                  <a:cubicBezTo>
                    <a:pt x="1321" y="2706"/>
                    <a:pt x="2476" y="2736"/>
                    <a:pt x="3570" y="2919"/>
                  </a:cubicBezTo>
                  <a:cubicBezTo>
                    <a:pt x="3691" y="2919"/>
                    <a:pt x="3843" y="2858"/>
                    <a:pt x="3843" y="2706"/>
                  </a:cubicBezTo>
                  <a:lnTo>
                    <a:pt x="3843" y="183"/>
                  </a:lnTo>
                  <a:cubicBezTo>
                    <a:pt x="3843" y="62"/>
                    <a:pt x="3737" y="1"/>
                    <a:pt x="363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72" name="Google Shape;2109;p60">
              <a:extLst>
                <a:ext uri="{FF2B5EF4-FFF2-40B4-BE49-F238E27FC236}">
                  <a16:creationId xmlns:a16="http://schemas.microsoft.com/office/drawing/2014/main" id="{8822D832-4E96-4AFD-92DC-0C4FE24744B4}"/>
                </a:ext>
              </a:extLst>
            </p:cNvPr>
            <p:cNvSpPr/>
            <p:nvPr/>
          </p:nvSpPr>
          <p:spPr>
            <a:xfrm rot="-5400000">
              <a:off x="8404797" y="288499"/>
              <a:ext cx="478050" cy="362828"/>
            </a:xfrm>
            <a:custGeom>
              <a:avLst/>
              <a:gdLst/>
              <a:ahLst/>
              <a:cxnLst/>
              <a:rect l="l" t="t" r="r" b="b"/>
              <a:pathLst>
                <a:path w="21430" h="16263" extrusionOk="0">
                  <a:moveTo>
                    <a:pt x="6005" y="1"/>
                  </a:moveTo>
                  <a:cubicBezTo>
                    <a:pt x="3421" y="1"/>
                    <a:pt x="7632" y="5385"/>
                    <a:pt x="8116" y="6050"/>
                  </a:cubicBezTo>
                  <a:cubicBezTo>
                    <a:pt x="7027" y="5914"/>
                    <a:pt x="5329" y="4339"/>
                    <a:pt x="4113" y="4339"/>
                  </a:cubicBezTo>
                  <a:cubicBezTo>
                    <a:pt x="3971" y="4339"/>
                    <a:pt x="3836" y="4361"/>
                    <a:pt x="3709" y="4408"/>
                  </a:cubicBezTo>
                  <a:cubicBezTo>
                    <a:pt x="1885" y="5077"/>
                    <a:pt x="4803" y="7418"/>
                    <a:pt x="5137" y="7965"/>
                  </a:cubicBezTo>
                  <a:cubicBezTo>
                    <a:pt x="5069" y="7976"/>
                    <a:pt x="4994" y="7981"/>
                    <a:pt x="4915" y="7981"/>
                  </a:cubicBezTo>
                  <a:cubicBezTo>
                    <a:pt x="4173" y="7981"/>
                    <a:pt x="2998" y="7541"/>
                    <a:pt x="2048" y="7541"/>
                  </a:cubicBezTo>
                  <a:cubicBezTo>
                    <a:pt x="1435" y="7541"/>
                    <a:pt x="916" y="7724"/>
                    <a:pt x="669" y="8329"/>
                  </a:cubicBezTo>
                  <a:cubicBezTo>
                    <a:pt x="0" y="9940"/>
                    <a:pt x="3313" y="11582"/>
                    <a:pt x="4377" y="12007"/>
                  </a:cubicBezTo>
                  <a:cubicBezTo>
                    <a:pt x="7478" y="13162"/>
                    <a:pt x="10517" y="13861"/>
                    <a:pt x="13739" y="14591"/>
                  </a:cubicBezTo>
                  <a:cubicBezTo>
                    <a:pt x="15320" y="14986"/>
                    <a:pt x="16900" y="15351"/>
                    <a:pt x="18481" y="15624"/>
                  </a:cubicBezTo>
                  <a:cubicBezTo>
                    <a:pt x="19484" y="15776"/>
                    <a:pt x="20396" y="16232"/>
                    <a:pt x="21369" y="16263"/>
                  </a:cubicBezTo>
                  <a:lnTo>
                    <a:pt x="21429" y="16232"/>
                  </a:lnTo>
                  <a:cubicBezTo>
                    <a:pt x="18937" y="13497"/>
                    <a:pt x="16414" y="10670"/>
                    <a:pt x="14043" y="7782"/>
                  </a:cubicBezTo>
                  <a:cubicBezTo>
                    <a:pt x="12858" y="6384"/>
                    <a:pt x="11642" y="4834"/>
                    <a:pt x="10335" y="3527"/>
                  </a:cubicBezTo>
                  <a:cubicBezTo>
                    <a:pt x="9488" y="2741"/>
                    <a:pt x="7349" y="1"/>
                    <a:pt x="6070" y="1"/>
                  </a:cubicBezTo>
                  <a:cubicBezTo>
                    <a:pt x="6063" y="1"/>
                    <a:pt x="6056" y="1"/>
                    <a:pt x="6049" y="1"/>
                  </a:cubicBezTo>
                  <a:cubicBezTo>
                    <a:pt x="6034" y="1"/>
                    <a:pt x="6020" y="1"/>
                    <a:pt x="600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73" name="Google Shape;2110;p60">
              <a:extLst>
                <a:ext uri="{FF2B5EF4-FFF2-40B4-BE49-F238E27FC236}">
                  <a16:creationId xmlns:a16="http://schemas.microsoft.com/office/drawing/2014/main" id="{8D88309F-C8B5-4417-9595-19F91EB6F356}"/>
                </a:ext>
              </a:extLst>
            </p:cNvPr>
            <p:cNvSpPr/>
            <p:nvPr/>
          </p:nvSpPr>
          <p:spPr>
            <a:xfrm rot="-5400000">
              <a:off x="8436467" y="132274"/>
              <a:ext cx="307085" cy="467729"/>
            </a:xfrm>
            <a:custGeom>
              <a:avLst/>
              <a:gdLst/>
              <a:ahLst/>
              <a:cxnLst/>
              <a:rect l="l" t="t" r="r" b="b"/>
              <a:pathLst>
                <a:path w="13766" h="20965" extrusionOk="0">
                  <a:moveTo>
                    <a:pt x="11347" y="1"/>
                  </a:moveTo>
                  <a:cubicBezTo>
                    <a:pt x="11181" y="1"/>
                    <a:pt x="11005" y="45"/>
                    <a:pt x="10818" y="144"/>
                  </a:cubicBezTo>
                  <a:cubicBezTo>
                    <a:pt x="9450" y="873"/>
                    <a:pt x="9571" y="4217"/>
                    <a:pt x="9754" y="5554"/>
                  </a:cubicBezTo>
                  <a:cubicBezTo>
                    <a:pt x="9190" y="4604"/>
                    <a:pt x="7784" y="928"/>
                    <a:pt x="6388" y="928"/>
                  </a:cubicBezTo>
                  <a:cubicBezTo>
                    <a:pt x="6355" y="928"/>
                    <a:pt x="6322" y="930"/>
                    <a:pt x="6289" y="934"/>
                  </a:cubicBezTo>
                  <a:cubicBezTo>
                    <a:pt x="4526" y="1147"/>
                    <a:pt x="5529" y="4734"/>
                    <a:pt x="5681" y="5737"/>
                  </a:cubicBezTo>
                  <a:cubicBezTo>
                    <a:pt x="4252" y="5402"/>
                    <a:pt x="3279" y="3518"/>
                    <a:pt x="1517" y="3457"/>
                  </a:cubicBezTo>
                  <a:cubicBezTo>
                    <a:pt x="1485" y="3456"/>
                    <a:pt x="1454" y="3455"/>
                    <a:pt x="1424" y="3455"/>
                  </a:cubicBezTo>
                  <a:cubicBezTo>
                    <a:pt x="1" y="3455"/>
                    <a:pt x="97" y="4848"/>
                    <a:pt x="513" y="5949"/>
                  </a:cubicBezTo>
                  <a:cubicBezTo>
                    <a:pt x="1365" y="8442"/>
                    <a:pt x="3310" y="10752"/>
                    <a:pt x="4982" y="12758"/>
                  </a:cubicBezTo>
                  <a:cubicBezTo>
                    <a:pt x="6380" y="14339"/>
                    <a:pt x="7748" y="16010"/>
                    <a:pt x="9267" y="17439"/>
                  </a:cubicBezTo>
                  <a:cubicBezTo>
                    <a:pt x="10027" y="18138"/>
                    <a:pt x="10818" y="18776"/>
                    <a:pt x="11517" y="19506"/>
                  </a:cubicBezTo>
                  <a:cubicBezTo>
                    <a:pt x="12003" y="19962"/>
                    <a:pt x="12398" y="20691"/>
                    <a:pt x="13006" y="20965"/>
                  </a:cubicBezTo>
                  <a:lnTo>
                    <a:pt x="13128" y="20934"/>
                  </a:lnTo>
                  <a:cubicBezTo>
                    <a:pt x="13705" y="18412"/>
                    <a:pt x="13614" y="15676"/>
                    <a:pt x="13614" y="13153"/>
                  </a:cubicBezTo>
                  <a:cubicBezTo>
                    <a:pt x="13584" y="11725"/>
                    <a:pt x="13584" y="10235"/>
                    <a:pt x="13523" y="8807"/>
                  </a:cubicBezTo>
                  <a:cubicBezTo>
                    <a:pt x="13462" y="7165"/>
                    <a:pt x="13766" y="5402"/>
                    <a:pt x="13492" y="3761"/>
                  </a:cubicBezTo>
                  <a:cubicBezTo>
                    <a:pt x="13330" y="2816"/>
                    <a:pt x="12665" y="1"/>
                    <a:pt x="11347" y="1"/>
                  </a:cubicBezTo>
                  <a:close/>
                </a:path>
              </a:pathLst>
            </a:custGeom>
            <a:solidFill>
              <a:srgbClr val="AC00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74" name="Google Shape;2111;p60">
              <a:extLst>
                <a:ext uri="{FF2B5EF4-FFF2-40B4-BE49-F238E27FC236}">
                  <a16:creationId xmlns:a16="http://schemas.microsoft.com/office/drawing/2014/main" id="{DAFF5F5B-034B-4D57-9D21-1C5F5DA1F656}"/>
                </a:ext>
              </a:extLst>
            </p:cNvPr>
            <p:cNvSpPr/>
            <p:nvPr/>
          </p:nvSpPr>
          <p:spPr>
            <a:xfrm rot="-5400000">
              <a:off x="8490852" y="438195"/>
              <a:ext cx="571630" cy="147514"/>
            </a:xfrm>
            <a:custGeom>
              <a:avLst/>
              <a:gdLst/>
              <a:ahLst/>
              <a:cxnLst/>
              <a:rect l="l" t="t" r="r" b="b"/>
              <a:pathLst>
                <a:path w="25625" h="6612" extrusionOk="0">
                  <a:moveTo>
                    <a:pt x="4638" y="0"/>
                  </a:moveTo>
                  <a:cubicBezTo>
                    <a:pt x="4395" y="0"/>
                    <a:pt x="4155" y="13"/>
                    <a:pt x="3922" y="42"/>
                  </a:cubicBezTo>
                  <a:cubicBezTo>
                    <a:pt x="3192" y="133"/>
                    <a:pt x="2189" y="528"/>
                    <a:pt x="2493" y="1410"/>
                  </a:cubicBezTo>
                  <a:cubicBezTo>
                    <a:pt x="2797" y="2261"/>
                    <a:pt x="4195" y="2747"/>
                    <a:pt x="4621" y="3537"/>
                  </a:cubicBezTo>
                  <a:cubicBezTo>
                    <a:pt x="3709" y="3720"/>
                    <a:pt x="1" y="3750"/>
                    <a:pt x="1703" y="5391"/>
                  </a:cubicBezTo>
                  <a:cubicBezTo>
                    <a:pt x="2858" y="6486"/>
                    <a:pt x="4681" y="6334"/>
                    <a:pt x="6110" y="6364"/>
                  </a:cubicBezTo>
                  <a:cubicBezTo>
                    <a:pt x="8799" y="6475"/>
                    <a:pt x="11514" y="6611"/>
                    <a:pt x="14208" y="6611"/>
                  </a:cubicBezTo>
                  <a:cubicBezTo>
                    <a:pt x="14467" y="6611"/>
                    <a:pt x="14727" y="6610"/>
                    <a:pt x="14986" y="6607"/>
                  </a:cubicBezTo>
                  <a:cubicBezTo>
                    <a:pt x="15236" y="6605"/>
                    <a:pt x="15487" y="6604"/>
                    <a:pt x="15739" y="6604"/>
                  </a:cubicBezTo>
                  <a:cubicBezTo>
                    <a:pt x="16398" y="6604"/>
                    <a:pt x="17062" y="6610"/>
                    <a:pt x="17729" y="6610"/>
                  </a:cubicBezTo>
                  <a:cubicBezTo>
                    <a:pt x="20404" y="6610"/>
                    <a:pt x="23115" y="6524"/>
                    <a:pt x="25624" y="5665"/>
                  </a:cubicBezTo>
                  <a:lnTo>
                    <a:pt x="25351" y="5331"/>
                  </a:lnTo>
                  <a:cubicBezTo>
                    <a:pt x="24439" y="4844"/>
                    <a:pt x="23344" y="4996"/>
                    <a:pt x="22372" y="4692"/>
                  </a:cubicBezTo>
                  <a:cubicBezTo>
                    <a:pt x="20852" y="4145"/>
                    <a:pt x="19332" y="3902"/>
                    <a:pt x="17843" y="3477"/>
                  </a:cubicBezTo>
                  <a:cubicBezTo>
                    <a:pt x="14682" y="2717"/>
                    <a:pt x="11672" y="1470"/>
                    <a:pt x="8542" y="680"/>
                  </a:cubicBezTo>
                  <a:cubicBezTo>
                    <a:pt x="7363" y="373"/>
                    <a:pt x="5946" y="0"/>
                    <a:pt x="4638" y="0"/>
                  </a:cubicBezTo>
                  <a:close/>
                </a:path>
              </a:pathLst>
            </a:custGeom>
            <a:solidFill>
              <a:srgbClr val="AC00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75" name="Google Shape;2112;p60">
              <a:extLst>
                <a:ext uri="{FF2B5EF4-FFF2-40B4-BE49-F238E27FC236}">
                  <a16:creationId xmlns:a16="http://schemas.microsoft.com/office/drawing/2014/main" id="{2EFA325C-B91C-43A8-A710-A2AB031A8C24}"/>
                </a:ext>
              </a:extLst>
            </p:cNvPr>
            <p:cNvSpPr/>
            <p:nvPr/>
          </p:nvSpPr>
          <p:spPr>
            <a:xfrm rot="-5400000">
              <a:off x="8538129" y="157220"/>
              <a:ext cx="224525" cy="349821"/>
            </a:xfrm>
            <a:custGeom>
              <a:avLst/>
              <a:gdLst/>
              <a:ahLst/>
              <a:cxnLst/>
              <a:rect l="l" t="t" r="r" b="b"/>
              <a:pathLst>
                <a:path w="10065" h="15680" extrusionOk="0">
                  <a:moveTo>
                    <a:pt x="7686" y="0"/>
                  </a:moveTo>
                  <a:cubicBezTo>
                    <a:pt x="7579" y="0"/>
                    <a:pt x="7473" y="69"/>
                    <a:pt x="7473" y="205"/>
                  </a:cubicBezTo>
                  <a:cubicBezTo>
                    <a:pt x="7503" y="2971"/>
                    <a:pt x="8020" y="5707"/>
                    <a:pt x="8537" y="8412"/>
                  </a:cubicBezTo>
                  <a:cubicBezTo>
                    <a:pt x="8780" y="9719"/>
                    <a:pt x="8993" y="11057"/>
                    <a:pt x="9236" y="12364"/>
                  </a:cubicBezTo>
                  <a:cubicBezTo>
                    <a:pt x="9358" y="12971"/>
                    <a:pt x="9479" y="13579"/>
                    <a:pt x="9540" y="14187"/>
                  </a:cubicBezTo>
                  <a:cubicBezTo>
                    <a:pt x="9552" y="14381"/>
                    <a:pt x="9540" y="14564"/>
                    <a:pt x="9533" y="14744"/>
                  </a:cubicBezTo>
                  <a:lnTo>
                    <a:pt x="9533" y="14744"/>
                  </a:lnTo>
                  <a:cubicBezTo>
                    <a:pt x="8969" y="13936"/>
                    <a:pt x="8529" y="13044"/>
                    <a:pt x="7990" y="12212"/>
                  </a:cubicBezTo>
                  <a:cubicBezTo>
                    <a:pt x="7230" y="11026"/>
                    <a:pt x="6379" y="9871"/>
                    <a:pt x="5528" y="8716"/>
                  </a:cubicBezTo>
                  <a:cubicBezTo>
                    <a:pt x="3826" y="6436"/>
                    <a:pt x="2002" y="4248"/>
                    <a:pt x="452" y="1847"/>
                  </a:cubicBezTo>
                  <a:cubicBezTo>
                    <a:pt x="407" y="1784"/>
                    <a:pt x="347" y="1759"/>
                    <a:pt x="287" y="1759"/>
                  </a:cubicBezTo>
                  <a:cubicBezTo>
                    <a:pt x="143" y="1759"/>
                    <a:pt x="1" y="1909"/>
                    <a:pt x="87" y="2059"/>
                  </a:cubicBezTo>
                  <a:cubicBezTo>
                    <a:pt x="1667" y="4491"/>
                    <a:pt x="3552" y="6710"/>
                    <a:pt x="5254" y="9050"/>
                  </a:cubicBezTo>
                  <a:cubicBezTo>
                    <a:pt x="6105" y="10205"/>
                    <a:pt x="6956" y="11330"/>
                    <a:pt x="7716" y="12546"/>
                  </a:cubicBezTo>
                  <a:cubicBezTo>
                    <a:pt x="8354" y="13549"/>
                    <a:pt x="8871" y="14674"/>
                    <a:pt x="9662" y="15616"/>
                  </a:cubicBezTo>
                  <a:cubicBezTo>
                    <a:pt x="9707" y="15661"/>
                    <a:pt x="9755" y="15680"/>
                    <a:pt x="9802" y="15680"/>
                  </a:cubicBezTo>
                  <a:cubicBezTo>
                    <a:pt x="9944" y="15680"/>
                    <a:pt x="10065" y="15503"/>
                    <a:pt x="9996" y="15342"/>
                  </a:cubicBezTo>
                  <a:cubicBezTo>
                    <a:pt x="9874" y="15069"/>
                    <a:pt x="9965" y="14795"/>
                    <a:pt x="9965" y="14491"/>
                  </a:cubicBezTo>
                  <a:cubicBezTo>
                    <a:pt x="9965" y="14218"/>
                    <a:pt x="9935" y="13914"/>
                    <a:pt x="9874" y="13640"/>
                  </a:cubicBezTo>
                  <a:cubicBezTo>
                    <a:pt x="9813" y="13123"/>
                    <a:pt x="9722" y="12607"/>
                    <a:pt x="9601" y="12120"/>
                  </a:cubicBezTo>
                  <a:cubicBezTo>
                    <a:pt x="9358" y="10844"/>
                    <a:pt x="9175" y="9567"/>
                    <a:pt x="8932" y="8321"/>
                  </a:cubicBezTo>
                  <a:cubicBezTo>
                    <a:pt x="8415" y="5616"/>
                    <a:pt x="7899" y="2941"/>
                    <a:pt x="7899" y="205"/>
                  </a:cubicBezTo>
                  <a:cubicBezTo>
                    <a:pt x="7899" y="69"/>
                    <a:pt x="7792" y="0"/>
                    <a:pt x="768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76" name="Google Shape;2113;p60">
              <a:extLst>
                <a:ext uri="{FF2B5EF4-FFF2-40B4-BE49-F238E27FC236}">
                  <a16:creationId xmlns:a16="http://schemas.microsoft.com/office/drawing/2014/main" id="{7EDA7B67-E88F-4017-B096-964949B503EA}"/>
                </a:ext>
              </a:extLst>
            </p:cNvPr>
            <p:cNvSpPr/>
            <p:nvPr/>
          </p:nvSpPr>
          <p:spPr>
            <a:xfrm rot="-5400000">
              <a:off x="8584105" y="136588"/>
              <a:ext cx="133667" cy="316780"/>
            </a:xfrm>
            <a:custGeom>
              <a:avLst/>
              <a:gdLst/>
              <a:ahLst/>
              <a:cxnLst/>
              <a:rect l="l" t="t" r="r" b="b"/>
              <a:pathLst>
                <a:path w="5992" h="14199" extrusionOk="0">
                  <a:moveTo>
                    <a:pt x="268" y="1"/>
                  </a:moveTo>
                  <a:cubicBezTo>
                    <a:pt x="137" y="1"/>
                    <a:pt x="0" y="146"/>
                    <a:pt x="63" y="291"/>
                  </a:cubicBezTo>
                  <a:cubicBezTo>
                    <a:pt x="215" y="565"/>
                    <a:pt x="276" y="899"/>
                    <a:pt x="367" y="1203"/>
                  </a:cubicBezTo>
                  <a:cubicBezTo>
                    <a:pt x="458" y="1477"/>
                    <a:pt x="549" y="1750"/>
                    <a:pt x="671" y="2024"/>
                  </a:cubicBezTo>
                  <a:cubicBezTo>
                    <a:pt x="883" y="2541"/>
                    <a:pt x="1096" y="3088"/>
                    <a:pt x="1339" y="3605"/>
                  </a:cubicBezTo>
                  <a:cubicBezTo>
                    <a:pt x="1856" y="4729"/>
                    <a:pt x="2373" y="5823"/>
                    <a:pt x="2738" y="7009"/>
                  </a:cubicBezTo>
                  <a:cubicBezTo>
                    <a:pt x="3558" y="9410"/>
                    <a:pt x="4531" y="11751"/>
                    <a:pt x="5564" y="14091"/>
                  </a:cubicBezTo>
                  <a:cubicBezTo>
                    <a:pt x="5593" y="14167"/>
                    <a:pt x="5648" y="14198"/>
                    <a:pt x="5708" y="14198"/>
                  </a:cubicBezTo>
                  <a:cubicBezTo>
                    <a:pt x="5839" y="14198"/>
                    <a:pt x="5992" y="14045"/>
                    <a:pt x="5929" y="13878"/>
                  </a:cubicBezTo>
                  <a:cubicBezTo>
                    <a:pt x="5382" y="12662"/>
                    <a:pt x="4835" y="11416"/>
                    <a:pt x="4318" y="10200"/>
                  </a:cubicBezTo>
                  <a:cubicBezTo>
                    <a:pt x="3862" y="9015"/>
                    <a:pt x="3467" y="7830"/>
                    <a:pt x="3042" y="6614"/>
                  </a:cubicBezTo>
                  <a:cubicBezTo>
                    <a:pt x="2677" y="5519"/>
                    <a:pt x="2190" y="4456"/>
                    <a:pt x="1704" y="3392"/>
                  </a:cubicBezTo>
                  <a:cubicBezTo>
                    <a:pt x="1461" y="2845"/>
                    <a:pt x="1218" y="2267"/>
                    <a:pt x="975" y="1720"/>
                  </a:cubicBezTo>
                  <a:cubicBezTo>
                    <a:pt x="792" y="1173"/>
                    <a:pt x="671" y="595"/>
                    <a:pt x="427" y="109"/>
                  </a:cubicBezTo>
                  <a:cubicBezTo>
                    <a:pt x="389" y="32"/>
                    <a:pt x="329" y="1"/>
                    <a:pt x="26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77" name="Google Shape;2114;p60">
              <a:extLst>
                <a:ext uri="{FF2B5EF4-FFF2-40B4-BE49-F238E27FC236}">
                  <a16:creationId xmlns:a16="http://schemas.microsoft.com/office/drawing/2014/main" id="{02016CF8-8652-4E51-9A52-B5BDD3E60114}"/>
                </a:ext>
              </a:extLst>
            </p:cNvPr>
            <p:cNvSpPr/>
            <p:nvPr/>
          </p:nvSpPr>
          <p:spPr>
            <a:xfrm rot="-5400000">
              <a:off x="8551530" y="237856"/>
              <a:ext cx="287901" cy="256610"/>
            </a:xfrm>
            <a:custGeom>
              <a:avLst/>
              <a:gdLst/>
              <a:ahLst/>
              <a:cxnLst/>
              <a:rect l="l" t="t" r="r" b="b"/>
              <a:pathLst>
                <a:path w="12906" h="11502" extrusionOk="0">
                  <a:moveTo>
                    <a:pt x="273" y="0"/>
                  </a:moveTo>
                  <a:cubicBezTo>
                    <a:pt x="133" y="0"/>
                    <a:pt x="1" y="153"/>
                    <a:pt x="84" y="320"/>
                  </a:cubicBezTo>
                  <a:cubicBezTo>
                    <a:pt x="1452" y="2752"/>
                    <a:pt x="3489" y="4758"/>
                    <a:pt x="5525" y="6643"/>
                  </a:cubicBezTo>
                  <a:cubicBezTo>
                    <a:pt x="6559" y="7554"/>
                    <a:pt x="7562" y="8497"/>
                    <a:pt x="8717" y="9257"/>
                  </a:cubicBezTo>
                  <a:cubicBezTo>
                    <a:pt x="9963" y="10047"/>
                    <a:pt x="11270" y="10685"/>
                    <a:pt x="12516" y="11475"/>
                  </a:cubicBezTo>
                  <a:cubicBezTo>
                    <a:pt x="12548" y="11494"/>
                    <a:pt x="12580" y="11502"/>
                    <a:pt x="12610" y="11502"/>
                  </a:cubicBezTo>
                  <a:cubicBezTo>
                    <a:pt x="12782" y="11502"/>
                    <a:pt x="12906" y="11240"/>
                    <a:pt x="12699" y="11111"/>
                  </a:cubicBezTo>
                  <a:cubicBezTo>
                    <a:pt x="11513" y="10351"/>
                    <a:pt x="10237" y="9713"/>
                    <a:pt x="9051" y="8953"/>
                  </a:cubicBezTo>
                  <a:cubicBezTo>
                    <a:pt x="7866" y="8223"/>
                    <a:pt x="6863" y="7281"/>
                    <a:pt x="5829" y="6339"/>
                  </a:cubicBezTo>
                  <a:cubicBezTo>
                    <a:pt x="3793" y="4515"/>
                    <a:pt x="1787" y="2539"/>
                    <a:pt x="449" y="108"/>
                  </a:cubicBezTo>
                  <a:cubicBezTo>
                    <a:pt x="402" y="32"/>
                    <a:pt x="337" y="0"/>
                    <a:pt x="27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78" name="Google Shape;2115;p60">
              <a:extLst>
                <a:ext uri="{FF2B5EF4-FFF2-40B4-BE49-F238E27FC236}">
                  <a16:creationId xmlns:a16="http://schemas.microsoft.com/office/drawing/2014/main" id="{1C5BCDA2-81F8-4A8B-8092-3C16E0DBED96}"/>
                </a:ext>
              </a:extLst>
            </p:cNvPr>
            <p:cNvSpPr/>
            <p:nvPr/>
          </p:nvSpPr>
          <p:spPr>
            <a:xfrm rot="-5400000">
              <a:off x="8559545" y="339250"/>
              <a:ext cx="381280" cy="147112"/>
            </a:xfrm>
            <a:custGeom>
              <a:avLst/>
              <a:gdLst/>
              <a:ahLst/>
              <a:cxnLst/>
              <a:rect l="l" t="t" r="r" b="b"/>
              <a:pathLst>
                <a:path w="17092" h="6594" extrusionOk="0">
                  <a:moveTo>
                    <a:pt x="469" y="110"/>
                  </a:moveTo>
                  <a:cubicBezTo>
                    <a:pt x="479" y="115"/>
                    <a:pt x="489" y="121"/>
                    <a:pt x="499" y="126"/>
                  </a:cubicBezTo>
                  <a:cubicBezTo>
                    <a:pt x="484" y="126"/>
                    <a:pt x="477" y="118"/>
                    <a:pt x="469" y="110"/>
                  </a:cubicBezTo>
                  <a:close/>
                  <a:moveTo>
                    <a:pt x="262" y="0"/>
                  </a:moveTo>
                  <a:cubicBezTo>
                    <a:pt x="124" y="0"/>
                    <a:pt x="0" y="132"/>
                    <a:pt x="104" y="278"/>
                  </a:cubicBezTo>
                  <a:cubicBezTo>
                    <a:pt x="226" y="490"/>
                    <a:pt x="499" y="521"/>
                    <a:pt x="712" y="612"/>
                  </a:cubicBezTo>
                  <a:cubicBezTo>
                    <a:pt x="1047" y="734"/>
                    <a:pt x="1411" y="886"/>
                    <a:pt x="1746" y="1007"/>
                  </a:cubicBezTo>
                  <a:cubicBezTo>
                    <a:pt x="2475" y="1250"/>
                    <a:pt x="3174" y="1493"/>
                    <a:pt x="3904" y="1737"/>
                  </a:cubicBezTo>
                  <a:cubicBezTo>
                    <a:pt x="5332" y="2223"/>
                    <a:pt x="6791" y="2648"/>
                    <a:pt x="8250" y="3104"/>
                  </a:cubicBezTo>
                  <a:cubicBezTo>
                    <a:pt x="11138" y="4047"/>
                    <a:pt x="14026" y="5050"/>
                    <a:pt x="16670" y="6569"/>
                  </a:cubicBezTo>
                  <a:cubicBezTo>
                    <a:pt x="16704" y="6586"/>
                    <a:pt x="16737" y="6594"/>
                    <a:pt x="16769" y="6594"/>
                  </a:cubicBezTo>
                  <a:cubicBezTo>
                    <a:pt x="16964" y="6594"/>
                    <a:pt x="17092" y="6309"/>
                    <a:pt x="16883" y="6205"/>
                  </a:cubicBezTo>
                  <a:cubicBezTo>
                    <a:pt x="14329" y="4715"/>
                    <a:pt x="11503" y="3712"/>
                    <a:pt x="8706" y="2831"/>
                  </a:cubicBezTo>
                  <a:cubicBezTo>
                    <a:pt x="7278" y="2375"/>
                    <a:pt x="5849" y="1949"/>
                    <a:pt x="4420" y="1463"/>
                  </a:cubicBezTo>
                  <a:cubicBezTo>
                    <a:pt x="3691" y="1250"/>
                    <a:pt x="2992" y="1007"/>
                    <a:pt x="2262" y="734"/>
                  </a:cubicBezTo>
                  <a:cubicBezTo>
                    <a:pt x="1928" y="612"/>
                    <a:pt x="1563" y="490"/>
                    <a:pt x="1229" y="369"/>
                  </a:cubicBezTo>
                  <a:cubicBezTo>
                    <a:pt x="949" y="257"/>
                    <a:pt x="670" y="94"/>
                    <a:pt x="391" y="45"/>
                  </a:cubicBezTo>
                  <a:lnTo>
                    <a:pt x="391" y="45"/>
                  </a:lnTo>
                  <a:cubicBezTo>
                    <a:pt x="351" y="14"/>
                    <a:pt x="306" y="0"/>
                    <a:pt x="26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79" name="Google Shape;2116;p60">
              <a:extLst>
                <a:ext uri="{FF2B5EF4-FFF2-40B4-BE49-F238E27FC236}">
                  <a16:creationId xmlns:a16="http://schemas.microsoft.com/office/drawing/2014/main" id="{4EC219A6-870A-4572-B2ED-598805A4470D}"/>
                </a:ext>
              </a:extLst>
            </p:cNvPr>
            <p:cNvSpPr/>
            <p:nvPr/>
          </p:nvSpPr>
          <p:spPr>
            <a:xfrm rot="-5400000">
              <a:off x="8593134" y="416451"/>
              <a:ext cx="420407" cy="38440"/>
            </a:xfrm>
            <a:custGeom>
              <a:avLst/>
              <a:gdLst/>
              <a:ahLst/>
              <a:cxnLst/>
              <a:rect l="l" t="t" r="r" b="b"/>
              <a:pathLst>
                <a:path w="18846" h="1723" extrusionOk="0">
                  <a:moveTo>
                    <a:pt x="6444" y="1"/>
                  </a:moveTo>
                  <a:cubicBezTo>
                    <a:pt x="5877" y="1"/>
                    <a:pt x="5309" y="8"/>
                    <a:pt x="4742" y="19"/>
                  </a:cubicBezTo>
                  <a:cubicBezTo>
                    <a:pt x="3252" y="49"/>
                    <a:pt x="1763" y="141"/>
                    <a:pt x="243" y="141"/>
                  </a:cubicBezTo>
                  <a:cubicBezTo>
                    <a:pt x="0" y="171"/>
                    <a:pt x="0" y="566"/>
                    <a:pt x="243" y="566"/>
                  </a:cubicBezTo>
                  <a:cubicBezTo>
                    <a:pt x="1763" y="536"/>
                    <a:pt x="3252" y="444"/>
                    <a:pt x="4742" y="414"/>
                  </a:cubicBezTo>
                  <a:cubicBezTo>
                    <a:pt x="5129" y="406"/>
                    <a:pt x="5517" y="403"/>
                    <a:pt x="5905" y="403"/>
                  </a:cubicBezTo>
                  <a:cubicBezTo>
                    <a:pt x="7067" y="403"/>
                    <a:pt x="8230" y="437"/>
                    <a:pt x="9392" y="505"/>
                  </a:cubicBezTo>
                  <a:cubicBezTo>
                    <a:pt x="12493" y="657"/>
                    <a:pt x="15502" y="1387"/>
                    <a:pt x="18572" y="1721"/>
                  </a:cubicBezTo>
                  <a:cubicBezTo>
                    <a:pt x="18581" y="1722"/>
                    <a:pt x="18590" y="1723"/>
                    <a:pt x="18599" y="1723"/>
                  </a:cubicBezTo>
                  <a:cubicBezTo>
                    <a:pt x="18845" y="1723"/>
                    <a:pt x="18836" y="1325"/>
                    <a:pt x="18572" y="1296"/>
                  </a:cubicBezTo>
                  <a:cubicBezTo>
                    <a:pt x="15502" y="992"/>
                    <a:pt x="12493" y="232"/>
                    <a:pt x="9392" y="80"/>
                  </a:cubicBezTo>
                  <a:cubicBezTo>
                    <a:pt x="8410" y="22"/>
                    <a:pt x="7427" y="1"/>
                    <a:pt x="64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grpSp>
      <p:sp>
        <p:nvSpPr>
          <p:cNvPr id="80" name="Google Shape;2117;p60">
            <a:extLst>
              <a:ext uri="{FF2B5EF4-FFF2-40B4-BE49-F238E27FC236}">
                <a16:creationId xmlns:a16="http://schemas.microsoft.com/office/drawing/2014/main" id="{427EF99C-F43B-4402-B06A-B6A1F7F66EE9}"/>
              </a:ext>
            </a:extLst>
          </p:cNvPr>
          <p:cNvSpPr/>
          <p:nvPr/>
        </p:nvSpPr>
        <p:spPr>
          <a:xfrm>
            <a:off x="11171059" y="109925"/>
            <a:ext cx="542575" cy="521000"/>
          </a:xfrm>
          <a:custGeom>
            <a:avLst/>
            <a:gdLst/>
            <a:ahLst/>
            <a:cxnLst/>
            <a:rect l="l" t="t" r="r" b="b"/>
            <a:pathLst>
              <a:path w="21703" h="20840" extrusionOk="0">
                <a:moveTo>
                  <a:pt x="3989" y="1"/>
                </a:moveTo>
                <a:cubicBezTo>
                  <a:pt x="2364" y="1"/>
                  <a:pt x="1178" y="1621"/>
                  <a:pt x="639" y="3058"/>
                </a:cubicBezTo>
                <a:cubicBezTo>
                  <a:pt x="0" y="4760"/>
                  <a:pt x="183" y="6706"/>
                  <a:pt x="578" y="8560"/>
                </a:cubicBezTo>
                <a:cubicBezTo>
                  <a:pt x="821" y="9836"/>
                  <a:pt x="1125" y="11143"/>
                  <a:pt x="1702" y="12359"/>
                </a:cubicBezTo>
                <a:cubicBezTo>
                  <a:pt x="2401" y="13940"/>
                  <a:pt x="3344" y="15429"/>
                  <a:pt x="4438" y="16858"/>
                </a:cubicBezTo>
                <a:cubicBezTo>
                  <a:pt x="4712" y="17223"/>
                  <a:pt x="5623" y="18530"/>
                  <a:pt x="7781" y="20840"/>
                </a:cubicBezTo>
                <a:cubicBezTo>
                  <a:pt x="10456" y="18925"/>
                  <a:pt x="13465" y="17375"/>
                  <a:pt x="16262" y="15612"/>
                </a:cubicBezTo>
                <a:cubicBezTo>
                  <a:pt x="18420" y="14213"/>
                  <a:pt x="21703" y="12238"/>
                  <a:pt x="21429" y="9350"/>
                </a:cubicBezTo>
                <a:cubicBezTo>
                  <a:pt x="21212" y="6846"/>
                  <a:pt x="19341" y="5996"/>
                  <a:pt x="17103" y="5996"/>
                </a:cubicBezTo>
                <a:cubicBezTo>
                  <a:pt x="14640" y="5996"/>
                  <a:pt x="11732" y="7025"/>
                  <a:pt x="10092" y="8013"/>
                </a:cubicBezTo>
                <a:cubicBezTo>
                  <a:pt x="9544" y="5429"/>
                  <a:pt x="8207" y="2359"/>
                  <a:pt x="5867" y="687"/>
                </a:cubicBezTo>
                <a:cubicBezTo>
                  <a:pt x="5192" y="203"/>
                  <a:pt x="4563" y="1"/>
                  <a:pt x="398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81" name="Google Shape;2118;p60">
            <a:extLst>
              <a:ext uri="{FF2B5EF4-FFF2-40B4-BE49-F238E27FC236}">
                <a16:creationId xmlns:a16="http://schemas.microsoft.com/office/drawing/2014/main" id="{D9023254-AE53-46D6-A4E4-82EB7ED6EA28}"/>
              </a:ext>
            </a:extLst>
          </p:cNvPr>
          <p:cNvSpPr/>
          <p:nvPr/>
        </p:nvSpPr>
        <p:spPr>
          <a:xfrm>
            <a:off x="11584159" y="730838"/>
            <a:ext cx="424050" cy="321650"/>
          </a:xfrm>
          <a:custGeom>
            <a:avLst/>
            <a:gdLst/>
            <a:ahLst/>
            <a:cxnLst/>
            <a:rect l="l" t="t" r="r" b="b"/>
            <a:pathLst>
              <a:path w="16962" h="12866" extrusionOk="0">
                <a:moveTo>
                  <a:pt x="4477" y="1"/>
                </a:moveTo>
                <a:cubicBezTo>
                  <a:pt x="3613" y="1"/>
                  <a:pt x="2749" y="629"/>
                  <a:pt x="2402" y="1163"/>
                </a:cubicBezTo>
                <a:cubicBezTo>
                  <a:pt x="1" y="4750"/>
                  <a:pt x="1703" y="8884"/>
                  <a:pt x="1521" y="12866"/>
                </a:cubicBezTo>
                <a:cubicBezTo>
                  <a:pt x="4317" y="12227"/>
                  <a:pt x="16962" y="9644"/>
                  <a:pt x="13922" y="5662"/>
                </a:cubicBezTo>
                <a:cubicBezTo>
                  <a:pt x="13341" y="4911"/>
                  <a:pt x="12293" y="4616"/>
                  <a:pt x="11101" y="4616"/>
                </a:cubicBezTo>
                <a:cubicBezTo>
                  <a:pt x="9735" y="4616"/>
                  <a:pt x="8181" y="5004"/>
                  <a:pt x="6931" y="5540"/>
                </a:cubicBezTo>
                <a:cubicBezTo>
                  <a:pt x="6749" y="4173"/>
                  <a:pt x="6384" y="2045"/>
                  <a:pt x="6232" y="1467"/>
                </a:cubicBezTo>
                <a:cubicBezTo>
                  <a:pt x="6110" y="920"/>
                  <a:pt x="5563" y="191"/>
                  <a:pt x="4834" y="39"/>
                </a:cubicBezTo>
                <a:cubicBezTo>
                  <a:pt x="4716" y="13"/>
                  <a:pt x="4597" y="1"/>
                  <a:pt x="4477" y="1"/>
                </a:cubicBezTo>
                <a:close/>
              </a:path>
            </a:pathLst>
          </a:custGeom>
          <a:solidFill>
            <a:srgbClr val="AC00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82" name="Google Shape;2119;p60">
            <a:extLst>
              <a:ext uri="{FF2B5EF4-FFF2-40B4-BE49-F238E27FC236}">
                <a16:creationId xmlns:a16="http://schemas.microsoft.com/office/drawing/2014/main" id="{3BB581FF-5FC4-4030-A2C7-EEE5DC0188D7}"/>
              </a:ext>
            </a:extLst>
          </p:cNvPr>
          <p:cNvSpPr/>
          <p:nvPr/>
        </p:nvSpPr>
        <p:spPr>
          <a:xfrm>
            <a:off x="10638759" y="300213"/>
            <a:ext cx="424050" cy="321650"/>
          </a:xfrm>
          <a:custGeom>
            <a:avLst/>
            <a:gdLst/>
            <a:ahLst/>
            <a:cxnLst/>
            <a:rect l="l" t="t" r="r" b="b"/>
            <a:pathLst>
              <a:path w="16962" h="12866" extrusionOk="0">
                <a:moveTo>
                  <a:pt x="4477" y="1"/>
                </a:moveTo>
                <a:cubicBezTo>
                  <a:pt x="3613" y="1"/>
                  <a:pt x="2749" y="629"/>
                  <a:pt x="2402" y="1163"/>
                </a:cubicBezTo>
                <a:cubicBezTo>
                  <a:pt x="1" y="4750"/>
                  <a:pt x="1703" y="8884"/>
                  <a:pt x="1521" y="12866"/>
                </a:cubicBezTo>
                <a:cubicBezTo>
                  <a:pt x="4317" y="12227"/>
                  <a:pt x="16962" y="9644"/>
                  <a:pt x="13922" y="5662"/>
                </a:cubicBezTo>
                <a:cubicBezTo>
                  <a:pt x="13341" y="4911"/>
                  <a:pt x="12293" y="4616"/>
                  <a:pt x="11101" y="4616"/>
                </a:cubicBezTo>
                <a:cubicBezTo>
                  <a:pt x="9735" y="4616"/>
                  <a:pt x="8181" y="5004"/>
                  <a:pt x="6931" y="5540"/>
                </a:cubicBezTo>
                <a:cubicBezTo>
                  <a:pt x="6749" y="4173"/>
                  <a:pt x="6384" y="2045"/>
                  <a:pt x="6232" y="1467"/>
                </a:cubicBezTo>
                <a:cubicBezTo>
                  <a:pt x="6110" y="920"/>
                  <a:pt x="5563" y="191"/>
                  <a:pt x="4834" y="39"/>
                </a:cubicBezTo>
                <a:cubicBezTo>
                  <a:pt x="4716" y="13"/>
                  <a:pt x="4597" y="1"/>
                  <a:pt x="447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pic>
        <p:nvPicPr>
          <p:cNvPr id="83" name="Picture 82">
            <a:extLst>
              <a:ext uri="{FF2B5EF4-FFF2-40B4-BE49-F238E27FC236}">
                <a16:creationId xmlns:a16="http://schemas.microsoft.com/office/drawing/2014/main" id="{4BE526A7-3737-4841-99BD-03EF37FCF5D6}"/>
              </a:ext>
            </a:extLst>
          </p:cNvPr>
          <p:cNvPicPr>
            <a:picLocks noChangeAspect="1"/>
          </p:cNvPicPr>
          <p:nvPr/>
        </p:nvPicPr>
        <p:blipFill rotWithShape="1">
          <a:blip r:embed="rId4"/>
          <a:srcRect l="35847" t="56723"/>
          <a:stretch/>
        </p:blipFill>
        <p:spPr>
          <a:xfrm>
            <a:off x="11713634" y="-2223736"/>
            <a:ext cx="3444138" cy="2967922"/>
          </a:xfrm>
          <a:prstGeom prst="rect">
            <a:avLst/>
          </a:prstGeom>
        </p:spPr>
      </p:pic>
      <p:pic>
        <p:nvPicPr>
          <p:cNvPr id="126" name="Picture 9">
            <a:extLst>
              <a:ext uri="{FF2B5EF4-FFF2-40B4-BE49-F238E27FC236}">
                <a16:creationId xmlns:a16="http://schemas.microsoft.com/office/drawing/2014/main" id="{E7AB7ED8-FAC7-484C-A714-23E75CFD3E1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836626" y="2117041"/>
            <a:ext cx="1010905" cy="771964"/>
          </a:xfrm>
          <a:prstGeom prst="rect">
            <a:avLst/>
          </a:prstGeom>
        </p:spPr>
      </p:pic>
      <p:pic>
        <p:nvPicPr>
          <p:cNvPr id="1024" name="Picture 1023">
            <a:extLst>
              <a:ext uri="{FF2B5EF4-FFF2-40B4-BE49-F238E27FC236}">
                <a16:creationId xmlns:a16="http://schemas.microsoft.com/office/drawing/2014/main" id="{398374D5-5861-459A-9D53-78DD4E71F132}"/>
              </a:ext>
            </a:extLst>
          </p:cNvPr>
          <p:cNvPicPr>
            <a:picLocks noChangeAspect="1"/>
          </p:cNvPicPr>
          <p:nvPr/>
        </p:nvPicPr>
        <p:blipFill>
          <a:blip r:embed="rId7"/>
          <a:stretch>
            <a:fillRect/>
          </a:stretch>
        </p:blipFill>
        <p:spPr>
          <a:xfrm>
            <a:off x="4723351" y="3805015"/>
            <a:ext cx="2682472" cy="2408129"/>
          </a:xfrm>
          <a:prstGeom prst="rect">
            <a:avLst/>
          </a:prstGeom>
        </p:spPr>
      </p:pic>
      <p:pic>
        <p:nvPicPr>
          <p:cNvPr id="1025" name="Picture 1024">
            <a:extLst>
              <a:ext uri="{FF2B5EF4-FFF2-40B4-BE49-F238E27FC236}">
                <a16:creationId xmlns:a16="http://schemas.microsoft.com/office/drawing/2014/main" id="{89E62E96-8C5C-4A2A-ABCC-3588B92F04C4}"/>
              </a:ext>
            </a:extLst>
          </p:cNvPr>
          <p:cNvPicPr>
            <a:picLocks noChangeAspect="1"/>
          </p:cNvPicPr>
          <p:nvPr/>
        </p:nvPicPr>
        <p:blipFill>
          <a:blip r:embed="rId8"/>
          <a:stretch>
            <a:fillRect/>
          </a:stretch>
        </p:blipFill>
        <p:spPr>
          <a:xfrm>
            <a:off x="8397445" y="3440780"/>
            <a:ext cx="2682472" cy="2694666"/>
          </a:xfrm>
          <a:prstGeom prst="rect">
            <a:avLst/>
          </a:prstGeom>
        </p:spPr>
      </p:pic>
      <p:pic>
        <p:nvPicPr>
          <p:cNvPr id="1027" name="Picture 1026">
            <a:extLst>
              <a:ext uri="{FF2B5EF4-FFF2-40B4-BE49-F238E27FC236}">
                <a16:creationId xmlns:a16="http://schemas.microsoft.com/office/drawing/2014/main" id="{FE2559CE-CC10-417B-AEF5-27B95B65F0F6}"/>
              </a:ext>
            </a:extLst>
          </p:cNvPr>
          <p:cNvPicPr>
            <a:picLocks noChangeAspect="1"/>
          </p:cNvPicPr>
          <p:nvPr/>
        </p:nvPicPr>
        <p:blipFill>
          <a:blip r:embed="rId9"/>
          <a:stretch>
            <a:fillRect/>
          </a:stretch>
        </p:blipFill>
        <p:spPr>
          <a:xfrm>
            <a:off x="918799" y="3470685"/>
            <a:ext cx="2682472" cy="2804403"/>
          </a:xfrm>
          <a:prstGeom prst="rect">
            <a:avLst/>
          </a:prstGeom>
        </p:spPr>
      </p:pic>
      <p:sp>
        <p:nvSpPr>
          <p:cNvPr id="249" name="Rectangle: Rounded Corners 248">
            <a:extLst>
              <a:ext uri="{FF2B5EF4-FFF2-40B4-BE49-F238E27FC236}">
                <a16:creationId xmlns:a16="http://schemas.microsoft.com/office/drawing/2014/main" id="{CD21C75A-C205-4E72-932F-406D1B5B718A}"/>
              </a:ext>
            </a:extLst>
          </p:cNvPr>
          <p:cNvSpPr/>
          <p:nvPr/>
        </p:nvSpPr>
        <p:spPr>
          <a:xfrm>
            <a:off x="801359" y="496424"/>
            <a:ext cx="7959079" cy="2043960"/>
          </a:xfrm>
          <a:prstGeom prst="roundRect">
            <a:avLst/>
          </a:prstGeom>
          <a:solidFill>
            <a:schemeClr val="accent5">
              <a:lumMod val="20000"/>
              <a:lumOff val="80000"/>
              <a:alpha val="98000"/>
            </a:schemeClr>
          </a:solidFill>
          <a:ln w="127000">
            <a:solidFill>
              <a:schemeClr val="bg1"/>
            </a:solid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50" name="TextBox 249">
            <a:extLst>
              <a:ext uri="{FF2B5EF4-FFF2-40B4-BE49-F238E27FC236}">
                <a16:creationId xmlns:a16="http://schemas.microsoft.com/office/drawing/2014/main" id="{7347B189-760A-4F8D-B980-A9F6F6158B8A}"/>
              </a:ext>
            </a:extLst>
          </p:cNvPr>
          <p:cNvSpPr txBox="1"/>
          <p:nvPr/>
        </p:nvSpPr>
        <p:spPr>
          <a:xfrm>
            <a:off x="1023650" y="702916"/>
            <a:ext cx="7596767"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
                <a:ea typeface="+mn-ea"/>
                <a:cs typeface="+mn-cs"/>
              </a:rPr>
              <a:t>Con </a:t>
            </a:r>
            <a:r>
              <a:rPr kumimoji="0" lang="en-US" sz="3200" b="1" i="0" u="none" strike="noStrike" kern="1200" cap="none" spc="0" normalizeH="0" baseline="0" noProof="0" dirty="0" err="1">
                <a:ln>
                  <a:noFill/>
                </a:ln>
                <a:solidFill>
                  <a:srgbClr val="002060"/>
                </a:solidFill>
                <a:effectLst/>
                <a:uLnTx/>
                <a:uFillTx/>
                <a:latin typeface="Arial"/>
                <a:ea typeface="+mn-ea"/>
                <a:cs typeface="+mn-cs"/>
              </a:rPr>
              <a:t>rồng</a:t>
            </a:r>
            <a:r>
              <a:rPr kumimoji="0" lang="en-US" sz="3200" b="1" i="0" u="none" strike="noStrike" kern="1200" cap="none" spc="0" normalizeH="0" baseline="0" noProof="0" dirty="0">
                <a:ln>
                  <a:noFill/>
                </a:ln>
                <a:solidFill>
                  <a:srgbClr val="002060"/>
                </a:solidFill>
                <a:effectLst/>
                <a:uLnTx/>
                <a:uFillTx/>
                <a:latin typeface="Arial"/>
                <a:ea typeface="+mn-ea"/>
                <a:cs typeface="+mn-cs"/>
              </a:rPr>
              <a:t> </a:t>
            </a:r>
            <a:r>
              <a:rPr kumimoji="0" lang="en-US" sz="3200" b="1" i="0" u="none" strike="noStrike" kern="1200" cap="none" spc="0" normalizeH="0" baseline="0" noProof="0" dirty="0" err="1">
                <a:ln>
                  <a:noFill/>
                </a:ln>
                <a:solidFill>
                  <a:srgbClr val="002060"/>
                </a:solidFill>
                <a:effectLst/>
                <a:uLnTx/>
                <a:uFillTx/>
                <a:latin typeface="Arial"/>
                <a:ea typeface="+mn-ea"/>
                <a:cs typeface="+mn-cs"/>
              </a:rPr>
              <a:t>đã</a:t>
            </a:r>
            <a:r>
              <a:rPr kumimoji="0" lang="en-US" sz="3200" b="1" i="0" u="none" strike="noStrike" kern="1200" cap="none" spc="0" normalizeH="0" baseline="0" noProof="0" dirty="0">
                <a:ln>
                  <a:noFill/>
                </a:ln>
                <a:solidFill>
                  <a:srgbClr val="002060"/>
                </a:solidFill>
                <a:effectLst/>
                <a:uLnTx/>
                <a:uFillTx/>
                <a:latin typeface="Arial"/>
                <a:ea typeface="+mn-ea"/>
                <a:cs typeface="+mn-cs"/>
              </a:rPr>
              <a:t> </a:t>
            </a:r>
            <a:r>
              <a:rPr kumimoji="0" lang="en-US" sz="3200" b="1" i="0" u="none" strike="noStrike" kern="1200" cap="none" spc="0" normalizeH="0" baseline="0" noProof="0" dirty="0" err="1">
                <a:ln>
                  <a:noFill/>
                </a:ln>
                <a:solidFill>
                  <a:srgbClr val="002060"/>
                </a:solidFill>
                <a:effectLst/>
                <a:uLnTx/>
                <a:uFillTx/>
                <a:latin typeface="Arial"/>
                <a:ea typeface="+mn-ea"/>
                <a:cs typeface="+mn-cs"/>
              </a:rPr>
              <a:t>khóa</a:t>
            </a:r>
            <a:r>
              <a:rPr kumimoji="0" lang="en-US" sz="3200" b="1" i="0" u="none" strike="noStrike" kern="1200" cap="none" spc="0" normalizeH="0" baseline="0" noProof="0" dirty="0">
                <a:ln>
                  <a:noFill/>
                </a:ln>
                <a:solidFill>
                  <a:srgbClr val="002060"/>
                </a:solidFill>
                <a:effectLst/>
                <a:uLnTx/>
                <a:uFillTx/>
                <a:latin typeface="Arial"/>
                <a:ea typeface="+mn-ea"/>
                <a:cs typeface="+mn-cs"/>
              </a:rPr>
              <a:t> </a:t>
            </a:r>
            <a:r>
              <a:rPr kumimoji="0" lang="en-US" sz="3200" b="1" i="0" u="none" strike="noStrike" kern="1200" cap="none" spc="0" normalizeH="0" baseline="0" noProof="0" dirty="0" err="1">
                <a:ln>
                  <a:noFill/>
                </a:ln>
                <a:solidFill>
                  <a:srgbClr val="002060"/>
                </a:solidFill>
                <a:effectLst/>
                <a:uLnTx/>
                <a:uFillTx/>
                <a:latin typeface="Arial"/>
                <a:ea typeface="+mn-ea"/>
                <a:cs typeface="+mn-cs"/>
              </a:rPr>
              <a:t>những</a:t>
            </a:r>
            <a:r>
              <a:rPr kumimoji="0" lang="en-US" sz="3200" b="1" i="0" u="none" strike="noStrike" kern="1200" cap="none" spc="0" normalizeH="0" baseline="0" noProof="0" dirty="0">
                <a:ln>
                  <a:noFill/>
                </a:ln>
                <a:solidFill>
                  <a:srgbClr val="002060"/>
                </a:solidFill>
                <a:effectLst/>
                <a:uLnTx/>
                <a:uFillTx/>
                <a:latin typeface="Arial"/>
                <a:ea typeface="+mn-ea"/>
                <a:cs typeface="+mn-cs"/>
              </a:rPr>
              <a:t> </a:t>
            </a:r>
            <a:r>
              <a:rPr kumimoji="0" lang="en-US" sz="3200" b="1" i="0" u="none" strike="noStrike" kern="1200" cap="none" spc="0" normalizeH="0" baseline="0" noProof="0" dirty="0" err="1">
                <a:ln>
                  <a:noFill/>
                </a:ln>
                <a:solidFill>
                  <a:srgbClr val="002060"/>
                </a:solidFill>
                <a:effectLst/>
                <a:uLnTx/>
                <a:uFillTx/>
                <a:latin typeface="Arial"/>
                <a:ea typeface="+mn-ea"/>
                <a:cs typeface="+mn-cs"/>
              </a:rPr>
              <a:t>vũ</a:t>
            </a:r>
            <a:r>
              <a:rPr kumimoji="0" lang="en-US" sz="3200" b="1" i="0" u="none" strike="noStrike" kern="1200" cap="none" spc="0" normalizeH="0" baseline="0" noProof="0" dirty="0">
                <a:ln>
                  <a:noFill/>
                </a:ln>
                <a:solidFill>
                  <a:srgbClr val="002060"/>
                </a:solidFill>
                <a:effectLst/>
                <a:uLnTx/>
                <a:uFillTx/>
                <a:latin typeface="Arial"/>
                <a:ea typeface="+mn-ea"/>
                <a:cs typeface="+mn-cs"/>
              </a:rPr>
              <a:t> </a:t>
            </a:r>
            <a:r>
              <a:rPr kumimoji="0" lang="en-US" sz="3200" b="1" i="0" u="none" strike="noStrike" kern="1200" cap="none" spc="0" normalizeH="0" baseline="0" noProof="0" dirty="0" err="1">
                <a:ln>
                  <a:noFill/>
                </a:ln>
                <a:solidFill>
                  <a:srgbClr val="002060"/>
                </a:solidFill>
                <a:effectLst/>
                <a:uLnTx/>
                <a:uFillTx/>
                <a:latin typeface="Arial"/>
                <a:ea typeface="+mn-ea"/>
                <a:cs typeface="+mn-cs"/>
              </a:rPr>
              <a:t>khí</a:t>
            </a:r>
            <a:r>
              <a:rPr kumimoji="0" lang="en-US" sz="3200" b="1" i="0" u="none" strike="noStrike" kern="1200" cap="none" spc="0" normalizeH="0" baseline="0" noProof="0" dirty="0">
                <a:ln>
                  <a:noFill/>
                </a:ln>
                <a:solidFill>
                  <a:srgbClr val="002060"/>
                </a:solidFill>
                <a:effectLst/>
                <a:uLnTx/>
                <a:uFillTx/>
                <a:latin typeface="Arial"/>
                <a:ea typeface="+mn-ea"/>
                <a:cs typeface="+mn-cs"/>
              </a:rPr>
              <a:t> </a:t>
            </a:r>
            <a:r>
              <a:rPr kumimoji="0" lang="en-US" sz="3200" b="1" i="0" u="none" strike="noStrike" kern="1200" cap="none" spc="0" normalizeH="0" baseline="0" noProof="0" dirty="0" err="1">
                <a:ln>
                  <a:noFill/>
                </a:ln>
                <a:solidFill>
                  <a:srgbClr val="002060"/>
                </a:solidFill>
                <a:effectLst/>
                <a:uLnTx/>
                <a:uFillTx/>
                <a:latin typeface="Arial"/>
                <a:ea typeface="+mn-ea"/>
                <a:cs typeface="+mn-cs"/>
              </a:rPr>
              <a:t>rồi</a:t>
            </a:r>
            <a:r>
              <a:rPr kumimoji="0" lang="en-US" sz="3200" b="1" i="0" u="none" strike="noStrike" kern="1200" cap="none" spc="0" normalizeH="0" baseline="0" noProof="0" dirty="0">
                <a:ln>
                  <a:noFill/>
                </a:ln>
                <a:solidFill>
                  <a:srgbClr val="002060"/>
                </a:solidFill>
                <a:effectLst/>
                <a:uLnTx/>
                <a:uFillTx/>
                <a:latin typeface="Arial"/>
                <a:ea typeface="+mn-ea"/>
                <a:cs typeface="+mn-cs"/>
              </a:rPr>
              <a:t>! </a:t>
            </a:r>
            <a:r>
              <a:rPr kumimoji="0" lang="en-US" sz="3200" b="1" i="0" u="none" strike="noStrike" kern="1200" cap="none" spc="0" normalizeH="0" baseline="0" noProof="0" dirty="0" err="1">
                <a:ln>
                  <a:noFill/>
                </a:ln>
                <a:solidFill>
                  <a:srgbClr val="002060"/>
                </a:solidFill>
                <a:effectLst/>
                <a:uLnTx/>
                <a:uFillTx/>
                <a:latin typeface="Arial"/>
                <a:ea typeface="+mn-ea"/>
                <a:cs typeface="+mn-cs"/>
              </a:rPr>
              <a:t>Các</a:t>
            </a:r>
            <a:r>
              <a:rPr kumimoji="0" lang="en-US" sz="3200" b="1" i="0" u="none" strike="noStrike" kern="1200" cap="none" spc="0" normalizeH="0" baseline="0" noProof="0" dirty="0">
                <a:ln>
                  <a:noFill/>
                </a:ln>
                <a:solidFill>
                  <a:srgbClr val="002060"/>
                </a:solidFill>
                <a:effectLst/>
                <a:uLnTx/>
                <a:uFillTx/>
                <a:latin typeface="Arial"/>
                <a:ea typeface="+mn-ea"/>
                <a:cs typeface="+mn-cs"/>
              </a:rPr>
              <a:t> </a:t>
            </a:r>
            <a:r>
              <a:rPr kumimoji="0" lang="en-US" sz="3200" b="1" i="0" u="none" strike="noStrike" kern="1200" cap="none" spc="0" normalizeH="0" baseline="0" noProof="0" dirty="0" err="1">
                <a:ln>
                  <a:noFill/>
                </a:ln>
                <a:solidFill>
                  <a:srgbClr val="002060"/>
                </a:solidFill>
                <a:effectLst/>
                <a:uLnTx/>
                <a:uFillTx/>
                <a:latin typeface="Arial"/>
                <a:ea typeface="+mn-ea"/>
                <a:cs typeface="+mn-cs"/>
              </a:rPr>
              <a:t>bạn</a:t>
            </a:r>
            <a:r>
              <a:rPr kumimoji="0" lang="en-US" sz="3200" b="1" i="0" u="none" strike="noStrike" kern="1200" cap="none" spc="0" normalizeH="0" baseline="0" noProof="0" dirty="0">
                <a:ln>
                  <a:noFill/>
                </a:ln>
                <a:solidFill>
                  <a:srgbClr val="002060"/>
                </a:solidFill>
                <a:effectLst/>
                <a:uLnTx/>
                <a:uFillTx/>
                <a:latin typeface="Arial"/>
                <a:ea typeface="+mn-ea"/>
                <a:cs typeface="+mn-cs"/>
              </a:rPr>
              <a:t> </a:t>
            </a:r>
            <a:r>
              <a:rPr kumimoji="0" lang="en-US" sz="3200" b="1" i="0" u="none" strike="noStrike" kern="1200" cap="none" spc="0" normalizeH="0" baseline="0" noProof="0" dirty="0" err="1">
                <a:ln>
                  <a:noFill/>
                </a:ln>
                <a:solidFill>
                  <a:srgbClr val="002060"/>
                </a:solidFill>
                <a:effectLst/>
                <a:uLnTx/>
                <a:uFillTx/>
                <a:latin typeface="Arial"/>
                <a:ea typeface="+mn-ea"/>
                <a:cs typeface="+mn-cs"/>
              </a:rPr>
              <a:t>hãy</a:t>
            </a:r>
            <a:r>
              <a:rPr kumimoji="0" lang="en-US" sz="3200" b="1" i="0" u="none" strike="noStrike" kern="1200" cap="none" spc="0" normalizeH="0" baseline="0" noProof="0" dirty="0">
                <a:ln>
                  <a:noFill/>
                </a:ln>
                <a:solidFill>
                  <a:srgbClr val="002060"/>
                </a:solidFill>
                <a:effectLst/>
                <a:uLnTx/>
                <a:uFillTx/>
                <a:latin typeface="Arial"/>
                <a:ea typeface="+mn-ea"/>
                <a:cs typeface="+mn-cs"/>
              </a:rPr>
              <a:t> </a:t>
            </a:r>
            <a:r>
              <a:rPr kumimoji="0" lang="en-US" sz="3200" b="1" i="0" u="none" strike="noStrike" kern="1200" cap="none" spc="0" normalizeH="0" baseline="0" noProof="0" dirty="0" err="1">
                <a:ln>
                  <a:noFill/>
                </a:ln>
                <a:solidFill>
                  <a:srgbClr val="002060"/>
                </a:solidFill>
                <a:effectLst/>
                <a:uLnTx/>
                <a:uFillTx/>
                <a:latin typeface="Arial"/>
                <a:ea typeface="+mn-ea"/>
                <a:cs typeface="+mn-cs"/>
              </a:rPr>
              <a:t>cùng</a:t>
            </a:r>
            <a:r>
              <a:rPr kumimoji="0" lang="en-US" sz="3200" b="1" i="0" u="none" strike="noStrike" kern="1200" cap="none" spc="0" normalizeH="0" baseline="0" noProof="0" dirty="0">
                <a:ln>
                  <a:noFill/>
                </a:ln>
                <a:solidFill>
                  <a:srgbClr val="002060"/>
                </a:solidFill>
                <a:effectLst/>
                <a:uLnTx/>
                <a:uFillTx/>
                <a:latin typeface="Arial"/>
                <a:ea typeface="+mn-ea"/>
                <a:cs typeface="+mn-cs"/>
              </a:rPr>
              <a:t> </a:t>
            </a:r>
            <a:r>
              <a:rPr kumimoji="0" lang="en-US" sz="3200" b="1" i="0" u="none" strike="noStrike" kern="1200" cap="none" spc="0" normalizeH="0" baseline="0" noProof="0" dirty="0" err="1">
                <a:ln>
                  <a:noFill/>
                </a:ln>
                <a:solidFill>
                  <a:srgbClr val="002060"/>
                </a:solidFill>
                <a:effectLst/>
                <a:uLnTx/>
                <a:uFillTx/>
                <a:latin typeface="Arial"/>
                <a:ea typeface="+mn-ea"/>
                <a:cs typeface="+mn-cs"/>
              </a:rPr>
              <a:t>chúng</a:t>
            </a:r>
            <a:r>
              <a:rPr kumimoji="0" lang="en-US" sz="3200" b="1" i="0" u="none" strike="noStrike" kern="1200" cap="none" spc="0" normalizeH="0" baseline="0" noProof="0" dirty="0">
                <a:ln>
                  <a:noFill/>
                </a:ln>
                <a:solidFill>
                  <a:srgbClr val="002060"/>
                </a:solidFill>
                <a:effectLst/>
                <a:uLnTx/>
                <a:uFillTx/>
                <a:latin typeface="Arial"/>
                <a:ea typeface="+mn-ea"/>
                <a:cs typeface="+mn-cs"/>
              </a:rPr>
              <a:t> </a:t>
            </a:r>
            <a:r>
              <a:rPr kumimoji="0" lang="en-US" sz="3200" b="1" i="0" u="none" strike="noStrike" kern="1200" cap="none" spc="0" normalizeH="0" baseline="0" noProof="0" dirty="0" err="1">
                <a:ln>
                  <a:noFill/>
                </a:ln>
                <a:solidFill>
                  <a:srgbClr val="002060"/>
                </a:solidFill>
                <a:effectLst/>
                <a:uLnTx/>
                <a:uFillTx/>
                <a:latin typeface="Arial"/>
                <a:ea typeface="+mn-ea"/>
                <a:cs typeface="+mn-cs"/>
              </a:rPr>
              <a:t>tôi</a:t>
            </a:r>
            <a:r>
              <a:rPr kumimoji="0" lang="en-US" sz="3200" b="1" i="0" u="none" strike="noStrike" kern="1200" cap="none" spc="0" normalizeH="0" baseline="0" noProof="0" dirty="0">
                <a:ln>
                  <a:noFill/>
                </a:ln>
                <a:solidFill>
                  <a:srgbClr val="002060"/>
                </a:solidFill>
                <a:effectLst/>
                <a:uLnTx/>
                <a:uFillTx/>
                <a:latin typeface="Arial"/>
                <a:ea typeface="+mn-ea"/>
                <a:cs typeface="+mn-cs"/>
              </a:rPr>
              <a:t> </a:t>
            </a:r>
            <a:r>
              <a:rPr kumimoji="0" lang="en-US" sz="3200" b="1" i="0" u="none" strike="noStrike" kern="1200" cap="none" spc="0" normalizeH="0" baseline="0" noProof="0" dirty="0" err="1">
                <a:ln>
                  <a:noFill/>
                </a:ln>
                <a:solidFill>
                  <a:srgbClr val="002060"/>
                </a:solidFill>
                <a:effectLst/>
                <a:uLnTx/>
                <a:uFillTx/>
                <a:latin typeface="Arial"/>
                <a:ea typeface="+mn-ea"/>
                <a:cs typeface="+mn-cs"/>
              </a:rPr>
              <a:t>mở</a:t>
            </a:r>
            <a:r>
              <a:rPr kumimoji="0" lang="en-US" sz="3200" b="1" i="0" u="none" strike="noStrike" kern="1200" cap="none" spc="0" normalizeH="0" baseline="0" noProof="0" dirty="0">
                <a:ln>
                  <a:noFill/>
                </a:ln>
                <a:solidFill>
                  <a:srgbClr val="002060"/>
                </a:solidFill>
                <a:effectLst/>
                <a:uLnTx/>
                <a:uFillTx/>
                <a:latin typeface="Arial"/>
                <a:ea typeface="+mn-ea"/>
                <a:cs typeface="+mn-cs"/>
              </a:rPr>
              <a:t> </a:t>
            </a:r>
            <a:r>
              <a:rPr kumimoji="0" lang="en-US" sz="3200" b="1" i="0" u="none" strike="noStrike" kern="1200" cap="none" spc="0" normalizeH="0" baseline="0" noProof="0" dirty="0" err="1">
                <a:ln>
                  <a:noFill/>
                </a:ln>
                <a:solidFill>
                  <a:srgbClr val="002060"/>
                </a:solidFill>
                <a:effectLst/>
                <a:uLnTx/>
                <a:uFillTx/>
                <a:latin typeface="Arial"/>
                <a:ea typeface="+mn-ea"/>
                <a:cs typeface="+mn-cs"/>
              </a:rPr>
              <a:t>khóa</a:t>
            </a:r>
            <a:r>
              <a:rPr kumimoji="0" lang="en-US" sz="3200" b="1" i="0" u="none" strike="noStrike" kern="1200" cap="none" spc="0" normalizeH="0" baseline="0" noProof="0" dirty="0">
                <a:ln>
                  <a:noFill/>
                </a:ln>
                <a:solidFill>
                  <a:srgbClr val="002060"/>
                </a:solidFill>
                <a:effectLst/>
                <a:uLnTx/>
                <a:uFillTx/>
                <a:latin typeface="Arial"/>
                <a:ea typeface="+mn-ea"/>
                <a:cs typeface="+mn-cs"/>
              </a:rPr>
              <a:t> </a:t>
            </a:r>
            <a:r>
              <a:rPr kumimoji="0" lang="en-US" sz="3200" b="1" i="0" u="none" strike="noStrike" kern="1200" cap="none" spc="0" normalizeH="0" baseline="0" noProof="0" dirty="0" err="1">
                <a:ln>
                  <a:noFill/>
                </a:ln>
                <a:solidFill>
                  <a:srgbClr val="002060"/>
                </a:solidFill>
                <a:effectLst/>
                <a:uLnTx/>
                <a:uFillTx/>
                <a:latin typeface="Arial"/>
                <a:ea typeface="+mn-ea"/>
                <a:cs typeface="+mn-cs"/>
              </a:rPr>
              <a:t>để</a:t>
            </a:r>
            <a:r>
              <a:rPr kumimoji="0" lang="en-US" sz="3200" b="1" i="0" u="none" strike="noStrike" kern="1200" cap="none" spc="0" normalizeH="0" baseline="0" noProof="0" dirty="0">
                <a:ln>
                  <a:noFill/>
                </a:ln>
                <a:solidFill>
                  <a:srgbClr val="002060"/>
                </a:solidFill>
                <a:effectLst/>
                <a:uLnTx/>
                <a:uFillTx/>
                <a:latin typeface="Arial"/>
                <a:ea typeface="+mn-ea"/>
                <a:cs typeface="+mn-cs"/>
              </a:rPr>
              <a:t> </a:t>
            </a:r>
            <a:r>
              <a:rPr kumimoji="0" lang="en-US" sz="3200" b="1" i="0" u="none" strike="noStrike" kern="1200" cap="none" spc="0" normalizeH="0" baseline="0" noProof="0" dirty="0" err="1">
                <a:ln>
                  <a:noFill/>
                </a:ln>
                <a:solidFill>
                  <a:srgbClr val="002060"/>
                </a:solidFill>
                <a:effectLst/>
                <a:uLnTx/>
                <a:uFillTx/>
                <a:latin typeface="Arial"/>
                <a:ea typeface="+mn-ea"/>
                <a:cs typeface="+mn-cs"/>
              </a:rPr>
              <a:t>giúp</a:t>
            </a:r>
            <a:r>
              <a:rPr kumimoji="0" lang="en-US" sz="3200" b="1" i="0" u="none" strike="noStrike" kern="1200" cap="none" spc="0" normalizeH="0" baseline="0" noProof="0" dirty="0">
                <a:ln>
                  <a:noFill/>
                </a:ln>
                <a:solidFill>
                  <a:srgbClr val="002060"/>
                </a:solidFill>
                <a:effectLst/>
                <a:uLnTx/>
                <a:uFillTx/>
                <a:latin typeface="Arial"/>
                <a:ea typeface="+mn-ea"/>
                <a:cs typeface="+mn-cs"/>
              </a:rPr>
              <a:t> </a:t>
            </a:r>
            <a:r>
              <a:rPr kumimoji="0" lang="en-US" sz="3200" b="1" i="0" u="none" strike="noStrike" kern="1200" cap="none" spc="0" normalizeH="0" baseline="0" noProof="0" dirty="0" err="1">
                <a:ln>
                  <a:noFill/>
                </a:ln>
                <a:solidFill>
                  <a:srgbClr val="002060"/>
                </a:solidFill>
                <a:effectLst/>
                <a:uLnTx/>
                <a:uFillTx/>
                <a:latin typeface="Arial"/>
                <a:ea typeface="+mn-ea"/>
                <a:cs typeface="+mn-cs"/>
              </a:rPr>
              <a:t>hoàng</a:t>
            </a:r>
            <a:r>
              <a:rPr kumimoji="0" lang="en-US" sz="3200" b="1" i="0" u="none" strike="noStrike" kern="1200" cap="none" spc="0" normalizeH="0" baseline="0" noProof="0" dirty="0">
                <a:ln>
                  <a:noFill/>
                </a:ln>
                <a:solidFill>
                  <a:srgbClr val="002060"/>
                </a:solidFill>
                <a:effectLst/>
                <a:uLnTx/>
                <a:uFillTx/>
                <a:latin typeface="Arial"/>
                <a:ea typeface="+mn-ea"/>
                <a:cs typeface="+mn-cs"/>
              </a:rPr>
              <a:t> </a:t>
            </a:r>
            <a:r>
              <a:rPr kumimoji="0" lang="en-US" sz="3200" b="1" i="0" u="none" strike="noStrike" kern="1200" cap="none" spc="0" normalizeH="0" baseline="0" noProof="0" dirty="0" err="1">
                <a:ln>
                  <a:noFill/>
                </a:ln>
                <a:solidFill>
                  <a:srgbClr val="002060"/>
                </a:solidFill>
                <a:effectLst/>
                <a:uLnTx/>
                <a:uFillTx/>
                <a:latin typeface="Arial"/>
                <a:ea typeface="+mn-ea"/>
                <a:cs typeface="+mn-cs"/>
              </a:rPr>
              <a:t>tử</a:t>
            </a:r>
            <a:r>
              <a:rPr kumimoji="0" lang="en-US" sz="3200" b="1" i="0" u="none" strike="noStrike" kern="1200" cap="none" spc="0" normalizeH="0" baseline="0" noProof="0" dirty="0">
                <a:ln>
                  <a:noFill/>
                </a:ln>
                <a:solidFill>
                  <a:srgbClr val="002060"/>
                </a:solidFill>
                <a:effectLst/>
                <a:uLnTx/>
                <a:uFillTx/>
                <a:latin typeface="Arial"/>
                <a:ea typeface="+mn-ea"/>
                <a:cs typeface="+mn-cs"/>
              </a:rPr>
              <a:t> </a:t>
            </a:r>
            <a:r>
              <a:rPr kumimoji="0" lang="en-US" sz="3200" b="1" i="0" u="none" strike="noStrike" kern="1200" cap="none" spc="0" normalizeH="0" baseline="0" noProof="0" dirty="0" err="1">
                <a:ln>
                  <a:noFill/>
                </a:ln>
                <a:solidFill>
                  <a:srgbClr val="002060"/>
                </a:solidFill>
                <a:effectLst/>
                <a:uLnTx/>
                <a:uFillTx/>
                <a:latin typeface="Arial"/>
                <a:ea typeface="+mn-ea"/>
                <a:cs typeface="+mn-cs"/>
              </a:rPr>
              <a:t>nhé</a:t>
            </a:r>
            <a:r>
              <a:rPr kumimoji="0" lang="en-US" sz="3200" b="1" i="0" u="none" strike="noStrike" kern="1200" cap="none" spc="0" normalizeH="0" baseline="0" noProof="0" dirty="0">
                <a:ln>
                  <a:noFill/>
                </a:ln>
                <a:solidFill>
                  <a:srgbClr val="002060"/>
                </a:solidFill>
                <a:effectLst/>
                <a:uLnTx/>
                <a:uFillTx/>
                <a:latin typeface="Arial"/>
                <a:ea typeface="+mn-ea"/>
                <a:cs typeface="+mn-cs"/>
              </a:rPr>
              <a:t>!</a:t>
            </a:r>
          </a:p>
        </p:txBody>
      </p:sp>
      <p:pic>
        <p:nvPicPr>
          <p:cNvPr id="1040" name="Picture 1039">
            <a:hlinkClick r:id="rId10" action="ppaction://hlinksldjump"/>
            <a:extLst>
              <a:ext uri="{FF2B5EF4-FFF2-40B4-BE49-F238E27FC236}">
                <a16:creationId xmlns:a16="http://schemas.microsoft.com/office/drawing/2014/main" id="{87DF7C86-6221-41F8-98EA-97DD59F79A2C}"/>
              </a:ext>
            </a:extLst>
          </p:cNvPr>
          <p:cNvPicPr>
            <a:picLocks noChangeAspect="1"/>
          </p:cNvPicPr>
          <p:nvPr/>
        </p:nvPicPr>
        <p:blipFill>
          <a:blip r:embed="rId11"/>
          <a:stretch>
            <a:fillRect/>
          </a:stretch>
        </p:blipFill>
        <p:spPr>
          <a:xfrm>
            <a:off x="966874" y="3566121"/>
            <a:ext cx="2877634" cy="2993395"/>
          </a:xfrm>
          <a:prstGeom prst="rect">
            <a:avLst/>
          </a:prstGeom>
        </p:spPr>
      </p:pic>
      <p:pic>
        <p:nvPicPr>
          <p:cNvPr id="253" name="Picture 252">
            <a:hlinkClick r:id="rId12" action="ppaction://hlinksldjump"/>
            <a:extLst>
              <a:ext uri="{FF2B5EF4-FFF2-40B4-BE49-F238E27FC236}">
                <a16:creationId xmlns:a16="http://schemas.microsoft.com/office/drawing/2014/main" id="{680A8F7E-92CF-4A6D-9BD7-BFFCB5CA256D}"/>
              </a:ext>
            </a:extLst>
          </p:cNvPr>
          <p:cNvPicPr>
            <a:picLocks noChangeAspect="1"/>
          </p:cNvPicPr>
          <p:nvPr/>
        </p:nvPicPr>
        <p:blipFill>
          <a:blip r:embed="rId11"/>
          <a:stretch>
            <a:fillRect/>
          </a:stretch>
        </p:blipFill>
        <p:spPr>
          <a:xfrm>
            <a:off x="4717577" y="3540834"/>
            <a:ext cx="2877519" cy="2993395"/>
          </a:xfrm>
          <a:prstGeom prst="rect">
            <a:avLst/>
          </a:prstGeom>
        </p:spPr>
      </p:pic>
      <p:pic>
        <p:nvPicPr>
          <p:cNvPr id="254" name="Picture 253">
            <a:hlinkClick r:id="rId13" action="ppaction://hlinksldjump"/>
            <a:extLst>
              <a:ext uri="{FF2B5EF4-FFF2-40B4-BE49-F238E27FC236}">
                <a16:creationId xmlns:a16="http://schemas.microsoft.com/office/drawing/2014/main" id="{0FB44E8C-3ECD-4B57-94FF-3DEB89CAB9A6}"/>
              </a:ext>
            </a:extLst>
          </p:cNvPr>
          <p:cNvPicPr>
            <a:picLocks noChangeAspect="1"/>
          </p:cNvPicPr>
          <p:nvPr/>
        </p:nvPicPr>
        <p:blipFill>
          <a:blip r:embed="rId11"/>
          <a:stretch>
            <a:fillRect/>
          </a:stretch>
        </p:blipFill>
        <p:spPr>
          <a:xfrm>
            <a:off x="8711402" y="3566121"/>
            <a:ext cx="2800387" cy="2993395"/>
          </a:xfrm>
          <a:prstGeom prst="rect">
            <a:avLst/>
          </a:prstGeom>
        </p:spPr>
      </p:pic>
      <p:pic>
        <p:nvPicPr>
          <p:cNvPr id="260" name="Picture 259">
            <a:hlinkClick r:id="rId14" action="ppaction://hlinksldjump"/>
            <a:extLst>
              <a:ext uri="{FF2B5EF4-FFF2-40B4-BE49-F238E27FC236}">
                <a16:creationId xmlns:a16="http://schemas.microsoft.com/office/drawing/2014/main" id="{383E50B0-048A-408D-B251-03EEE63CA22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9963065" y="5911383"/>
            <a:ext cx="2800387" cy="1090998"/>
          </a:xfrm>
          <a:prstGeom prst="rect">
            <a:avLst/>
          </a:prstGeom>
        </p:spPr>
      </p:pic>
    </p:spTree>
    <p:extLst>
      <p:ext uri="{BB962C8B-B14F-4D97-AF65-F5344CB8AC3E}">
        <p14:creationId xmlns:p14="http://schemas.microsoft.com/office/powerpoint/2010/main" val="1405311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349 -0.14167 L 0.0349 -0.1412 C 0.01341 -0.13773 -0.00872 -0.14028 -0.02942 -0.13079 C -0.05156 -0.12037 -0.04192 -0.10602 -0.05325 -0.09028 C -0.05742 -0.08449 -0.06666 -0.07685 -0.06666 -0.07639 L -0.07265 -0.05787 L -0.09205 0.01458 C -0.10586 0.08009 -0.09856 0.0537 -0.11146 0.0956 C -0.11471 0.12268 -0.11132 0.10231 -0.125 0.14167 C -0.12721 0.14815 -0.1289 0.1544 -0.13086 0.16018 C -0.13294 0.16551 -0.13554 0.1706 -0.13685 0.17639 C -0.14218 0.19838 -0.13932 0.18981 -0.1444 0.20347 C -0.1483 0.23148 -0.14218 0.19861 -0.15182 0.21968 C -0.15338 0.22268 -0.1526 0.22708 -0.15338 0.23032 C -0.15403 0.23333 -0.15521 0.23611 -0.15625 0.23843 C -0.1582 0.24259 -0.16054 0.2456 -0.16224 0.24931 C -0.1651 0.25532 -0.16679 0.26273 -0.16979 0.26829 C -0.17148 0.2713 -0.17382 0.27199 -0.17578 0.27361 C -0.17734 0.27523 -0.1789 0.27685 -0.18021 0.27893 C -0.18398 0.28495 -0.18619 0.2919 -0.19062 0.29514 C -0.19271 0.29676 -0.19479 0.29722 -0.19661 0.29792 C -0.19817 0.3 -0.19961 0.30231 -0.20117 0.30324 C -0.20312 0.30486 -0.20521 0.30486 -0.20703 0.30602 C -0.20937 0.30764 -0.21119 0.30995 -0.21302 0.31134 C -0.21458 0.31273 -0.21627 0.31296 -0.21757 0.31412 C -0.21927 0.31574 -0.22057 0.31852 -0.222 0.31944 C -0.225 0.32176 -0.22799 0.32315 -0.23099 0.32477 C -0.23242 0.32593 -0.23398 0.32685 -0.23541 0.32755 C -0.2375 0.32847 -0.23958 0.32917 -0.2414 0.33032 C -0.25 0.33634 -0.24479 0.33565 -0.24882 0.33565 L -0.24882 0.33611 " pathEditMode="relative" rAng="0" ptsTypes="AAAAAAAAAAAAAAAAAAAAAAAAAAAAAAA">
                                      <p:cBhvr>
                                        <p:cTn id="6" dur="2000" fill="hold"/>
                                        <p:tgtEl>
                                          <p:spTgt spid="83"/>
                                        </p:tgtEl>
                                        <p:attrNameLst>
                                          <p:attrName>ppt_x</p:attrName>
                                          <p:attrName>ppt_y</p:attrName>
                                        </p:attrNameLst>
                                      </p:cBhvr>
                                      <p:rCtr x="-14193" y="23889"/>
                                    </p:animMotion>
                                  </p:childTnLst>
                                </p:cTn>
                              </p:par>
                            </p:childTnLst>
                          </p:cTn>
                        </p:par>
                        <p:par>
                          <p:cTn id="7" fill="hold">
                            <p:stCondLst>
                              <p:cond delay="2000"/>
                            </p:stCondLst>
                            <p:childTnLst>
                              <p:par>
                                <p:cTn id="8" presetID="42" presetClass="entr" presetSubtype="0" fill="hold" grpId="0" nodeType="afterEffect">
                                  <p:stCondLst>
                                    <p:cond delay="0"/>
                                  </p:stCondLst>
                                  <p:childTnLst>
                                    <p:set>
                                      <p:cBhvr>
                                        <p:cTn id="9" dur="1" fill="hold">
                                          <p:stCondLst>
                                            <p:cond delay="0"/>
                                          </p:stCondLst>
                                        </p:cTn>
                                        <p:tgtEl>
                                          <p:spTgt spid="249"/>
                                        </p:tgtEl>
                                        <p:attrNameLst>
                                          <p:attrName>style.visibility</p:attrName>
                                        </p:attrNameLst>
                                      </p:cBhvr>
                                      <p:to>
                                        <p:strVal val="visible"/>
                                      </p:to>
                                    </p:set>
                                    <p:animEffect transition="in" filter="fade">
                                      <p:cBhvr>
                                        <p:cTn id="10" dur="1000"/>
                                        <p:tgtEl>
                                          <p:spTgt spid="249"/>
                                        </p:tgtEl>
                                      </p:cBhvr>
                                    </p:animEffect>
                                    <p:anim calcmode="lin" valueType="num">
                                      <p:cBhvr>
                                        <p:cTn id="11" dur="1000" fill="hold"/>
                                        <p:tgtEl>
                                          <p:spTgt spid="249"/>
                                        </p:tgtEl>
                                        <p:attrNameLst>
                                          <p:attrName>ppt_x</p:attrName>
                                        </p:attrNameLst>
                                      </p:cBhvr>
                                      <p:tavLst>
                                        <p:tav tm="0">
                                          <p:val>
                                            <p:strVal val="#ppt_x"/>
                                          </p:val>
                                        </p:tav>
                                        <p:tav tm="100000">
                                          <p:val>
                                            <p:strVal val="#ppt_x"/>
                                          </p:val>
                                        </p:tav>
                                      </p:tavLst>
                                    </p:anim>
                                    <p:anim calcmode="lin" valueType="num">
                                      <p:cBhvr>
                                        <p:cTn id="12" dur="1000" fill="hold"/>
                                        <p:tgtEl>
                                          <p:spTgt spid="249"/>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250"/>
                                        </p:tgtEl>
                                        <p:attrNameLst>
                                          <p:attrName>style.visibility</p:attrName>
                                        </p:attrNameLst>
                                      </p:cBhvr>
                                      <p:to>
                                        <p:strVal val="visible"/>
                                      </p:to>
                                    </p:set>
                                    <p:animEffect transition="in" filter="fade">
                                      <p:cBhvr>
                                        <p:cTn id="15" dur="1000"/>
                                        <p:tgtEl>
                                          <p:spTgt spid="250"/>
                                        </p:tgtEl>
                                      </p:cBhvr>
                                    </p:animEffect>
                                    <p:anim calcmode="lin" valueType="num">
                                      <p:cBhvr>
                                        <p:cTn id="16" dur="1000" fill="hold"/>
                                        <p:tgtEl>
                                          <p:spTgt spid="250"/>
                                        </p:tgtEl>
                                        <p:attrNameLst>
                                          <p:attrName>ppt_x</p:attrName>
                                        </p:attrNameLst>
                                      </p:cBhvr>
                                      <p:tavLst>
                                        <p:tav tm="0">
                                          <p:val>
                                            <p:strVal val="#ppt_x"/>
                                          </p:val>
                                        </p:tav>
                                        <p:tav tm="100000">
                                          <p:val>
                                            <p:strVal val="#ppt_x"/>
                                          </p:val>
                                        </p:tav>
                                      </p:tavLst>
                                    </p:anim>
                                    <p:anim calcmode="lin" valueType="num">
                                      <p:cBhvr>
                                        <p:cTn id="17" dur="1000" fill="hold"/>
                                        <p:tgtEl>
                                          <p:spTgt spid="250"/>
                                        </p:tgtEl>
                                        <p:attrNameLst>
                                          <p:attrName>ppt_y</p:attrName>
                                        </p:attrNameLst>
                                      </p:cBhvr>
                                      <p:tavLst>
                                        <p:tav tm="0">
                                          <p:val>
                                            <p:strVal val="#ppt_y+.1"/>
                                          </p:val>
                                        </p:tav>
                                        <p:tav tm="100000">
                                          <p:val>
                                            <p:strVal val="#ppt_y"/>
                                          </p:val>
                                        </p:tav>
                                      </p:tavLst>
                                    </p:anim>
                                  </p:childTnLst>
                                </p:cTn>
                              </p:par>
                            </p:childTnLst>
                          </p:cTn>
                        </p:par>
                        <p:par>
                          <p:cTn id="18" fill="hold">
                            <p:stCondLst>
                              <p:cond delay="3000"/>
                            </p:stCondLst>
                            <p:childTnLst>
                              <p:par>
                                <p:cTn id="19" presetID="26" presetClass="emph" presetSubtype="0" fill="hold" nodeType="afterEffect">
                                  <p:stCondLst>
                                    <p:cond delay="0"/>
                                  </p:stCondLst>
                                  <p:childTnLst>
                                    <p:animEffect transition="out" filter="fade">
                                      <p:cBhvr>
                                        <p:cTn id="20" dur="500" tmFilter="0, 0; .2, .5; .8, .5; 1, 0"/>
                                        <p:tgtEl>
                                          <p:spTgt spid="1027"/>
                                        </p:tgtEl>
                                      </p:cBhvr>
                                    </p:animEffect>
                                    <p:animScale>
                                      <p:cBhvr>
                                        <p:cTn id="21" dur="250" autoRev="1" fill="hold"/>
                                        <p:tgtEl>
                                          <p:spTgt spid="1027"/>
                                        </p:tgtEl>
                                      </p:cBhvr>
                                      <p:by x="105000" y="105000"/>
                                    </p:animScale>
                                  </p:childTnLst>
                                </p:cTn>
                              </p:par>
                              <p:par>
                                <p:cTn id="22" presetID="26" presetClass="emph" presetSubtype="0" fill="hold" nodeType="withEffect">
                                  <p:stCondLst>
                                    <p:cond delay="0"/>
                                  </p:stCondLst>
                                  <p:childTnLst>
                                    <p:animEffect transition="out" filter="fade">
                                      <p:cBhvr>
                                        <p:cTn id="23" dur="500" tmFilter="0, 0; .2, .5; .8, .5; 1, 0"/>
                                        <p:tgtEl>
                                          <p:spTgt spid="1040"/>
                                        </p:tgtEl>
                                      </p:cBhvr>
                                    </p:animEffect>
                                    <p:animScale>
                                      <p:cBhvr>
                                        <p:cTn id="24" dur="250" autoRev="1" fill="hold"/>
                                        <p:tgtEl>
                                          <p:spTgt spid="1040"/>
                                        </p:tgtEl>
                                      </p:cBhvr>
                                      <p:by x="105000" y="105000"/>
                                    </p:animScale>
                                  </p:childTnLst>
                                </p:cTn>
                              </p:par>
                            </p:childTnLst>
                          </p:cTn>
                        </p:par>
                        <p:par>
                          <p:cTn id="25" fill="hold">
                            <p:stCondLst>
                              <p:cond delay="3500"/>
                            </p:stCondLst>
                            <p:childTnLst>
                              <p:par>
                                <p:cTn id="26" presetID="26" presetClass="emph" presetSubtype="0" fill="hold" nodeType="afterEffect">
                                  <p:stCondLst>
                                    <p:cond delay="0"/>
                                  </p:stCondLst>
                                  <p:childTnLst>
                                    <p:animEffect transition="out" filter="fade">
                                      <p:cBhvr>
                                        <p:cTn id="27" dur="500" tmFilter="0, 0; .2, .5; .8, .5; 1, 0"/>
                                        <p:tgtEl>
                                          <p:spTgt spid="1024"/>
                                        </p:tgtEl>
                                      </p:cBhvr>
                                    </p:animEffect>
                                    <p:animScale>
                                      <p:cBhvr>
                                        <p:cTn id="28" dur="250" autoRev="1" fill="hold"/>
                                        <p:tgtEl>
                                          <p:spTgt spid="1024"/>
                                        </p:tgtEl>
                                      </p:cBhvr>
                                      <p:by x="105000" y="105000"/>
                                    </p:animScale>
                                  </p:childTnLst>
                                </p:cTn>
                              </p:par>
                              <p:par>
                                <p:cTn id="29" presetID="26" presetClass="emph" presetSubtype="0" fill="hold" nodeType="withEffect">
                                  <p:stCondLst>
                                    <p:cond delay="0"/>
                                  </p:stCondLst>
                                  <p:childTnLst>
                                    <p:animEffect transition="out" filter="fade">
                                      <p:cBhvr>
                                        <p:cTn id="30" dur="500" tmFilter="0, 0; .2, .5; .8, .5; 1, 0"/>
                                        <p:tgtEl>
                                          <p:spTgt spid="253"/>
                                        </p:tgtEl>
                                      </p:cBhvr>
                                    </p:animEffect>
                                    <p:animScale>
                                      <p:cBhvr>
                                        <p:cTn id="31" dur="250" autoRev="1" fill="hold"/>
                                        <p:tgtEl>
                                          <p:spTgt spid="253"/>
                                        </p:tgtEl>
                                      </p:cBhvr>
                                      <p:by x="105000" y="105000"/>
                                    </p:animScale>
                                  </p:childTnLst>
                                </p:cTn>
                              </p:par>
                            </p:childTnLst>
                          </p:cTn>
                        </p:par>
                        <p:par>
                          <p:cTn id="32" fill="hold">
                            <p:stCondLst>
                              <p:cond delay="4000"/>
                            </p:stCondLst>
                            <p:childTnLst>
                              <p:par>
                                <p:cTn id="33" presetID="26" presetClass="emph" presetSubtype="0" fill="hold" grpId="0" nodeType="afterEffect">
                                  <p:stCondLst>
                                    <p:cond delay="0"/>
                                  </p:stCondLst>
                                  <p:childTnLst>
                                    <p:animEffect transition="out" filter="fade">
                                      <p:cBhvr>
                                        <p:cTn id="34" dur="500" tmFilter="0, 0; .2, .5; .8, .5; 1, 0"/>
                                        <p:tgtEl>
                                          <p:spTgt spid="82"/>
                                        </p:tgtEl>
                                      </p:cBhvr>
                                    </p:animEffect>
                                    <p:animScale>
                                      <p:cBhvr>
                                        <p:cTn id="35" dur="250" autoRev="1" fill="hold"/>
                                        <p:tgtEl>
                                          <p:spTgt spid="82"/>
                                        </p:tgtEl>
                                      </p:cBhvr>
                                      <p:by x="105000" y="105000"/>
                                    </p:animScale>
                                  </p:childTnLst>
                                </p:cTn>
                              </p:par>
                              <p:par>
                                <p:cTn id="36" presetID="26" presetClass="emph" presetSubtype="0" fill="hold" nodeType="withEffect">
                                  <p:stCondLst>
                                    <p:cond delay="0"/>
                                  </p:stCondLst>
                                  <p:childTnLst>
                                    <p:animEffect transition="out" filter="fade">
                                      <p:cBhvr>
                                        <p:cTn id="37" dur="500" tmFilter="0, 0; .2, .5; .8, .5; 1, 0"/>
                                        <p:tgtEl>
                                          <p:spTgt spid="1025"/>
                                        </p:tgtEl>
                                      </p:cBhvr>
                                    </p:animEffect>
                                    <p:animScale>
                                      <p:cBhvr>
                                        <p:cTn id="38" dur="250" autoRev="1" fill="hold"/>
                                        <p:tgtEl>
                                          <p:spTgt spid="1025"/>
                                        </p:tgtEl>
                                      </p:cBhvr>
                                      <p:by x="105000" y="105000"/>
                                    </p:animScale>
                                  </p:childTnLst>
                                </p:cTn>
                              </p:par>
                              <p:par>
                                <p:cTn id="39" presetID="26" presetClass="emph" presetSubtype="0" fill="hold" nodeType="withEffect">
                                  <p:stCondLst>
                                    <p:cond delay="0"/>
                                  </p:stCondLst>
                                  <p:childTnLst>
                                    <p:animEffect transition="out" filter="fade">
                                      <p:cBhvr>
                                        <p:cTn id="40" dur="500" tmFilter="0, 0; .2, .5; .8, .5; 1, 0"/>
                                        <p:tgtEl>
                                          <p:spTgt spid="254"/>
                                        </p:tgtEl>
                                      </p:cBhvr>
                                    </p:animEffect>
                                    <p:animScale>
                                      <p:cBhvr>
                                        <p:cTn id="41" dur="250" autoRev="1" fill="hold"/>
                                        <p:tgtEl>
                                          <p:spTgt spid="25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1040"/>
                    </p:tgtEl>
                  </p:cond>
                </p:stCondLst>
                <p:endSync evt="end" delay="0">
                  <p:rtn val="all"/>
                </p:endSync>
                <p:childTnLst>
                  <p:par>
                    <p:cTn id="43" fill="hold">
                      <p:stCondLst>
                        <p:cond delay="0"/>
                      </p:stCondLst>
                      <p:childTnLst>
                        <p:par>
                          <p:cTn id="44" fill="hold">
                            <p:stCondLst>
                              <p:cond delay="0"/>
                            </p:stCondLst>
                            <p:childTnLst>
                              <p:par>
                                <p:cTn id="45" presetID="6" presetClass="exit" presetSubtype="32" fill="hold" nodeType="clickEffect">
                                  <p:stCondLst>
                                    <p:cond delay="0"/>
                                  </p:stCondLst>
                                  <p:childTnLst>
                                    <p:animEffect transition="out" filter="circle(out)">
                                      <p:cBhvr>
                                        <p:cTn id="46" dur="2000"/>
                                        <p:tgtEl>
                                          <p:spTgt spid="1040"/>
                                        </p:tgtEl>
                                      </p:cBhvr>
                                    </p:animEffect>
                                    <p:set>
                                      <p:cBhvr>
                                        <p:cTn id="47" dur="1" fill="hold">
                                          <p:stCondLst>
                                            <p:cond delay="1999"/>
                                          </p:stCondLst>
                                        </p:cTn>
                                        <p:tgtEl>
                                          <p:spTgt spid="1040"/>
                                        </p:tgtEl>
                                        <p:attrNameLst>
                                          <p:attrName>style.visibility</p:attrName>
                                        </p:attrNameLst>
                                      </p:cBhvr>
                                      <p:to>
                                        <p:strVal val="hidden"/>
                                      </p:to>
                                    </p:set>
                                  </p:childTnLst>
                                </p:cTn>
                              </p:par>
                            </p:childTnLst>
                          </p:cTn>
                        </p:par>
                      </p:childTnLst>
                    </p:cTn>
                  </p:par>
                </p:childTnLst>
              </p:cTn>
              <p:nextCondLst>
                <p:cond evt="onClick" delay="0">
                  <p:tgtEl>
                    <p:spTgt spid="1040"/>
                  </p:tgtEl>
                </p:cond>
              </p:nextCondLst>
            </p:seq>
            <p:seq concurrent="1" nextAc="seek">
              <p:cTn id="48" restart="whenNotActive" fill="hold" evtFilter="cancelBubble" nodeType="interactiveSeq">
                <p:stCondLst>
                  <p:cond evt="onClick" delay="0">
                    <p:tgtEl>
                      <p:spTgt spid="253"/>
                    </p:tgtEl>
                  </p:cond>
                </p:stCondLst>
                <p:endSync evt="end" delay="0">
                  <p:rtn val="all"/>
                </p:endSync>
                <p:childTnLst>
                  <p:par>
                    <p:cTn id="49" fill="hold">
                      <p:stCondLst>
                        <p:cond delay="0"/>
                      </p:stCondLst>
                      <p:childTnLst>
                        <p:par>
                          <p:cTn id="50" fill="hold">
                            <p:stCondLst>
                              <p:cond delay="0"/>
                            </p:stCondLst>
                            <p:childTnLst>
                              <p:par>
                                <p:cTn id="51" presetID="6" presetClass="exit" presetSubtype="32" fill="hold" nodeType="clickEffect">
                                  <p:stCondLst>
                                    <p:cond delay="0"/>
                                  </p:stCondLst>
                                  <p:childTnLst>
                                    <p:animEffect transition="out" filter="circle(out)">
                                      <p:cBhvr>
                                        <p:cTn id="52" dur="2000"/>
                                        <p:tgtEl>
                                          <p:spTgt spid="253"/>
                                        </p:tgtEl>
                                      </p:cBhvr>
                                    </p:animEffect>
                                    <p:set>
                                      <p:cBhvr>
                                        <p:cTn id="53" dur="1" fill="hold">
                                          <p:stCondLst>
                                            <p:cond delay="1999"/>
                                          </p:stCondLst>
                                        </p:cTn>
                                        <p:tgtEl>
                                          <p:spTgt spid="253"/>
                                        </p:tgtEl>
                                        <p:attrNameLst>
                                          <p:attrName>style.visibility</p:attrName>
                                        </p:attrNameLst>
                                      </p:cBhvr>
                                      <p:to>
                                        <p:strVal val="hidden"/>
                                      </p:to>
                                    </p:set>
                                  </p:childTnLst>
                                </p:cTn>
                              </p:par>
                            </p:childTnLst>
                          </p:cTn>
                        </p:par>
                      </p:childTnLst>
                    </p:cTn>
                  </p:par>
                </p:childTnLst>
              </p:cTn>
              <p:nextCondLst>
                <p:cond evt="onClick" delay="0">
                  <p:tgtEl>
                    <p:spTgt spid="253"/>
                  </p:tgtEl>
                </p:cond>
              </p:nextCondLst>
            </p:seq>
            <p:seq concurrent="1" nextAc="seek">
              <p:cTn id="54" restart="whenNotActive" fill="hold" evtFilter="cancelBubble" nodeType="interactiveSeq">
                <p:stCondLst>
                  <p:cond evt="onClick" delay="0">
                    <p:tgtEl>
                      <p:spTgt spid="254"/>
                    </p:tgtEl>
                  </p:cond>
                </p:stCondLst>
                <p:endSync evt="end" delay="0">
                  <p:rtn val="all"/>
                </p:endSync>
                <p:childTnLst>
                  <p:par>
                    <p:cTn id="55" fill="hold">
                      <p:stCondLst>
                        <p:cond delay="0"/>
                      </p:stCondLst>
                      <p:childTnLst>
                        <p:par>
                          <p:cTn id="56" fill="hold">
                            <p:stCondLst>
                              <p:cond delay="0"/>
                            </p:stCondLst>
                            <p:childTnLst>
                              <p:par>
                                <p:cTn id="57" presetID="6" presetClass="exit" presetSubtype="32" fill="hold" nodeType="clickEffect">
                                  <p:stCondLst>
                                    <p:cond delay="0"/>
                                  </p:stCondLst>
                                  <p:childTnLst>
                                    <p:animEffect transition="out" filter="circle(out)">
                                      <p:cBhvr>
                                        <p:cTn id="58" dur="2000"/>
                                        <p:tgtEl>
                                          <p:spTgt spid="254"/>
                                        </p:tgtEl>
                                      </p:cBhvr>
                                    </p:animEffect>
                                    <p:set>
                                      <p:cBhvr>
                                        <p:cTn id="59" dur="1" fill="hold">
                                          <p:stCondLst>
                                            <p:cond delay="1999"/>
                                          </p:stCondLst>
                                        </p:cTn>
                                        <p:tgtEl>
                                          <p:spTgt spid="254"/>
                                        </p:tgtEl>
                                        <p:attrNameLst>
                                          <p:attrName>style.visibility</p:attrName>
                                        </p:attrNameLst>
                                      </p:cBhvr>
                                      <p:to>
                                        <p:strVal val="hidden"/>
                                      </p:to>
                                    </p:set>
                                  </p:childTnLst>
                                </p:cTn>
                              </p:par>
                            </p:childTnLst>
                          </p:cTn>
                        </p:par>
                      </p:childTnLst>
                    </p:cTn>
                  </p:par>
                </p:childTnLst>
              </p:cTn>
              <p:nextCondLst>
                <p:cond evt="onClick" delay="0">
                  <p:tgtEl>
                    <p:spTgt spid="254"/>
                  </p:tgtEl>
                </p:cond>
              </p:nextCondLst>
            </p:seq>
          </p:childTnLst>
        </p:cTn>
      </p:par>
    </p:tnLst>
    <p:bldLst>
      <p:bldP spid="82" grpId="0" animBg="1"/>
      <p:bldP spid="249" grpId="0" animBg="1"/>
      <p:bldP spid="250"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0E53B6A3-8F7B-4A04-A80D-E2BD9C03450E}"/>
              </a:ext>
            </a:extLst>
          </p:cNvPr>
          <p:cNvSpPr/>
          <p:nvPr/>
        </p:nvSpPr>
        <p:spPr>
          <a:xfrm>
            <a:off x="3150830" y="461981"/>
            <a:ext cx="7959079" cy="2043960"/>
          </a:xfrm>
          <a:prstGeom prst="roundRect">
            <a:avLst/>
          </a:prstGeom>
          <a:solidFill>
            <a:schemeClr val="accent5">
              <a:lumMod val="20000"/>
              <a:lumOff val="80000"/>
              <a:alpha val="98000"/>
            </a:schemeClr>
          </a:solidFill>
          <a:ln w="127000">
            <a:solidFill>
              <a:schemeClr val="bg1"/>
            </a:solid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4" name="Picture 3">
            <a:extLst>
              <a:ext uri="{FF2B5EF4-FFF2-40B4-BE49-F238E27FC236}">
                <a16:creationId xmlns:a16="http://schemas.microsoft.com/office/drawing/2014/main" id="{B4C68A36-CCA6-49EF-8370-CF34C1EA71A2}"/>
              </a:ext>
            </a:extLst>
          </p:cNvPr>
          <p:cNvPicPr>
            <a:picLocks noChangeAspect="1"/>
          </p:cNvPicPr>
          <p:nvPr/>
        </p:nvPicPr>
        <p:blipFill rotWithShape="1">
          <a:blip r:embed="rId8"/>
          <a:srcRect l="35847" t="56723"/>
          <a:stretch/>
        </p:blipFill>
        <p:spPr>
          <a:xfrm flipH="1">
            <a:off x="-342900" y="0"/>
            <a:ext cx="3564488" cy="2967922"/>
          </a:xfrm>
          <a:prstGeom prst="rect">
            <a:avLst/>
          </a:prstGeom>
        </p:spPr>
      </p:pic>
      <p:sp>
        <p:nvSpPr>
          <p:cNvPr id="5" name="TextBox 4">
            <a:extLst>
              <a:ext uri="{FF2B5EF4-FFF2-40B4-BE49-F238E27FC236}">
                <a16:creationId xmlns:a16="http://schemas.microsoft.com/office/drawing/2014/main" id="{A6D5CBA5-1893-4318-A021-C155D5A2462E}"/>
              </a:ext>
            </a:extLst>
          </p:cNvPr>
          <p:cNvSpPr txBox="1"/>
          <p:nvPr/>
        </p:nvSpPr>
        <p:spPr>
          <a:xfrm>
            <a:off x="3357250" y="815922"/>
            <a:ext cx="8545541" cy="1438855"/>
          </a:xfrm>
          <a:prstGeom prst="rect">
            <a:avLst/>
          </a:prstGeom>
          <a:noFill/>
        </p:spPr>
        <p:txBody>
          <a:bodyPr wrap="square" lIns="0" tIns="0" rIns="0" bIns="0" rtlCol="0">
            <a:spAutoFit/>
          </a:bodyPr>
          <a:lstStyle/>
          <a:p>
            <a:pPr marL="0" marR="0" lvl="0" indent="0" algn="l" defTabSz="914400" rtl="0" eaLnBrk="1" fontAlgn="auto" latinLnBrk="0" hangingPunct="1">
              <a:lnSpc>
                <a:spcPct val="121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Calibri"/>
                <a:ea typeface="+mn-ea"/>
                <a:cs typeface="+mn-cs"/>
              </a:rPr>
              <a:t>Diện</a:t>
            </a:r>
            <a:r>
              <a:rPr kumimoji="0" lang="en-US" sz="4000" b="1" i="0" u="none" strike="noStrike" kern="1200" cap="none" spc="0" normalizeH="0" baseline="0" noProof="0" dirty="0">
                <a:ln>
                  <a:noFill/>
                </a:ln>
                <a:solidFill>
                  <a:srgbClr val="C00000"/>
                </a:solidFill>
                <a:effectLst/>
                <a:uLnTx/>
                <a:uFillTx/>
                <a:latin typeface="Calibri"/>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a:ea typeface="+mn-ea"/>
                <a:cs typeface="+mn-cs"/>
              </a:rPr>
              <a:t>tích</a:t>
            </a:r>
            <a:r>
              <a:rPr kumimoji="0" lang="en-US" sz="4000" b="1" i="0" u="none" strike="noStrike" kern="1200" cap="none" spc="0" normalizeH="0" baseline="0" noProof="0" dirty="0">
                <a:ln>
                  <a:noFill/>
                </a:ln>
                <a:solidFill>
                  <a:srgbClr val="C00000"/>
                </a:solidFill>
                <a:effectLst/>
                <a:uLnTx/>
                <a:uFillTx/>
                <a:latin typeface="Calibri"/>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a:ea typeface="+mn-ea"/>
                <a:cs typeface="+mn-cs"/>
              </a:rPr>
              <a:t>xung</a:t>
            </a:r>
            <a:r>
              <a:rPr kumimoji="0" lang="en-US" sz="4000" b="1" i="0" u="none" strike="noStrike" kern="1200" cap="none" spc="0" normalizeH="0" baseline="0" noProof="0" dirty="0">
                <a:ln>
                  <a:noFill/>
                </a:ln>
                <a:solidFill>
                  <a:srgbClr val="C00000"/>
                </a:solidFill>
                <a:effectLst/>
                <a:uLnTx/>
                <a:uFillTx/>
                <a:latin typeface="Calibri"/>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a:ea typeface="+mn-ea"/>
                <a:cs typeface="+mn-cs"/>
              </a:rPr>
              <a:t>quang</a:t>
            </a:r>
            <a:r>
              <a:rPr kumimoji="0" lang="en-US" sz="4000" b="1" i="0" u="none" strike="noStrike" kern="1200" cap="none" spc="0" normalizeH="0" baseline="0" noProof="0" dirty="0">
                <a:ln>
                  <a:noFill/>
                </a:ln>
                <a:solidFill>
                  <a:srgbClr val="C00000"/>
                </a:solidFill>
                <a:effectLst/>
                <a:uLnTx/>
                <a:uFillTx/>
                <a:latin typeface="Calibri"/>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a:ea typeface="+mn-ea"/>
                <a:cs typeface="+mn-cs"/>
              </a:rPr>
              <a:t>của</a:t>
            </a:r>
            <a:r>
              <a:rPr kumimoji="0" lang="en-US" sz="4000" b="1" i="0" u="none" strike="noStrike" kern="1200" cap="none" spc="0" normalizeH="0" baseline="0" noProof="0" dirty="0">
                <a:ln>
                  <a:noFill/>
                </a:ln>
                <a:solidFill>
                  <a:srgbClr val="C00000"/>
                </a:solidFill>
                <a:effectLst/>
                <a:uLnTx/>
                <a:uFillTx/>
                <a:latin typeface="Calibri"/>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a:ea typeface="+mn-ea"/>
                <a:cs typeface="+mn-cs"/>
              </a:rPr>
              <a:t>hình</a:t>
            </a:r>
            <a:r>
              <a:rPr kumimoji="0" lang="en-US" sz="4000" b="1" i="0" u="none" strike="noStrike" kern="1200" cap="none" spc="0" normalizeH="0" baseline="0" noProof="0" dirty="0">
                <a:ln>
                  <a:noFill/>
                </a:ln>
                <a:solidFill>
                  <a:srgbClr val="C00000"/>
                </a:solidFill>
                <a:effectLst/>
                <a:uLnTx/>
                <a:uFillTx/>
                <a:latin typeface="Calibri"/>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a:ea typeface="+mn-ea"/>
                <a:cs typeface="+mn-cs"/>
              </a:rPr>
              <a:t>hộp</a:t>
            </a:r>
            <a:endParaRPr kumimoji="0" lang="en-US" sz="4000" b="1" i="0" u="none" strike="noStrike" kern="1200" cap="none" spc="0" normalizeH="0" baseline="0" noProof="0" dirty="0">
              <a:ln>
                <a:noFill/>
              </a:ln>
              <a:solidFill>
                <a:srgbClr val="C00000"/>
              </a:solidFill>
              <a:effectLst/>
              <a:uLnTx/>
              <a:uFillTx/>
              <a:latin typeface="Calibri"/>
              <a:ea typeface="+mn-ea"/>
              <a:cs typeface="+mn-cs"/>
            </a:endParaRPr>
          </a:p>
          <a:p>
            <a:pPr marL="0" marR="0" lvl="0" indent="0" algn="l" defTabSz="914400" rtl="0" eaLnBrk="1" fontAlgn="auto" latinLnBrk="0" hangingPunct="1">
              <a:lnSpc>
                <a:spcPct val="121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Calibri"/>
                <a:ea typeface="+mn-ea"/>
                <a:cs typeface="+mn-cs"/>
              </a:rPr>
              <a:t>chữ</a:t>
            </a:r>
            <a:r>
              <a:rPr kumimoji="0" lang="en-US" sz="4000" b="1" i="0" u="none" strike="noStrike" kern="1200" cap="none" spc="0" normalizeH="0" baseline="0" noProof="0" dirty="0">
                <a:ln>
                  <a:noFill/>
                </a:ln>
                <a:solidFill>
                  <a:srgbClr val="C00000"/>
                </a:solidFill>
                <a:effectLst/>
                <a:uLnTx/>
                <a:uFillTx/>
                <a:latin typeface="Calibri"/>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a:ea typeface="+mn-ea"/>
                <a:cs typeface="+mn-cs"/>
              </a:rPr>
              <a:t>nhật</a:t>
            </a:r>
            <a:r>
              <a:rPr kumimoji="0" lang="en-US" sz="4000" b="1" i="0" u="none" strike="noStrike" kern="1200" cap="none" spc="0" normalizeH="0" baseline="0" noProof="0" dirty="0">
                <a:ln>
                  <a:noFill/>
                </a:ln>
                <a:solidFill>
                  <a:srgbClr val="C00000"/>
                </a:solidFill>
                <a:effectLst/>
                <a:uLnTx/>
                <a:uFillTx/>
                <a:latin typeface="Calibri"/>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a:ea typeface="+mn-ea"/>
                <a:cs typeface="+mn-cs"/>
              </a:rPr>
              <a:t>là</a:t>
            </a:r>
            <a:r>
              <a:rPr kumimoji="0" lang="en-US" sz="4000" b="1" i="0" u="none" strike="noStrike" kern="1200" cap="none" spc="0" normalizeH="0" baseline="0" noProof="0" dirty="0">
                <a:ln>
                  <a:noFill/>
                </a:ln>
                <a:solidFill>
                  <a:srgbClr val="C00000"/>
                </a:solidFill>
                <a:effectLst/>
                <a:uLnTx/>
                <a:uFillTx/>
                <a:latin typeface="Calibri"/>
                <a:ea typeface="+mn-ea"/>
                <a:cs typeface="+mn-cs"/>
              </a:rPr>
              <a:t>:</a:t>
            </a:r>
          </a:p>
        </p:txBody>
      </p:sp>
      <p:pic>
        <p:nvPicPr>
          <p:cNvPr id="9" name="Picture 12" descr="Etoile_1">
            <a:extLst>
              <a:ext uri="{FF2B5EF4-FFF2-40B4-BE49-F238E27FC236}">
                <a16:creationId xmlns:a16="http://schemas.microsoft.com/office/drawing/2014/main" id="{8601AD0F-CDF4-4F15-9F30-83203D161ADB}"/>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627469" y="27416"/>
            <a:ext cx="2303075" cy="1438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Google Shape;2117;p60">
            <a:extLst>
              <a:ext uri="{FF2B5EF4-FFF2-40B4-BE49-F238E27FC236}">
                <a16:creationId xmlns:a16="http://schemas.microsoft.com/office/drawing/2014/main" id="{F346445A-C4CA-4D30-A71E-9E4D6568CFCC}"/>
              </a:ext>
            </a:extLst>
          </p:cNvPr>
          <p:cNvSpPr/>
          <p:nvPr/>
        </p:nvSpPr>
        <p:spPr>
          <a:xfrm>
            <a:off x="11039151" y="74841"/>
            <a:ext cx="542575" cy="521000"/>
          </a:xfrm>
          <a:custGeom>
            <a:avLst/>
            <a:gdLst/>
            <a:ahLst/>
            <a:cxnLst/>
            <a:rect l="l" t="t" r="r" b="b"/>
            <a:pathLst>
              <a:path w="21703" h="20840" extrusionOk="0">
                <a:moveTo>
                  <a:pt x="3989" y="1"/>
                </a:moveTo>
                <a:cubicBezTo>
                  <a:pt x="2364" y="1"/>
                  <a:pt x="1178" y="1621"/>
                  <a:pt x="639" y="3058"/>
                </a:cubicBezTo>
                <a:cubicBezTo>
                  <a:pt x="0" y="4760"/>
                  <a:pt x="183" y="6706"/>
                  <a:pt x="578" y="8560"/>
                </a:cubicBezTo>
                <a:cubicBezTo>
                  <a:pt x="821" y="9836"/>
                  <a:pt x="1125" y="11143"/>
                  <a:pt x="1702" y="12359"/>
                </a:cubicBezTo>
                <a:cubicBezTo>
                  <a:pt x="2401" y="13940"/>
                  <a:pt x="3344" y="15429"/>
                  <a:pt x="4438" y="16858"/>
                </a:cubicBezTo>
                <a:cubicBezTo>
                  <a:pt x="4712" y="17223"/>
                  <a:pt x="5623" y="18530"/>
                  <a:pt x="7781" y="20840"/>
                </a:cubicBezTo>
                <a:cubicBezTo>
                  <a:pt x="10456" y="18925"/>
                  <a:pt x="13465" y="17375"/>
                  <a:pt x="16262" y="15612"/>
                </a:cubicBezTo>
                <a:cubicBezTo>
                  <a:pt x="18420" y="14213"/>
                  <a:pt x="21703" y="12238"/>
                  <a:pt x="21429" y="9350"/>
                </a:cubicBezTo>
                <a:cubicBezTo>
                  <a:pt x="21212" y="6846"/>
                  <a:pt x="19341" y="5996"/>
                  <a:pt x="17103" y="5996"/>
                </a:cubicBezTo>
                <a:cubicBezTo>
                  <a:pt x="14640" y="5996"/>
                  <a:pt x="11732" y="7025"/>
                  <a:pt x="10092" y="8013"/>
                </a:cubicBezTo>
                <a:cubicBezTo>
                  <a:pt x="9544" y="5429"/>
                  <a:pt x="8207" y="2359"/>
                  <a:pt x="5867" y="687"/>
                </a:cubicBezTo>
                <a:cubicBezTo>
                  <a:pt x="5192" y="203"/>
                  <a:pt x="4563" y="1"/>
                  <a:pt x="398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11" name="Google Shape;2118;p60">
            <a:extLst>
              <a:ext uri="{FF2B5EF4-FFF2-40B4-BE49-F238E27FC236}">
                <a16:creationId xmlns:a16="http://schemas.microsoft.com/office/drawing/2014/main" id="{8CC7CD2C-2B1B-4DFE-BB2B-C611DE161607}"/>
              </a:ext>
            </a:extLst>
          </p:cNvPr>
          <p:cNvSpPr/>
          <p:nvPr/>
        </p:nvSpPr>
        <p:spPr>
          <a:xfrm>
            <a:off x="11452251" y="695754"/>
            <a:ext cx="424050" cy="321650"/>
          </a:xfrm>
          <a:custGeom>
            <a:avLst/>
            <a:gdLst/>
            <a:ahLst/>
            <a:cxnLst/>
            <a:rect l="l" t="t" r="r" b="b"/>
            <a:pathLst>
              <a:path w="16962" h="12866" extrusionOk="0">
                <a:moveTo>
                  <a:pt x="4477" y="1"/>
                </a:moveTo>
                <a:cubicBezTo>
                  <a:pt x="3613" y="1"/>
                  <a:pt x="2749" y="629"/>
                  <a:pt x="2402" y="1163"/>
                </a:cubicBezTo>
                <a:cubicBezTo>
                  <a:pt x="1" y="4750"/>
                  <a:pt x="1703" y="8884"/>
                  <a:pt x="1521" y="12866"/>
                </a:cubicBezTo>
                <a:cubicBezTo>
                  <a:pt x="4317" y="12227"/>
                  <a:pt x="16962" y="9644"/>
                  <a:pt x="13922" y="5662"/>
                </a:cubicBezTo>
                <a:cubicBezTo>
                  <a:pt x="13341" y="4911"/>
                  <a:pt x="12293" y="4616"/>
                  <a:pt x="11101" y="4616"/>
                </a:cubicBezTo>
                <a:cubicBezTo>
                  <a:pt x="9735" y="4616"/>
                  <a:pt x="8181" y="5004"/>
                  <a:pt x="6931" y="5540"/>
                </a:cubicBezTo>
                <a:cubicBezTo>
                  <a:pt x="6749" y="4173"/>
                  <a:pt x="6384" y="2045"/>
                  <a:pt x="6232" y="1467"/>
                </a:cubicBezTo>
                <a:cubicBezTo>
                  <a:pt x="6110" y="920"/>
                  <a:pt x="5563" y="191"/>
                  <a:pt x="4834" y="39"/>
                </a:cubicBezTo>
                <a:cubicBezTo>
                  <a:pt x="4716" y="13"/>
                  <a:pt x="4597" y="1"/>
                  <a:pt x="4477" y="1"/>
                </a:cubicBezTo>
                <a:close/>
              </a:path>
            </a:pathLst>
          </a:custGeom>
          <a:solidFill>
            <a:srgbClr val="AC00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13" name="Google Shape;2118;p60">
            <a:extLst>
              <a:ext uri="{FF2B5EF4-FFF2-40B4-BE49-F238E27FC236}">
                <a16:creationId xmlns:a16="http://schemas.microsoft.com/office/drawing/2014/main" id="{50F1AF3A-9486-4F2C-ACD7-619FD25C1536}"/>
              </a:ext>
            </a:extLst>
          </p:cNvPr>
          <p:cNvSpPr/>
          <p:nvPr/>
        </p:nvSpPr>
        <p:spPr>
          <a:xfrm>
            <a:off x="10490199" y="165100"/>
            <a:ext cx="436117" cy="372296"/>
          </a:xfrm>
          <a:custGeom>
            <a:avLst/>
            <a:gdLst/>
            <a:ahLst/>
            <a:cxnLst/>
            <a:rect l="l" t="t" r="r" b="b"/>
            <a:pathLst>
              <a:path w="16962" h="12866" extrusionOk="0">
                <a:moveTo>
                  <a:pt x="4477" y="1"/>
                </a:moveTo>
                <a:cubicBezTo>
                  <a:pt x="3613" y="1"/>
                  <a:pt x="2749" y="629"/>
                  <a:pt x="2402" y="1163"/>
                </a:cubicBezTo>
                <a:cubicBezTo>
                  <a:pt x="1" y="4750"/>
                  <a:pt x="1703" y="8884"/>
                  <a:pt x="1521" y="12866"/>
                </a:cubicBezTo>
                <a:cubicBezTo>
                  <a:pt x="4317" y="12227"/>
                  <a:pt x="16962" y="9644"/>
                  <a:pt x="13922" y="5662"/>
                </a:cubicBezTo>
                <a:cubicBezTo>
                  <a:pt x="13341" y="4911"/>
                  <a:pt x="12293" y="4616"/>
                  <a:pt x="11101" y="4616"/>
                </a:cubicBezTo>
                <a:cubicBezTo>
                  <a:pt x="9735" y="4616"/>
                  <a:pt x="8181" y="5004"/>
                  <a:pt x="6931" y="5540"/>
                </a:cubicBezTo>
                <a:cubicBezTo>
                  <a:pt x="6749" y="4173"/>
                  <a:pt x="6384" y="2045"/>
                  <a:pt x="6232" y="1467"/>
                </a:cubicBezTo>
                <a:cubicBezTo>
                  <a:pt x="6110" y="920"/>
                  <a:pt x="5563" y="191"/>
                  <a:pt x="4834" y="39"/>
                </a:cubicBezTo>
                <a:cubicBezTo>
                  <a:pt x="4716" y="13"/>
                  <a:pt x="4597" y="1"/>
                  <a:pt x="4477" y="1"/>
                </a:cubicBezTo>
                <a:close/>
              </a:path>
            </a:pathLst>
          </a:custGeom>
          <a:solidFill>
            <a:srgbClr val="AC00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grpSp>
        <p:nvGrpSpPr>
          <p:cNvPr id="14" name="Group 13">
            <a:extLst>
              <a:ext uri="{FF2B5EF4-FFF2-40B4-BE49-F238E27FC236}">
                <a16:creationId xmlns:a16="http://schemas.microsoft.com/office/drawing/2014/main" id="{EDBD06B7-2BAD-4CD0-A754-43FFD25C06F2}"/>
              </a:ext>
            </a:extLst>
          </p:cNvPr>
          <p:cNvGrpSpPr/>
          <p:nvPr/>
        </p:nvGrpSpPr>
        <p:grpSpPr>
          <a:xfrm>
            <a:off x="7854626" y="3093621"/>
            <a:ext cx="4075147" cy="2863323"/>
            <a:chOff x="6629400" y="921466"/>
            <a:chExt cx="2369386" cy="1437773"/>
          </a:xfrm>
        </p:grpSpPr>
        <p:sp>
          <p:nvSpPr>
            <p:cNvPr id="15" name="Text Box 17">
              <a:extLst>
                <a:ext uri="{FF2B5EF4-FFF2-40B4-BE49-F238E27FC236}">
                  <a16:creationId xmlns:a16="http://schemas.microsoft.com/office/drawing/2014/main" id="{441B4F1F-6D58-48E0-850B-3F2E83589646}"/>
                </a:ext>
              </a:extLst>
            </p:cNvPr>
            <p:cNvSpPr txBox="1">
              <a:spLocks noChangeArrowheads="1"/>
            </p:cNvSpPr>
            <p:nvPr/>
          </p:nvSpPr>
          <p:spPr bwMode="auto">
            <a:xfrm>
              <a:off x="6911850" y="2127776"/>
              <a:ext cx="946892" cy="231463"/>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660033"/>
                  </a:solidFill>
                  <a:effectLst/>
                  <a:uLnTx/>
                  <a:uFillTx/>
                  <a:latin typeface="Arial" pitchFamily="34" charset="0"/>
                  <a:ea typeface="+mn-ea"/>
                  <a:cs typeface="Arial" pitchFamily="34" charset="0"/>
                </a:rPr>
                <a:t>15 </a:t>
              </a:r>
              <a:r>
                <a:rPr kumimoji="0" lang="en-US" sz="1800" b="1" i="0" u="none" strike="noStrike" kern="1200" cap="none" spc="0" normalizeH="0" baseline="0" noProof="0" dirty="0" err="1">
                  <a:ln>
                    <a:noFill/>
                  </a:ln>
                  <a:solidFill>
                    <a:srgbClr val="660033"/>
                  </a:solidFill>
                  <a:effectLst/>
                  <a:uLnTx/>
                  <a:uFillTx/>
                  <a:latin typeface="Arial" pitchFamily="34" charset="0"/>
                  <a:ea typeface="+mn-ea"/>
                  <a:cs typeface="Arial" pitchFamily="34" charset="0"/>
                </a:rPr>
                <a:t>dm</a:t>
              </a:r>
              <a:endParaRPr kumimoji="0" lang="en-US" sz="1800" b="1" i="0" u="none" strike="noStrike" kern="1200" cap="none" spc="0" normalizeH="0" baseline="0" noProof="0" dirty="0">
                <a:ln>
                  <a:noFill/>
                </a:ln>
                <a:solidFill>
                  <a:srgbClr val="660033"/>
                </a:solidFill>
                <a:effectLst/>
                <a:uLnTx/>
                <a:uFillTx/>
                <a:latin typeface="Arial" pitchFamily="34" charset="0"/>
                <a:ea typeface="+mn-ea"/>
                <a:cs typeface="Arial" pitchFamily="34" charset="0"/>
              </a:endParaRPr>
            </a:p>
          </p:txBody>
        </p:sp>
        <p:sp>
          <p:nvSpPr>
            <p:cNvPr id="16" name="Text Box 18">
              <a:extLst>
                <a:ext uri="{FF2B5EF4-FFF2-40B4-BE49-F238E27FC236}">
                  <a16:creationId xmlns:a16="http://schemas.microsoft.com/office/drawing/2014/main" id="{B9BDA38A-A811-479C-BB21-1E73319C2487}"/>
                </a:ext>
              </a:extLst>
            </p:cNvPr>
            <p:cNvSpPr txBox="1">
              <a:spLocks noChangeArrowheads="1"/>
            </p:cNvSpPr>
            <p:nvPr/>
          </p:nvSpPr>
          <p:spPr bwMode="auto">
            <a:xfrm rot="16200000">
              <a:off x="8323374" y="1174808"/>
              <a:ext cx="791384" cy="284700"/>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660033"/>
                  </a:solidFill>
                  <a:effectLst/>
                  <a:uLnTx/>
                  <a:uFillTx/>
                  <a:latin typeface="Arial" pitchFamily="34" charset="0"/>
                  <a:ea typeface="+mn-ea"/>
                  <a:cs typeface="Arial" pitchFamily="34" charset="0"/>
                </a:rPr>
                <a:t>1,2 m</a:t>
              </a:r>
            </a:p>
          </p:txBody>
        </p:sp>
        <p:sp>
          <p:nvSpPr>
            <p:cNvPr id="17" name="Text Box 19">
              <a:extLst>
                <a:ext uri="{FF2B5EF4-FFF2-40B4-BE49-F238E27FC236}">
                  <a16:creationId xmlns:a16="http://schemas.microsoft.com/office/drawing/2014/main" id="{D7A29E91-C524-411B-8903-AB5B6C9EBEEB}"/>
                </a:ext>
              </a:extLst>
            </p:cNvPr>
            <p:cNvSpPr txBox="1">
              <a:spLocks noChangeArrowheads="1"/>
            </p:cNvSpPr>
            <p:nvPr/>
          </p:nvSpPr>
          <p:spPr bwMode="auto">
            <a:xfrm rot="19506302">
              <a:off x="8082713" y="1883642"/>
              <a:ext cx="916073" cy="231463"/>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660033"/>
                  </a:solidFill>
                  <a:effectLst/>
                  <a:uLnTx/>
                  <a:uFillTx/>
                  <a:latin typeface="Arial" pitchFamily="34" charset="0"/>
                  <a:ea typeface="+mn-ea"/>
                  <a:cs typeface="Arial" pitchFamily="34" charset="0"/>
                </a:rPr>
                <a:t>10 </a:t>
              </a:r>
              <a:r>
                <a:rPr kumimoji="0" lang="en-US" sz="1800" b="1" i="0" u="none" strike="noStrike" kern="1200" cap="none" spc="0" normalizeH="0" baseline="0" noProof="0" dirty="0" err="1">
                  <a:ln>
                    <a:noFill/>
                  </a:ln>
                  <a:solidFill>
                    <a:srgbClr val="660033"/>
                  </a:solidFill>
                  <a:effectLst/>
                  <a:uLnTx/>
                  <a:uFillTx/>
                  <a:latin typeface="Arial" pitchFamily="34" charset="0"/>
                  <a:ea typeface="+mn-ea"/>
                  <a:cs typeface="Arial" pitchFamily="34" charset="0"/>
                </a:rPr>
                <a:t>dm</a:t>
              </a:r>
              <a:endParaRPr kumimoji="0" lang="en-US" sz="1800" b="1" i="0" u="none" strike="noStrike" kern="1200" cap="none" spc="0" normalizeH="0" baseline="0" noProof="0" dirty="0">
                <a:ln>
                  <a:noFill/>
                </a:ln>
                <a:solidFill>
                  <a:srgbClr val="660033"/>
                </a:solidFill>
                <a:effectLst/>
                <a:uLnTx/>
                <a:uFillTx/>
                <a:latin typeface="Arial" pitchFamily="34" charset="0"/>
                <a:ea typeface="+mn-ea"/>
                <a:cs typeface="Arial" pitchFamily="34" charset="0"/>
              </a:endParaRPr>
            </a:p>
          </p:txBody>
        </p:sp>
        <p:grpSp>
          <p:nvGrpSpPr>
            <p:cNvPr id="18" name="Group 26">
              <a:extLst>
                <a:ext uri="{FF2B5EF4-FFF2-40B4-BE49-F238E27FC236}">
                  <a16:creationId xmlns:a16="http://schemas.microsoft.com/office/drawing/2014/main" id="{95DD75B3-C658-4A77-BDC9-6B55DE84A42E}"/>
                </a:ext>
              </a:extLst>
            </p:cNvPr>
            <p:cNvGrpSpPr>
              <a:grpSpLocks/>
            </p:cNvGrpSpPr>
            <p:nvPr/>
          </p:nvGrpSpPr>
          <p:grpSpPr bwMode="auto">
            <a:xfrm>
              <a:off x="6629400" y="921466"/>
              <a:ext cx="1911350" cy="1182658"/>
              <a:chOff x="599090" y="297436"/>
              <a:chExt cx="3064970" cy="1922874"/>
            </a:xfrm>
          </p:grpSpPr>
          <p:grpSp>
            <p:nvGrpSpPr>
              <p:cNvPr id="19" name="Group 27">
                <a:extLst>
                  <a:ext uri="{FF2B5EF4-FFF2-40B4-BE49-F238E27FC236}">
                    <a16:creationId xmlns:a16="http://schemas.microsoft.com/office/drawing/2014/main" id="{B5076D96-33F9-4CE0-9421-A3C8789C6739}"/>
                  </a:ext>
                </a:extLst>
              </p:cNvPr>
              <p:cNvGrpSpPr>
                <a:grpSpLocks/>
              </p:cNvGrpSpPr>
              <p:nvPr/>
            </p:nvGrpSpPr>
            <p:grpSpPr bwMode="auto">
              <a:xfrm>
                <a:off x="616548" y="297436"/>
                <a:ext cx="3047512" cy="1905422"/>
                <a:chOff x="616548" y="297436"/>
                <a:chExt cx="3047512" cy="1905422"/>
              </a:xfrm>
            </p:grpSpPr>
            <p:grpSp>
              <p:nvGrpSpPr>
                <p:cNvPr id="22" name="Group 30">
                  <a:extLst>
                    <a:ext uri="{FF2B5EF4-FFF2-40B4-BE49-F238E27FC236}">
                      <a16:creationId xmlns:a16="http://schemas.microsoft.com/office/drawing/2014/main" id="{89AE3C45-68F4-45A3-BDC5-B516D6469E7E}"/>
                    </a:ext>
                  </a:extLst>
                </p:cNvPr>
                <p:cNvGrpSpPr>
                  <a:grpSpLocks/>
                </p:cNvGrpSpPr>
                <p:nvPr/>
              </p:nvGrpSpPr>
              <p:grpSpPr bwMode="auto">
                <a:xfrm>
                  <a:off x="616548" y="297436"/>
                  <a:ext cx="3047512" cy="1905422"/>
                  <a:chOff x="914888" y="1524220"/>
                  <a:chExt cx="3047512" cy="1905422"/>
                </a:xfrm>
              </p:grpSpPr>
              <p:sp>
                <p:nvSpPr>
                  <p:cNvPr id="24" name="Freeform 40">
                    <a:extLst>
                      <a:ext uri="{FF2B5EF4-FFF2-40B4-BE49-F238E27FC236}">
                        <a16:creationId xmlns:a16="http://schemas.microsoft.com/office/drawing/2014/main" id="{502A9DB0-C49D-4484-BE1F-678876C2F1BF}"/>
                      </a:ext>
                    </a:extLst>
                  </p:cNvPr>
                  <p:cNvSpPr>
                    <a:spLocks/>
                  </p:cNvSpPr>
                  <p:nvPr/>
                </p:nvSpPr>
                <p:spPr bwMode="auto">
                  <a:xfrm>
                    <a:off x="3224331" y="1524220"/>
                    <a:ext cx="726958" cy="1905422"/>
                  </a:xfrm>
                  <a:custGeom>
                    <a:avLst/>
                    <a:gdLst/>
                    <a:ahLst/>
                    <a:cxnLst>
                      <a:cxn ang="0">
                        <a:pos x="336" y="0"/>
                      </a:cxn>
                      <a:cxn ang="0">
                        <a:pos x="0" y="336"/>
                      </a:cxn>
                      <a:cxn ang="0">
                        <a:pos x="0" y="1248"/>
                      </a:cxn>
                      <a:cxn ang="0">
                        <a:pos x="336" y="912"/>
                      </a:cxn>
                      <a:cxn ang="0">
                        <a:pos x="336" y="0"/>
                      </a:cxn>
                    </a:cxnLst>
                    <a:rect l="0" t="0" r="r" b="b"/>
                    <a:pathLst>
                      <a:path w="336" h="1248">
                        <a:moveTo>
                          <a:pt x="336" y="0"/>
                        </a:moveTo>
                        <a:lnTo>
                          <a:pt x="0" y="336"/>
                        </a:lnTo>
                        <a:lnTo>
                          <a:pt x="0" y="1248"/>
                        </a:lnTo>
                        <a:lnTo>
                          <a:pt x="336" y="912"/>
                        </a:lnTo>
                        <a:lnTo>
                          <a:pt x="336" y="0"/>
                        </a:lnTo>
                        <a:close/>
                      </a:path>
                    </a:pathLst>
                  </a:custGeom>
                  <a:solidFill>
                    <a:schemeClr val="accent2">
                      <a:lumMod val="75000"/>
                    </a:schemeClr>
                  </a:solidFill>
                  <a:ln w="19050">
                    <a:solidFill>
                      <a:schemeClr val="tx1"/>
                    </a:solidFill>
                    <a:round/>
                    <a:headEnd/>
                    <a:tailEnd/>
                  </a:ln>
                  <a:effectLst>
                    <a:prstShdw prst="shdw17" dist="17961" dir="2700000">
                      <a:schemeClr val="tx1">
                        <a:gamma/>
                        <a:shade val="60000"/>
                        <a:invGamma/>
                      </a:schemeClr>
                    </a:prst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E668E"/>
                      </a:solidFill>
                      <a:effectLst/>
                      <a:uLnTx/>
                      <a:uFillTx/>
                      <a:latin typeface="Arial" pitchFamily="34" charset="0"/>
                      <a:ea typeface="+mn-ea"/>
                      <a:cs typeface="Arial" pitchFamily="34" charset="0"/>
                    </a:endParaRPr>
                  </a:p>
                </p:txBody>
              </p:sp>
              <p:sp>
                <p:nvSpPr>
                  <p:cNvPr id="25" name="Freeform 37">
                    <a:extLst>
                      <a:ext uri="{FF2B5EF4-FFF2-40B4-BE49-F238E27FC236}">
                        <a16:creationId xmlns:a16="http://schemas.microsoft.com/office/drawing/2014/main" id="{2C92AA7C-FD12-44F6-987A-436DB4729204}"/>
                      </a:ext>
                    </a:extLst>
                  </p:cNvPr>
                  <p:cNvSpPr>
                    <a:spLocks/>
                  </p:cNvSpPr>
                  <p:nvPr/>
                </p:nvSpPr>
                <p:spPr bwMode="auto">
                  <a:xfrm>
                    <a:off x="914888" y="2057294"/>
                    <a:ext cx="2285632" cy="1372348"/>
                  </a:xfrm>
                  <a:custGeom>
                    <a:avLst/>
                    <a:gdLst/>
                    <a:ahLst/>
                    <a:cxnLst>
                      <a:cxn ang="0">
                        <a:pos x="0" y="0"/>
                      </a:cxn>
                      <a:cxn ang="0">
                        <a:pos x="0" y="912"/>
                      </a:cxn>
                      <a:cxn ang="0">
                        <a:pos x="1008" y="912"/>
                      </a:cxn>
                      <a:cxn ang="0">
                        <a:pos x="1008" y="0"/>
                      </a:cxn>
                      <a:cxn ang="0">
                        <a:pos x="0" y="0"/>
                      </a:cxn>
                    </a:cxnLst>
                    <a:rect l="0" t="0" r="r" b="b"/>
                    <a:pathLst>
                      <a:path w="1008" h="912">
                        <a:moveTo>
                          <a:pt x="0" y="0"/>
                        </a:moveTo>
                        <a:lnTo>
                          <a:pt x="0" y="912"/>
                        </a:lnTo>
                        <a:lnTo>
                          <a:pt x="1008" y="912"/>
                        </a:lnTo>
                        <a:lnTo>
                          <a:pt x="1008" y="0"/>
                        </a:lnTo>
                        <a:lnTo>
                          <a:pt x="0" y="0"/>
                        </a:lnTo>
                        <a:close/>
                      </a:path>
                    </a:pathLst>
                  </a:custGeom>
                  <a:solidFill>
                    <a:schemeClr val="accent5">
                      <a:lumMod val="20000"/>
                      <a:lumOff val="80000"/>
                    </a:schemeClr>
                  </a:solidFill>
                  <a:ln w="19050">
                    <a:solidFill>
                      <a:schemeClr val="tx1"/>
                    </a:solidFill>
                    <a:round/>
                    <a:headEnd/>
                    <a:tailEnd/>
                  </a:ln>
                  <a:effectLst>
                    <a:prstShdw prst="shdw17" dist="17961" dir="2700000">
                      <a:schemeClr val="tx1">
                        <a:gamma/>
                        <a:shade val="60000"/>
                        <a:invGamma/>
                      </a:schemeClr>
                    </a:prst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E668E"/>
                      </a:solidFill>
                      <a:effectLst/>
                      <a:uLnTx/>
                      <a:uFillTx/>
                      <a:latin typeface="Arial" pitchFamily="34" charset="0"/>
                      <a:ea typeface="+mn-ea"/>
                      <a:cs typeface="Arial" pitchFamily="34" charset="0"/>
                    </a:endParaRPr>
                  </a:p>
                </p:txBody>
              </p:sp>
              <p:sp>
                <p:nvSpPr>
                  <p:cNvPr id="26" name="Freeform 39">
                    <a:extLst>
                      <a:ext uri="{FF2B5EF4-FFF2-40B4-BE49-F238E27FC236}">
                        <a16:creationId xmlns:a16="http://schemas.microsoft.com/office/drawing/2014/main" id="{58B10556-4DBA-47A8-BB2E-C39FE239B2EF}"/>
                      </a:ext>
                    </a:extLst>
                  </p:cNvPr>
                  <p:cNvSpPr>
                    <a:spLocks/>
                  </p:cNvSpPr>
                  <p:nvPr/>
                </p:nvSpPr>
                <p:spPr bwMode="auto">
                  <a:xfrm>
                    <a:off x="914889" y="1535325"/>
                    <a:ext cx="3047511" cy="499757"/>
                  </a:xfrm>
                  <a:custGeom>
                    <a:avLst/>
                    <a:gdLst/>
                    <a:ahLst/>
                    <a:cxnLst>
                      <a:cxn ang="0">
                        <a:pos x="336" y="0"/>
                      </a:cxn>
                      <a:cxn ang="0">
                        <a:pos x="0" y="336"/>
                      </a:cxn>
                      <a:cxn ang="0">
                        <a:pos x="1008" y="336"/>
                      </a:cxn>
                      <a:cxn ang="0">
                        <a:pos x="1344" y="0"/>
                      </a:cxn>
                      <a:cxn ang="0">
                        <a:pos x="336" y="0"/>
                      </a:cxn>
                    </a:cxnLst>
                    <a:rect l="0" t="0" r="r" b="b"/>
                    <a:pathLst>
                      <a:path w="1344" h="336">
                        <a:moveTo>
                          <a:pt x="336" y="0"/>
                        </a:moveTo>
                        <a:lnTo>
                          <a:pt x="0" y="336"/>
                        </a:lnTo>
                        <a:lnTo>
                          <a:pt x="1008" y="336"/>
                        </a:lnTo>
                        <a:lnTo>
                          <a:pt x="1344" y="0"/>
                        </a:lnTo>
                        <a:lnTo>
                          <a:pt x="336" y="0"/>
                        </a:lnTo>
                        <a:close/>
                      </a:path>
                    </a:pathLst>
                  </a:custGeom>
                  <a:solidFill>
                    <a:schemeClr val="tx1">
                      <a:lumMod val="60000"/>
                      <a:lumOff val="40000"/>
                    </a:schemeClr>
                  </a:solidFill>
                  <a:ln w="19050">
                    <a:solidFill>
                      <a:schemeClr val="tx1"/>
                    </a:solidFill>
                    <a:round/>
                    <a:headEnd/>
                    <a:tailEnd/>
                  </a:ln>
                  <a:effectLst>
                    <a:prstShdw prst="shdw17" dist="17961" dir="2700000">
                      <a:schemeClr val="tx1">
                        <a:gamma/>
                        <a:shade val="60000"/>
                        <a:invGamma/>
                      </a:schemeClr>
                    </a:prst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E668E"/>
                      </a:solidFill>
                      <a:effectLst/>
                      <a:uLnTx/>
                      <a:uFillTx/>
                      <a:latin typeface="Arial" pitchFamily="34" charset="0"/>
                      <a:ea typeface="+mn-ea"/>
                      <a:cs typeface="Arial" pitchFamily="34" charset="0"/>
                    </a:endParaRPr>
                  </a:p>
                </p:txBody>
              </p:sp>
            </p:grpSp>
            <p:cxnSp>
              <p:nvCxnSpPr>
                <p:cNvPr id="23" name="Straight Connector 22">
                  <a:extLst>
                    <a:ext uri="{FF2B5EF4-FFF2-40B4-BE49-F238E27FC236}">
                      <a16:creationId xmlns:a16="http://schemas.microsoft.com/office/drawing/2014/main" id="{924E8ACC-2E43-4C05-BA8D-870EA047D2DC}"/>
                    </a:ext>
                  </a:extLst>
                </p:cNvPr>
                <p:cNvCxnSpPr/>
                <p:nvPr/>
              </p:nvCxnSpPr>
              <p:spPr bwMode="auto">
                <a:xfrm>
                  <a:off x="1384776" y="338686"/>
                  <a:ext cx="0" cy="1380281"/>
                </a:xfrm>
                <a:prstGeom prst="line">
                  <a:avLst/>
                </a:prstGeom>
                <a:solidFill>
                  <a:schemeClr val="accent1"/>
                </a:solidFill>
                <a:ln w="19050" cap="flat" cmpd="sng" algn="ctr">
                  <a:solidFill>
                    <a:schemeClr val="accent4">
                      <a:lumMod val="85000"/>
                      <a:lumOff val="15000"/>
                    </a:schemeClr>
                  </a:solidFill>
                  <a:prstDash val="dash"/>
                  <a:round/>
                  <a:headEnd type="none" w="med" len="med"/>
                  <a:tailEnd type="none" w="med" len="med"/>
                </a:ln>
                <a:effectLst/>
              </p:spPr>
            </p:cxnSp>
          </p:grpSp>
          <p:cxnSp>
            <p:nvCxnSpPr>
              <p:cNvPr id="20" name="Straight Connector 19">
                <a:extLst>
                  <a:ext uri="{FF2B5EF4-FFF2-40B4-BE49-F238E27FC236}">
                    <a16:creationId xmlns:a16="http://schemas.microsoft.com/office/drawing/2014/main" id="{9ADB2A77-0E7C-4BF1-BA60-A8AEDAD6C4EB}"/>
                  </a:ext>
                </a:extLst>
              </p:cNvPr>
              <p:cNvCxnSpPr/>
              <p:nvPr/>
            </p:nvCxnSpPr>
            <p:spPr bwMode="auto">
              <a:xfrm>
                <a:off x="1364142" y="1684063"/>
                <a:ext cx="2291982" cy="0"/>
              </a:xfrm>
              <a:prstGeom prst="line">
                <a:avLst/>
              </a:prstGeom>
              <a:solidFill>
                <a:schemeClr val="accent1"/>
              </a:solidFill>
              <a:ln w="19050" cap="flat" cmpd="sng" algn="ctr">
                <a:solidFill>
                  <a:schemeClr val="accent4">
                    <a:lumMod val="85000"/>
                    <a:lumOff val="15000"/>
                  </a:schemeClr>
                </a:solidFill>
                <a:prstDash val="dash"/>
                <a:round/>
                <a:headEnd type="none" w="med" len="med"/>
                <a:tailEnd type="none" w="med" len="med"/>
              </a:ln>
              <a:effectLst/>
            </p:spPr>
          </p:cxnSp>
          <p:cxnSp>
            <p:nvCxnSpPr>
              <p:cNvPr id="21" name="Straight Connector 20">
                <a:extLst>
                  <a:ext uri="{FF2B5EF4-FFF2-40B4-BE49-F238E27FC236}">
                    <a16:creationId xmlns:a16="http://schemas.microsoft.com/office/drawing/2014/main" id="{28B884D4-21B9-436C-94BA-1E90414BD544}"/>
                  </a:ext>
                </a:extLst>
              </p:cNvPr>
              <p:cNvCxnSpPr/>
              <p:nvPr/>
            </p:nvCxnSpPr>
            <p:spPr bwMode="auto">
              <a:xfrm flipH="1">
                <a:off x="599090" y="1717380"/>
                <a:ext cx="765052" cy="502930"/>
              </a:xfrm>
              <a:prstGeom prst="line">
                <a:avLst/>
              </a:prstGeom>
              <a:solidFill>
                <a:schemeClr val="accent1"/>
              </a:solidFill>
              <a:ln w="19050" cap="flat" cmpd="sng" algn="ctr">
                <a:solidFill>
                  <a:schemeClr val="accent4">
                    <a:lumMod val="85000"/>
                    <a:lumOff val="15000"/>
                  </a:schemeClr>
                </a:solidFill>
                <a:prstDash val="dash"/>
                <a:round/>
                <a:headEnd type="none" w="med" len="med"/>
                <a:tailEnd type="none" w="med" len="med"/>
              </a:ln>
              <a:effectLst/>
            </p:spPr>
          </p:cxnSp>
        </p:grpSp>
      </p:grpSp>
      <p:grpSp>
        <p:nvGrpSpPr>
          <p:cNvPr id="27" name="Group 26">
            <a:extLst>
              <a:ext uri="{FF2B5EF4-FFF2-40B4-BE49-F238E27FC236}">
                <a16:creationId xmlns:a16="http://schemas.microsoft.com/office/drawing/2014/main" id="{B4F6C1C4-DD83-494D-8531-51EC6E9150BC}"/>
              </a:ext>
            </a:extLst>
          </p:cNvPr>
          <p:cNvGrpSpPr/>
          <p:nvPr/>
        </p:nvGrpSpPr>
        <p:grpSpPr>
          <a:xfrm>
            <a:off x="3930544" y="4907319"/>
            <a:ext cx="3745307" cy="885014"/>
            <a:chOff x="2590456" y="3469209"/>
            <a:chExt cx="4354313" cy="1005311"/>
          </a:xfrm>
        </p:grpSpPr>
        <p:sp>
          <p:nvSpPr>
            <p:cNvPr id="28" name="Rectangle: Rounded Corners 27">
              <a:extLst>
                <a:ext uri="{FF2B5EF4-FFF2-40B4-BE49-F238E27FC236}">
                  <a16:creationId xmlns:a16="http://schemas.microsoft.com/office/drawing/2014/main" id="{1E0307BC-ED69-45D7-B18D-4BCD28536CBA}"/>
                </a:ext>
              </a:extLst>
            </p:cNvPr>
            <p:cNvSpPr/>
            <p:nvPr/>
          </p:nvSpPr>
          <p:spPr>
            <a:xfrm>
              <a:off x="2590456" y="3469209"/>
              <a:ext cx="3630312" cy="1005311"/>
            </a:xfrm>
            <a:prstGeom prst="roundRect">
              <a:avLst/>
            </a:prstGeom>
            <a:solidFill>
              <a:sysClr val="window" lastClr="FFFFFF"/>
            </a:solidFill>
            <a:ln w="7620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sp>
          <p:nvSpPr>
            <p:cNvPr id="29" name="TextBox 28">
              <a:extLst>
                <a:ext uri="{FF2B5EF4-FFF2-40B4-BE49-F238E27FC236}">
                  <a16:creationId xmlns:a16="http://schemas.microsoft.com/office/drawing/2014/main" id="{F28CC90D-4218-49AA-920C-FA5F6F14AD9C}"/>
                </a:ext>
              </a:extLst>
            </p:cNvPr>
            <p:cNvSpPr txBox="1"/>
            <p:nvPr/>
          </p:nvSpPr>
          <p:spPr>
            <a:xfrm>
              <a:off x="3082767" y="3632526"/>
              <a:ext cx="3862002" cy="69922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w="3175">
                    <a:noFill/>
                  </a:ln>
                  <a:solidFill>
                    <a:srgbClr val="ED5565"/>
                  </a:solidFill>
                  <a:effectLst/>
                  <a:uLnTx/>
                  <a:uFillTx/>
                  <a:latin typeface="Calibri (Body)"/>
                  <a:ea typeface="+mn-ea"/>
                  <a:cs typeface="Calibri" panose="020F0502020204030204" pitchFamily="34" charset="0"/>
                </a:rPr>
                <a:t>D. </a:t>
              </a:r>
              <a:r>
                <a:rPr kumimoji="0" lang="en-US" sz="4000" b="1" i="0" u="none" strike="noStrike" kern="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rPr>
                <a:t>600 dm</a:t>
              </a:r>
              <a:r>
                <a:rPr kumimoji="0" lang="en-US" sz="4000" b="1" i="0" u="none" strike="noStrike" kern="0" cap="none" spc="0" normalizeH="0" baseline="30000" noProof="0" dirty="0">
                  <a:ln w="3175">
                    <a:noFill/>
                  </a:ln>
                  <a:solidFill>
                    <a:srgbClr val="1F497D">
                      <a:lumMod val="75000"/>
                    </a:srgbClr>
                  </a:solidFill>
                  <a:effectLst/>
                  <a:uLnTx/>
                  <a:uFillTx/>
                  <a:latin typeface="Calibri (Body)"/>
                  <a:ea typeface="+mn-ea"/>
                  <a:cs typeface="Calibri" panose="020F0502020204030204" pitchFamily="34" charset="0"/>
                </a:rPr>
                <a:t>2</a:t>
              </a:r>
              <a:endParaRPr kumimoji="0" lang="en-US" sz="4000" b="1" i="0" u="none" strike="noStrike" kern="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endParaRPr>
            </a:p>
          </p:txBody>
        </p:sp>
      </p:grpSp>
      <p:grpSp>
        <p:nvGrpSpPr>
          <p:cNvPr id="30" name="Group 29">
            <a:extLst>
              <a:ext uri="{FF2B5EF4-FFF2-40B4-BE49-F238E27FC236}">
                <a16:creationId xmlns:a16="http://schemas.microsoft.com/office/drawing/2014/main" id="{2253D56E-D6C0-4A55-8D64-84D57DB7165C}"/>
              </a:ext>
            </a:extLst>
          </p:cNvPr>
          <p:cNvGrpSpPr/>
          <p:nvPr/>
        </p:nvGrpSpPr>
        <p:grpSpPr>
          <a:xfrm>
            <a:off x="3930544" y="3313283"/>
            <a:ext cx="3447119" cy="866563"/>
            <a:chOff x="2590800" y="5298832"/>
            <a:chExt cx="4829663" cy="1310639"/>
          </a:xfrm>
        </p:grpSpPr>
        <p:sp>
          <p:nvSpPr>
            <p:cNvPr id="31" name="Rectangle: Rounded Corners 30">
              <a:extLst>
                <a:ext uri="{FF2B5EF4-FFF2-40B4-BE49-F238E27FC236}">
                  <a16:creationId xmlns:a16="http://schemas.microsoft.com/office/drawing/2014/main" id="{099FE144-0A01-4C3E-A5BD-6C24937B4426}"/>
                </a:ext>
              </a:extLst>
            </p:cNvPr>
            <p:cNvSpPr/>
            <p:nvPr/>
          </p:nvSpPr>
          <p:spPr>
            <a:xfrm>
              <a:off x="2590800" y="5298832"/>
              <a:ext cx="4343400" cy="1310639"/>
            </a:xfrm>
            <a:prstGeom prst="roundRect">
              <a:avLst/>
            </a:prstGeom>
            <a:solidFill>
              <a:sysClr val="window" lastClr="FFFFFF"/>
            </a:solidFill>
            <a:ln w="5715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9Slide02 Noi dung dai"/>
                <a:ea typeface="+mn-ea"/>
                <a:cs typeface="+mn-cs"/>
              </a:endParaRPr>
            </a:p>
          </p:txBody>
        </p:sp>
        <p:sp>
          <p:nvSpPr>
            <p:cNvPr id="32" name="TextBox 31">
              <a:extLst>
                <a:ext uri="{FF2B5EF4-FFF2-40B4-BE49-F238E27FC236}">
                  <a16:creationId xmlns:a16="http://schemas.microsoft.com/office/drawing/2014/main" id="{AC0A44A0-F501-4F64-A374-657EEE41C8A5}"/>
                </a:ext>
              </a:extLst>
            </p:cNvPr>
            <p:cNvSpPr txBox="1"/>
            <p:nvPr/>
          </p:nvSpPr>
          <p:spPr>
            <a:xfrm>
              <a:off x="3191304" y="5508044"/>
              <a:ext cx="4229159" cy="1024097"/>
            </a:xfrm>
            <a:prstGeom prst="rect">
              <a:avLst/>
            </a:prstGeom>
            <a:no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0"/>
                  <a:solidFill>
                    <a:srgbClr val="ED5565"/>
                  </a:solidFill>
                  <a:effectLst/>
                  <a:uLnTx/>
                  <a:uFillTx/>
                  <a:latin typeface="Calibri"/>
                  <a:ea typeface="+mn-ea"/>
                  <a:cs typeface="+mn-cs"/>
                </a:rPr>
                <a:t>B. </a:t>
              </a:r>
              <a:r>
                <a:rPr kumimoji="0" lang="en-US" sz="4400" b="1" i="0" u="none" strike="noStrike" kern="120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rPr>
                <a:t>6 dm</a:t>
              </a:r>
              <a:r>
                <a:rPr kumimoji="0" lang="en-US" sz="4400" b="1" i="0" u="none" strike="noStrike" kern="1200" cap="none" spc="0" normalizeH="0" baseline="30000" noProof="0" dirty="0">
                  <a:ln w="3175">
                    <a:noFill/>
                  </a:ln>
                  <a:solidFill>
                    <a:srgbClr val="1F497D">
                      <a:lumMod val="75000"/>
                    </a:srgbClr>
                  </a:solidFill>
                  <a:effectLst/>
                  <a:uLnTx/>
                  <a:uFillTx/>
                  <a:latin typeface="Calibri (Body)"/>
                  <a:ea typeface="+mn-ea"/>
                  <a:cs typeface="Calibri" panose="020F0502020204030204" pitchFamily="34" charset="0"/>
                </a:rPr>
                <a:t>2</a:t>
              </a:r>
              <a:endParaRPr kumimoji="0" lang="en-US" sz="4400" b="1" i="0" u="none" strike="noStrike" kern="0" cap="none" spc="0" normalizeH="0" baseline="0" noProof="0" dirty="0">
                <a:ln w="0"/>
                <a:solidFill>
                  <a:srgbClr val="1F497D">
                    <a:lumMod val="75000"/>
                  </a:srgbClr>
                </a:solidFill>
                <a:effectLst/>
                <a:uLnTx/>
                <a:uFillTx/>
                <a:latin typeface="Calibri"/>
                <a:ea typeface="+mn-ea"/>
                <a:cs typeface="+mn-cs"/>
              </a:endParaRPr>
            </a:p>
          </p:txBody>
        </p:sp>
      </p:grpSp>
      <p:grpSp>
        <p:nvGrpSpPr>
          <p:cNvPr id="33" name="Group 32">
            <a:extLst>
              <a:ext uri="{FF2B5EF4-FFF2-40B4-BE49-F238E27FC236}">
                <a16:creationId xmlns:a16="http://schemas.microsoft.com/office/drawing/2014/main" id="{6A6F089C-AAE7-4E23-A799-6490828E311C}"/>
              </a:ext>
            </a:extLst>
          </p:cNvPr>
          <p:cNvGrpSpPr/>
          <p:nvPr/>
        </p:nvGrpSpPr>
        <p:grpSpPr>
          <a:xfrm>
            <a:off x="632490" y="4917678"/>
            <a:ext cx="3148490" cy="885977"/>
            <a:chOff x="2590800" y="5298831"/>
            <a:chExt cx="4634090" cy="1310639"/>
          </a:xfrm>
        </p:grpSpPr>
        <p:sp>
          <p:nvSpPr>
            <p:cNvPr id="34" name="Rectangle: Rounded Corners 33">
              <a:extLst>
                <a:ext uri="{FF2B5EF4-FFF2-40B4-BE49-F238E27FC236}">
                  <a16:creationId xmlns:a16="http://schemas.microsoft.com/office/drawing/2014/main" id="{3C98CF20-DF2C-4EFB-AE9B-E9D361125101}"/>
                </a:ext>
              </a:extLst>
            </p:cNvPr>
            <p:cNvSpPr/>
            <p:nvPr/>
          </p:nvSpPr>
          <p:spPr>
            <a:xfrm>
              <a:off x="2590800" y="5298831"/>
              <a:ext cx="4343400" cy="1310639"/>
            </a:xfrm>
            <a:prstGeom prst="roundRect">
              <a:avLst/>
            </a:prstGeom>
            <a:solidFill>
              <a:sysClr val="window" lastClr="FFFFFF"/>
            </a:solidFill>
            <a:ln w="5715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9Slide02 Noi dung dai"/>
                <a:ea typeface="+mn-ea"/>
                <a:cs typeface="+mn-cs"/>
              </a:endParaRPr>
            </a:p>
          </p:txBody>
        </p:sp>
        <p:sp>
          <p:nvSpPr>
            <p:cNvPr id="35" name="TextBox 34">
              <a:extLst>
                <a:ext uri="{FF2B5EF4-FFF2-40B4-BE49-F238E27FC236}">
                  <a16:creationId xmlns:a16="http://schemas.microsoft.com/office/drawing/2014/main" id="{4B71202A-3A2B-4E23-9F20-C9456A4E0C00}"/>
                </a:ext>
              </a:extLst>
            </p:cNvPr>
            <p:cNvSpPr txBox="1"/>
            <p:nvPr/>
          </p:nvSpPr>
          <p:spPr>
            <a:xfrm>
              <a:off x="2995731" y="5473519"/>
              <a:ext cx="4229159" cy="1001656"/>
            </a:xfrm>
            <a:prstGeom prst="rect">
              <a:avLst/>
            </a:prstGeom>
            <a:no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C. </a:t>
              </a:r>
              <a:r>
                <a:rPr kumimoji="0" lang="en-US" sz="4400" b="1" i="0" u="none" strike="noStrike" kern="120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rPr>
                <a:t>60 dm</a:t>
              </a:r>
              <a:r>
                <a:rPr kumimoji="0" lang="en-US" sz="4400" b="1" i="0" u="none" strike="noStrike" kern="1200" cap="none" spc="0" normalizeH="0" baseline="30000" noProof="0" dirty="0">
                  <a:ln w="3175">
                    <a:noFill/>
                  </a:ln>
                  <a:solidFill>
                    <a:srgbClr val="1F497D">
                      <a:lumMod val="75000"/>
                    </a:srgbClr>
                  </a:solidFill>
                  <a:effectLst/>
                  <a:uLnTx/>
                  <a:uFillTx/>
                  <a:latin typeface="Calibri (Body)"/>
                  <a:ea typeface="+mn-ea"/>
                  <a:cs typeface="Calibri" panose="020F0502020204030204" pitchFamily="34" charset="0"/>
                </a:rPr>
                <a:t>2</a:t>
              </a:r>
              <a:endParaRPr kumimoji="0" lang="en-US" sz="4400" b="1" i="0" u="none" strike="noStrike" kern="0" cap="none" spc="0" normalizeH="0" baseline="0" noProof="0" dirty="0">
                <a:ln w="0"/>
                <a:solidFill>
                  <a:srgbClr val="1F497D">
                    <a:lumMod val="75000"/>
                  </a:srgbClr>
                </a:solidFill>
                <a:effectLst/>
                <a:uLnTx/>
                <a:uFillTx/>
                <a:latin typeface="Calibri"/>
                <a:ea typeface="+mn-ea"/>
                <a:cs typeface="+mn-cs"/>
              </a:endParaRPr>
            </a:p>
          </p:txBody>
        </p:sp>
      </p:grpSp>
      <p:grpSp>
        <p:nvGrpSpPr>
          <p:cNvPr id="36" name="Group 35">
            <a:extLst>
              <a:ext uri="{FF2B5EF4-FFF2-40B4-BE49-F238E27FC236}">
                <a16:creationId xmlns:a16="http://schemas.microsoft.com/office/drawing/2014/main" id="{FE243276-CA3C-49B4-B6EE-5B1EAD0C1BE3}"/>
              </a:ext>
            </a:extLst>
          </p:cNvPr>
          <p:cNvGrpSpPr/>
          <p:nvPr/>
        </p:nvGrpSpPr>
        <p:grpSpPr>
          <a:xfrm>
            <a:off x="632490" y="3341583"/>
            <a:ext cx="3001863" cy="1463244"/>
            <a:chOff x="2590800" y="5298831"/>
            <a:chExt cx="4418278" cy="2305590"/>
          </a:xfrm>
        </p:grpSpPr>
        <p:sp>
          <p:nvSpPr>
            <p:cNvPr id="37" name="Rectangle: Rounded Corners 36">
              <a:extLst>
                <a:ext uri="{FF2B5EF4-FFF2-40B4-BE49-F238E27FC236}">
                  <a16:creationId xmlns:a16="http://schemas.microsoft.com/office/drawing/2014/main" id="{8DD37669-10A6-4B87-A722-BBDCDE8E0335}"/>
                </a:ext>
              </a:extLst>
            </p:cNvPr>
            <p:cNvSpPr/>
            <p:nvPr/>
          </p:nvSpPr>
          <p:spPr>
            <a:xfrm>
              <a:off x="2590800" y="5298831"/>
              <a:ext cx="4343400" cy="1310639"/>
            </a:xfrm>
            <a:prstGeom prst="roundRect">
              <a:avLst/>
            </a:prstGeom>
            <a:solidFill>
              <a:sysClr val="window" lastClr="FFFFFF"/>
            </a:solidFill>
            <a:ln w="5715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9Slide02 Noi dung dai"/>
                <a:ea typeface="+mn-ea"/>
                <a:cs typeface="+mn-cs"/>
              </a:endParaRPr>
            </a:p>
          </p:txBody>
        </p:sp>
        <p:sp>
          <p:nvSpPr>
            <p:cNvPr id="38" name="TextBox 37">
              <a:extLst>
                <a:ext uri="{FF2B5EF4-FFF2-40B4-BE49-F238E27FC236}">
                  <a16:creationId xmlns:a16="http://schemas.microsoft.com/office/drawing/2014/main" id="{2EE338E9-8D04-4043-8A66-A854C8D0C599}"/>
                </a:ext>
              </a:extLst>
            </p:cNvPr>
            <p:cNvSpPr txBox="1"/>
            <p:nvPr/>
          </p:nvSpPr>
          <p:spPr>
            <a:xfrm>
              <a:off x="2779919" y="5470622"/>
              <a:ext cx="4229159" cy="2133799"/>
            </a:xfrm>
            <a:prstGeom prst="rect">
              <a:avLst/>
            </a:prstGeom>
            <a:no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 </a:t>
              </a:r>
              <a:r>
                <a:rPr kumimoji="0" lang="en-US" sz="44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A. </a:t>
              </a:r>
              <a:r>
                <a:rPr kumimoji="0" lang="en-US" sz="4400" b="1" i="0" u="none" strike="noStrike" kern="1200" cap="none" spc="0" normalizeH="0" baseline="0" noProof="0" dirty="0">
                  <a:ln w="3175">
                    <a:noFill/>
                  </a:ln>
                  <a:solidFill>
                    <a:srgbClr val="17375E"/>
                  </a:solidFill>
                  <a:effectLst/>
                  <a:uLnTx/>
                  <a:uFillTx/>
                  <a:latin typeface="Calibri (Body)"/>
                  <a:ea typeface="+mn-ea"/>
                  <a:cs typeface="Calibri" panose="020F0502020204030204" pitchFamily="34" charset="0"/>
                </a:rPr>
                <a:t>0,6</a:t>
              </a:r>
              <a:r>
                <a:rPr kumimoji="0" lang="en-US" sz="4400" b="1" i="0" u="none" strike="noStrike" kern="120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rPr>
                <a:t> dm</a:t>
              </a:r>
              <a:r>
                <a:rPr kumimoji="0" lang="en-US" sz="4400" b="1" i="0" u="none" strike="noStrike" kern="1200" cap="none" spc="0" normalizeH="0" baseline="30000" noProof="0" dirty="0">
                  <a:ln w="3175">
                    <a:noFill/>
                  </a:ln>
                  <a:solidFill>
                    <a:srgbClr val="1F497D">
                      <a:lumMod val="75000"/>
                    </a:srgbClr>
                  </a:solidFill>
                  <a:effectLst/>
                  <a:uLnTx/>
                  <a:uFillTx/>
                  <a:latin typeface="Calibri (Body)"/>
                  <a:ea typeface="+mn-ea"/>
                  <a:cs typeface="Calibri" panose="020F0502020204030204" pitchFamily="34" charset="0"/>
                </a:rPr>
                <a:t>2</a:t>
              </a:r>
              <a:endParaRPr kumimoji="0" lang="en-US" sz="4400" b="1" i="0" u="none" strike="noStrike" kern="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0" cap="none" spc="0" normalizeH="0" baseline="0" noProof="0" dirty="0">
                <a:ln w="0"/>
                <a:solidFill>
                  <a:srgbClr val="1F497D">
                    <a:lumMod val="75000"/>
                  </a:srgbClr>
                </a:solidFill>
                <a:effectLst/>
                <a:uLnTx/>
                <a:uFillTx/>
                <a:latin typeface="Calibri"/>
                <a:ea typeface="+mn-ea"/>
                <a:cs typeface="+mn-cs"/>
              </a:endParaRPr>
            </a:p>
          </p:txBody>
        </p:sp>
      </p:grpSp>
      <p:pic>
        <p:nvPicPr>
          <p:cNvPr id="39" name="59c3c5f047238">
            <a:hlinkClick r:id="" action="ppaction://media"/>
            <a:extLst>
              <a:ext uri="{FF2B5EF4-FFF2-40B4-BE49-F238E27FC236}">
                <a16:creationId xmlns:a16="http://schemas.microsoft.com/office/drawing/2014/main" id="{08BCB4DA-1822-481A-B833-BBD34688CC4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710825" y="1859813"/>
            <a:ext cx="1384390" cy="1384390"/>
          </a:xfrm>
          <a:prstGeom prst="rect">
            <a:avLst/>
          </a:prstGeom>
        </p:spPr>
      </p:pic>
      <p:pic>
        <p:nvPicPr>
          <p:cNvPr id="40" name="AmthanhThua">
            <a:hlinkClick r:id="" action="ppaction://media"/>
            <a:extLst>
              <a:ext uri="{FF2B5EF4-FFF2-40B4-BE49-F238E27FC236}">
                <a16:creationId xmlns:a16="http://schemas.microsoft.com/office/drawing/2014/main" id="{15DD97E1-0E7F-49CA-9587-3AB1886D92FC}"/>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716184" y="3823004"/>
            <a:ext cx="1316836" cy="1316836"/>
          </a:xfrm>
          <a:prstGeom prst="rect">
            <a:avLst/>
          </a:prstGeom>
        </p:spPr>
      </p:pic>
      <p:pic>
        <p:nvPicPr>
          <p:cNvPr id="41" name="AmthanhThua">
            <a:hlinkClick r:id="" action="ppaction://media"/>
            <a:extLst>
              <a:ext uri="{FF2B5EF4-FFF2-40B4-BE49-F238E27FC236}">
                <a16:creationId xmlns:a16="http://schemas.microsoft.com/office/drawing/2014/main" id="{EC152151-13C7-471D-BD4D-823A407EB9E0}"/>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830907" y="198161"/>
            <a:ext cx="1316836" cy="1316836"/>
          </a:xfrm>
          <a:prstGeom prst="rect">
            <a:avLst/>
          </a:prstGeom>
        </p:spPr>
      </p:pic>
      <p:pic>
        <p:nvPicPr>
          <p:cNvPr id="47" name="Picture 46">
            <a:hlinkClick r:id="rId11" action="ppaction://hlinksldjump"/>
            <a:extLst>
              <a:ext uri="{FF2B5EF4-FFF2-40B4-BE49-F238E27FC236}">
                <a16:creationId xmlns:a16="http://schemas.microsoft.com/office/drawing/2014/main" id="{8A986D9C-2D13-4158-9AB9-0FF8DFFFF77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6053" y="5767002"/>
            <a:ext cx="3054312" cy="1090998"/>
          </a:xfrm>
          <a:prstGeom prst="rect">
            <a:avLst/>
          </a:prstGeom>
        </p:spPr>
      </p:pic>
      <p:sp>
        <p:nvSpPr>
          <p:cNvPr id="48" name="TextBox 47">
            <a:extLst>
              <a:ext uri="{FF2B5EF4-FFF2-40B4-BE49-F238E27FC236}">
                <a16:creationId xmlns:a16="http://schemas.microsoft.com/office/drawing/2014/main" id="{516920A6-C155-421F-B64B-93B1CF31EC01}"/>
              </a:ext>
            </a:extLst>
          </p:cNvPr>
          <p:cNvSpPr txBox="1"/>
          <p:nvPr/>
        </p:nvSpPr>
        <p:spPr>
          <a:xfrm>
            <a:off x="501079" y="6181866"/>
            <a:ext cx="116365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2060"/>
                </a:solidFill>
                <a:effectLst/>
                <a:uLnTx/>
                <a:uFillTx/>
                <a:latin typeface="Arial"/>
                <a:ea typeface="+mn-ea"/>
                <a:cs typeface="+mn-cs"/>
              </a:rPr>
              <a:t>MỞ KHÓA</a:t>
            </a:r>
          </a:p>
        </p:txBody>
      </p:sp>
    </p:spTree>
    <p:extLst>
      <p:ext uri="{BB962C8B-B14F-4D97-AF65-F5344CB8AC3E}">
        <p14:creationId xmlns:p14="http://schemas.microsoft.com/office/powerpoint/2010/main" val="393693434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21966 -0.30695 L -0.21966 -0.30672 C -0.203 -0.3044 -0.18594 -0.30602 -0.16979 -0.3 C -0.15274 -0.29329 -0.16016 -0.28403 -0.15143 -0.27385 C -0.14818 -0.27014 -0.14115 -0.26482 -0.14115 -0.26459 L -0.13646 -0.25255 L -0.12136 -0.20649 C -0.11094 -0.16459 -0.11654 -0.18149 -0.10651 -0.15463 C -0.10404 -0.13704 -0.10664 -0.15024 -0.09596 -0.125 C -0.09427 -0.12084 -0.0931 -0.11667 -0.09154 -0.11297 C -0.08998 -0.1095 -0.08776 -0.10625 -0.08685 -0.10255 C -0.08268 -0.08866 -0.08503 -0.09399 -0.08099 -0.08542 C -0.07813 -0.06737 -0.08268 -0.08843 -0.07526 -0.075 C -0.07409 -0.07292 -0.07461 -0.07014 -0.07409 -0.06806 C -0.07344 -0.06598 -0.07266 -0.06436 -0.07175 -0.06274 C -0.07044 -0.06019 -0.06836 -0.05811 -0.06706 -0.05579 C -0.06498 -0.05186 -0.0638 -0.04723 -0.06133 -0.04375 C -0.06003 -0.04167 -0.0582 -0.04121 -0.0569 -0.04028 C -0.0556 -0.03913 -0.0543 -0.03797 -0.05326 -0.03681 C -0.05052 -0.03288 -0.0487 -0.02848 -0.04518 -0.02639 C -0.04375 -0.02524 -0.04206 -0.025 -0.0405 -0.02454 C -0.03932 -0.02338 -0.03828 -0.02176 -0.03711 -0.02107 C -0.03555 -0.02014 -0.03399 -0.02014 -0.03242 -0.01945 C -0.03073 -0.01829 -0.02943 -0.0169 -0.028 -0.01598 C -0.02682 -0.01505 -0.02539 -0.01482 -0.02435 -0.01413 C -0.02318 -0.0132 -0.02214 -0.01135 -0.02096 -0.01065 C -0.01862 -0.00926 -0.01641 -0.00834 -0.01406 -0.00718 C -0.01289 -0.00672 -0.01159 -0.00602 -0.01042 -0.00556 C -0.00899 -0.00487 -0.00742 -0.0044 -0.00599 -0.00371 C 0.00078 4.81481E-6 -0.00326 -0.00024 -0.00013 -0.00024 L -0.00013 4.81481E-6 " pathEditMode="relative" rAng="0" ptsTypes="AAAAAAAAAAAAAAAAAAAAAAAAAAAAAAA">
                                          <p:cBhvr>
                                            <p:cTn id="6" dur="2000" fill="hold"/>
                                            <p:tgtEl>
                                              <p:spTgt spid="4"/>
                                            </p:tgtEl>
                                            <p:attrNameLst>
                                              <p:attrName>ppt_x</p:attrName>
                                              <p:attrName>ppt_y</p:attrName>
                                            </p:attrNameLst>
                                          </p:cBhvr>
                                          <p:rCtr x="10977" y="15347"/>
                                        </p:animMotion>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25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1000"/>
                                            <p:tgtEl>
                                              <p:spTgt spid="5"/>
                                            </p:tgtEl>
                                          </p:cBhvr>
                                        </p:animEffect>
                                      </p:childTnLst>
                                    </p:cTn>
                                  </p:par>
                                </p:childTnLst>
                              </p:cTn>
                            </p:par>
                            <p:par>
                              <p:cTn id="18" fill="hold">
                                <p:stCondLst>
                                  <p:cond delay="3500"/>
                                </p:stCondLst>
                                <p:childTnLst>
                                  <p:par>
                                    <p:cTn id="19" presetID="22" presetClass="entr" presetSubtype="1"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1000"/>
                                            <p:tgtEl>
                                              <p:spTgt spid="14"/>
                                            </p:tgtEl>
                                          </p:cBhvr>
                                        </p:animEffect>
                                      </p:childTnLst>
                                    </p:cTn>
                                  </p:par>
                                </p:childTnLst>
                              </p:cTn>
                            </p:par>
                            <p:par>
                              <p:cTn id="22" fill="hold">
                                <p:stCondLst>
                                  <p:cond delay="4500"/>
                                </p:stCondLst>
                                <p:childTnLst>
                                  <p:par>
                                    <p:cTn id="23" presetID="2" presetClass="entr" presetSubtype="4" fill="hold" nodeType="afterEffect" p14:presetBounceEnd="65000">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14:bounceEnd="65000">
                                          <p:cBhvr additive="base">
                                            <p:cTn id="25" dur="1000" fill="hold"/>
                                            <p:tgtEl>
                                              <p:spTgt spid="36"/>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3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800"/>
                                      </p:stCondLst>
                                      <p:childTnLst>
                                        <p:set>
                                          <p:cBhvr>
                                            <p:cTn id="28" dur="1" fill="hold">
                                              <p:stCondLst>
                                                <p:cond delay="0"/>
                                              </p:stCondLst>
                                            </p:cTn>
                                            <p:tgtEl>
                                              <p:spTgt spid="30"/>
                                            </p:tgtEl>
                                            <p:attrNameLst>
                                              <p:attrName>style.visibility</p:attrName>
                                            </p:attrNameLst>
                                          </p:cBhvr>
                                          <p:to>
                                            <p:strVal val="visible"/>
                                          </p:to>
                                        </p:set>
                                        <p:anim calcmode="lin" valueType="num" p14:bounceEnd="65000">
                                          <p:cBhvr additive="base">
                                            <p:cTn id="29" dur="1000" fill="hold"/>
                                            <p:tgtEl>
                                              <p:spTgt spid="30"/>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30"/>
                                            </p:tgtEl>
                                            <p:attrNameLst>
                                              <p:attrName>ppt_y</p:attrName>
                                            </p:attrNameLst>
                                          </p:cBhvr>
                                          <p:tavLst>
                                            <p:tav tm="0">
                                              <p:val>
                                                <p:strVal val="1+#ppt_h/2"/>
                                              </p:val>
                                            </p:tav>
                                            <p:tav tm="100000">
                                              <p:val>
                                                <p:strVal val="#ppt_y"/>
                                              </p:val>
                                            </p:tav>
                                          </p:tavLst>
                                        </p:anim>
                                      </p:childTnLst>
                                    </p:cTn>
                                  </p:par>
                                </p:childTnLst>
                              </p:cTn>
                            </p:par>
                            <p:par>
                              <p:cTn id="31" fill="hold">
                                <p:stCondLst>
                                  <p:cond delay="6300"/>
                                </p:stCondLst>
                                <p:childTnLst>
                                  <p:par>
                                    <p:cTn id="32" presetID="2" presetClass="entr" presetSubtype="4" fill="hold" nodeType="afterEffect" p14:presetBounceEnd="65000">
                                      <p:stCondLst>
                                        <p:cond delay="0"/>
                                      </p:stCondLst>
                                      <p:childTnLst>
                                        <p:set>
                                          <p:cBhvr>
                                            <p:cTn id="33" dur="1" fill="hold">
                                              <p:stCondLst>
                                                <p:cond delay="0"/>
                                              </p:stCondLst>
                                            </p:cTn>
                                            <p:tgtEl>
                                              <p:spTgt spid="33"/>
                                            </p:tgtEl>
                                            <p:attrNameLst>
                                              <p:attrName>style.visibility</p:attrName>
                                            </p:attrNameLst>
                                          </p:cBhvr>
                                          <p:to>
                                            <p:strVal val="visible"/>
                                          </p:to>
                                        </p:set>
                                        <p:anim calcmode="lin" valueType="num" p14:bounceEnd="65000">
                                          <p:cBhvr additive="base">
                                            <p:cTn id="34" dur="1000" fill="hold"/>
                                            <p:tgtEl>
                                              <p:spTgt spid="33"/>
                                            </p:tgtEl>
                                            <p:attrNameLst>
                                              <p:attrName>ppt_x</p:attrName>
                                            </p:attrNameLst>
                                          </p:cBhvr>
                                          <p:tavLst>
                                            <p:tav tm="0">
                                              <p:val>
                                                <p:strVal val="#ppt_x"/>
                                              </p:val>
                                            </p:tav>
                                            <p:tav tm="100000">
                                              <p:val>
                                                <p:strVal val="#ppt_x"/>
                                              </p:val>
                                            </p:tav>
                                          </p:tavLst>
                                        </p:anim>
                                        <p:anim calcmode="lin" valueType="num" p14:bounceEnd="65000">
                                          <p:cBhvr additive="base">
                                            <p:cTn id="35" dur="1000" fill="hold"/>
                                            <p:tgtEl>
                                              <p:spTgt spid="33"/>
                                            </p:tgtEl>
                                            <p:attrNameLst>
                                              <p:attrName>ppt_y</p:attrName>
                                            </p:attrNameLst>
                                          </p:cBhvr>
                                          <p:tavLst>
                                            <p:tav tm="0">
                                              <p:val>
                                                <p:strVal val="1+#ppt_h/2"/>
                                              </p:val>
                                            </p:tav>
                                            <p:tav tm="100000">
                                              <p:val>
                                                <p:strVal val="#ppt_y"/>
                                              </p:val>
                                            </p:tav>
                                          </p:tavLst>
                                        </p:anim>
                                      </p:childTnLst>
                                    </p:cTn>
                                  </p:par>
                                </p:childTnLst>
                              </p:cTn>
                            </p:par>
                            <p:par>
                              <p:cTn id="36" fill="hold">
                                <p:stCondLst>
                                  <p:cond delay="7300"/>
                                </p:stCondLst>
                                <p:childTnLst>
                                  <p:par>
                                    <p:cTn id="37" presetID="2" presetClass="entr" presetSubtype="4" fill="hold" nodeType="afterEffect" p14:presetBounceEnd="65000">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14:bounceEnd="65000">
                                          <p:cBhvr additive="base">
                                            <p:cTn id="39" dur="1000" fill="hold"/>
                                            <p:tgtEl>
                                              <p:spTgt spid="27"/>
                                            </p:tgtEl>
                                            <p:attrNameLst>
                                              <p:attrName>ppt_x</p:attrName>
                                            </p:attrNameLst>
                                          </p:cBhvr>
                                          <p:tavLst>
                                            <p:tav tm="0">
                                              <p:val>
                                                <p:strVal val="#ppt_x"/>
                                              </p:val>
                                            </p:tav>
                                            <p:tav tm="100000">
                                              <p:val>
                                                <p:strVal val="#ppt_x"/>
                                              </p:val>
                                            </p:tav>
                                          </p:tavLst>
                                        </p:anim>
                                        <p:anim calcmode="lin" valueType="num" p14:bounceEnd="65000">
                                          <p:cBhvr additive="base">
                                            <p:cTn id="40"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27"/>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clickEffect">
                                      <p:stCondLst>
                                        <p:cond delay="0"/>
                                      </p:stCondLst>
                                      <p:childTnLst>
                                        <p:animEffect transition="out" filter="fade">
                                          <p:cBhvr>
                                            <p:cTn id="45" dur="500" tmFilter="0, 0; .2, .5; .8, .5; 1, 0"/>
                                            <p:tgtEl>
                                              <p:spTgt spid="27"/>
                                            </p:tgtEl>
                                          </p:cBhvr>
                                        </p:animEffect>
                                        <p:animScale>
                                          <p:cBhvr>
                                            <p:cTn id="46" dur="250" autoRev="1" fill="hold"/>
                                            <p:tgtEl>
                                              <p:spTgt spid="27"/>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7" name="click.wav"/>
                                            </p:tgtEl>
                                          </p:cMediaNode>
                                        </p:audio>
                                      </p:subTnLst>
                                    </p:cTn>
                                  </p:par>
                                  <p:par>
                                    <p:cTn id="47" presetID="1" presetClass="mediacall" presetSubtype="0" fill="hold" nodeType="withEffect">
                                      <p:stCondLst>
                                        <p:cond delay="0"/>
                                      </p:stCondLst>
                                      <p:childTnLst>
                                        <p:cmd type="call" cmd="playFrom(0.0)">
                                          <p:cBhvr>
                                            <p:cTn id="48" dur="4576" fill="hold"/>
                                            <p:tgtEl>
                                              <p:spTgt spid="39"/>
                                            </p:tgtEl>
                                          </p:cBhvr>
                                        </p:cmd>
                                      </p:childTnLst>
                                    </p:cTn>
                                  </p:par>
                                  <p:par>
                                    <p:cTn id="49" presetID="10" presetClass="exit" presetSubtype="0" fill="hold" nodeType="withEffect">
                                      <p:stCondLst>
                                        <p:cond delay="0"/>
                                      </p:stCondLst>
                                      <p:childTnLst>
                                        <p:animEffect transition="out" filter="fade">
                                          <p:cBhvr>
                                            <p:cTn id="50" dur="500"/>
                                            <p:tgtEl>
                                              <p:spTgt spid="30"/>
                                            </p:tgtEl>
                                          </p:cBhvr>
                                        </p:animEffect>
                                        <p:set>
                                          <p:cBhvr>
                                            <p:cTn id="51" dur="1" fill="hold">
                                              <p:stCondLst>
                                                <p:cond delay="499"/>
                                              </p:stCondLst>
                                            </p:cTn>
                                            <p:tgtEl>
                                              <p:spTgt spid="30"/>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33"/>
                                            </p:tgtEl>
                                          </p:cBhvr>
                                        </p:animEffect>
                                        <p:set>
                                          <p:cBhvr>
                                            <p:cTn id="54" dur="1" fill="hold">
                                              <p:stCondLst>
                                                <p:cond delay="499"/>
                                              </p:stCondLst>
                                            </p:cTn>
                                            <p:tgtEl>
                                              <p:spTgt spid="33"/>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36"/>
                                            </p:tgtEl>
                                          </p:cBhvr>
                                        </p:animEffect>
                                        <p:set>
                                          <p:cBhvr>
                                            <p:cTn id="57"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58" restart="whenNotActive" fill="hold" evtFilter="cancelBubble" nodeType="interactiveSeq">
                    <p:stCondLst>
                      <p:cond evt="onClick" delay="0">
                        <p:tgtEl>
                          <p:spTgt spid="30"/>
                        </p:tgtEl>
                      </p:cond>
                    </p:stCondLst>
                    <p:endSync evt="end" delay="0">
                      <p:rtn val="all"/>
                    </p:endSync>
                    <p:childTnLst>
                      <p:par>
                        <p:cTn id="59" fill="hold">
                          <p:stCondLst>
                            <p:cond delay="0"/>
                          </p:stCondLst>
                          <p:childTnLst>
                            <p:par>
                              <p:cTn id="60" fill="hold">
                                <p:stCondLst>
                                  <p:cond delay="0"/>
                                </p:stCondLst>
                                <p:childTnLst>
                                  <p:par>
                                    <p:cTn id="61" presetID="26" presetClass="emph" presetSubtype="0" fill="hold" nodeType="clickEffect">
                                      <p:stCondLst>
                                        <p:cond delay="0"/>
                                      </p:stCondLst>
                                      <p:childTnLst>
                                        <p:animEffect transition="out" filter="fade">
                                          <p:cBhvr>
                                            <p:cTn id="62" dur="500" tmFilter="0, 0; .2, .5; .8, .5; 1, 0"/>
                                            <p:tgtEl>
                                              <p:spTgt spid="30"/>
                                            </p:tgtEl>
                                          </p:cBhvr>
                                        </p:animEffect>
                                        <p:animScale>
                                          <p:cBhvr>
                                            <p:cTn id="63" dur="250" autoRev="1" fill="hold"/>
                                            <p:tgtEl>
                                              <p:spTgt spid="30"/>
                                            </p:tgtEl>
                                          </p:cBhvr>
                                          <p:by x="105000" y="105000"/>
                                        </p:animScale>
                                      </p:childTnLst>
                                    </p:cTn>
                                  </p:par>
                                  <p:par>
                                    <p:cTn id="64" presetID="1" presetClass="mediacall" presetSubtype="0" fill="hold" nodeType="withEffect">
                                      <p:stCondLst>
                                        <p:cond delay="0"/>
                                      </p:stCondLst>
                                      <p:childTnLst>
                                        <p:cmd type="call" cmd="playFrom(0.0)">
                                          <p:cBhvr>
                                            <p:cTn id="65" dur="4995" fill="hold"/>
                                            <p:tgtEl>
                                              <p:spTgt spid="41"/>
                                            </p:tgtEl>
                                          </p:cBhvr>
                                        </p:cmd>
                                      </p:childTnLst>
                                    </p:cTn>
                                  </p:par>
                                </p:childTnLst>
                              </p:cTn>
                            </p:par>
                          </p:childTnLst>
                        </p:cTn>
                      </p:par>
                    </p:childTnLst>
                  </p:cTn>
                  <p:nextCondLst>
                    <p:cond evt="onClick" delay="0">
                      <p:tgtEl>
                        <p:spTgt spid="30"/>
                      </p:tgtEl>
                    </p:cond>
                  </p:nextCondLst>
                </p:seq>
                <p:seq concurrent="1" nextAc="seek">
                  <p:cTn id="66" restart="whenNotActive" fill="hold" evtFilter="cancelBubble" nodeType="interactiveSeq">
                    <p:stCondLst>
                      <p:cond evt="onClick" delay="0">
                        <p:tgtEl>
                          <p:spTgt spid="33"/>
                        </p:tgtEl>
                      </p:cond>
                    </p:stCondLst>
                    <p:endSync evt="end" delay="0">
                      <p:rtn val="all"/>
                    </p:endSync>
                    <p:childTnLst>
                      <p:par>
                        <p:cTn id="67" fill="hold">
                          <p:stCondLst>
                            <p:cond delay="0"/>
                          </p:stCondLst>
                          <p:childTnLst>
                            <p:par>
                              <p:cTn id="68" fill="hold">
                                <p:stCondLst>
                                  <p:cond delay="0"/>
                                </p:stCondLst>
                                <p:childTnLst>
                                  <p:par>
                                    <p:cTn id="69" presetID="26" presetClass="emph" presetSubtype="0" fill="hold" nodeType="clickEffect">
                                      <p:stCondLst>
                                        <p:cond delay="0"/>
                                      </p:stCondLst>
                                      <p:childTnLst>
                                        <p:animEffect transition="out" filter="fade">
                                          <p:cBhvr>
                                            <p:cTn id="70" dur="500" tmFilter="0, 0; .2, .5; .8, .5; 1, 0"/>
                                            <p:tgtEl>
                                              <p:spTgt spid="33"/>
                                            </p:tgtEl>
                                          </p:cBhvr>
                                        </p:animEffect>
                                        <p:animScale>
                                          <p:cBhvr>
                                            <p:cTn id="71" dur="250" autoRev="1" fill="hold"/>
                                            <p:tgtEl>
                                              <p:spTgt spid="33"/>
                                            </p:tgtEl>
                                          </p:cBhvr>
                                          <p:by x="105000" y="105000"/>
                                        </p:animScale>
                                      </p:childTnLst>
                                    </p:cTn>
                                  </p:par>
                                  <p:par>
                                    <p:cTn id="72" presetID="1" presetClass="mediacall" presetSubtype="0" fill="hold" nodeType="withEffect">
                                      <p:stCondLst>
                                        <p:cond delay="0"/>
                                      </p:stCondLst>
                                      <p:childTnLst>
                                        <p:cmd type="call" cmd="playFrom(0.0)">
                                          <p:cBhvr>
                                            <p:cTn id="73" dur="4995" fill="hold"/>
                                            <p:tgtEl>
                                              <p:spTgt spid="40"/>
                                            </p:tgtEl>
                                          </p:cBhvr>
                                        </p:cmd>
                                      </p:childTnLst>
                                    </p:cTn>
                                  </p:par>
                                </p:childTnLst>
                              </p:cTn>
                            </p:par>
                          </p:childTnLst>
                        </p:cTn>
                      </p:par>
                    </p:childTnLst>
                  </p:cTn>
                  <p:nextCondLst>
                    <p:cond evt="onClick" delay="0">
                      <p:tgtEl>
                        <p:spTgt spid="33"/>
                      </p:tgtEl>
                    </p:cond>
                  </p:nextCondLst>
                </p:seq>
                <p:seq concurrent="1" nextAc="seek">
                  <p:cTn id="74" restart="whenNotActive" fill="hold" evtFilter="cancelBubble" nodeType="interactiveSeq">
                    <p:stCondLst>
                      <p:cond evt="onClick" delay="0">
                        <p:tgtEl>
                          <p:spTgt spid="36"/>
                        </p:tgtEl>
                      </p:cond>
                    </p:stCondLst>
                    <p:endSync evt="end" delay="0">
                      <p:rtn val="all"/>
                    </p:endSync>
                    <p:childTnLst>
                      <p:par>
                        <p:cTn id="75" fill="hold">
                          <p:stCondLst>
                            <p:cond delay="0"/>
                          </p:stCondLst>
                          <p:childTnLst>
                            <p:par>
                              <p:cTn id="76" fill="hold">
                                <p:stCondLst>
                                  <p:cond delay="0"/>
                                </p:stCondLst>
                                <p:childTnLst>
                                  <p:par>
                                    <p:cTn id="77" presetID="26" presetClass="emph" presetSubtype="0" fill="hold" nodeType="clickEffect">
                                      <p:stCondLst>
                                        <p:cond delay="0"/>
                                      </p:stCondLst>
                                      <p:childTnLst>
                                        <p:animEffect transition="out" filter="fade">
                                          <p:cBhvr>
                                            <p:cTn id="78" dur="500" tmFilter="0, 0; .2, .5; .8, .5; 1, 0"/>
                                            <p:tgtEl>
                                              <p:spTgt spid="36"/>
                                            </p:tgtEl>
                                          </p:cBhvr>
                                        </p:animEffect>
                                        <p:animScale>
                                          <p:cBhvr>
                                            <p:cTn id="79" dur="250" autoRev="1" fill="hold"/>
                                            <p:tgtEl>
                                              <p:spTgt spid="36"/>
                                            </p:tgtEl>
                                          </p:cBhvr>
                                          <p:by x="105000" y="105000"/>
                                        </p:animScale>
                                      </p:childTnLst>
                                    </p:cTn>
                                  </p:par>
                                  <p:par>
                                    <p:cTn id="80" presetID="1" presetClass="mediacall" presetSubtype="0" fill="hold" nodeType="withEffect">
                                      <p:stCondLst>
                                        <p:cond delay="0"/>
                                      </p:stCondLst>
                                      <p:childTnLst>
                                        <p:cmd type="call" cmd="playFrom(0.0)">
                                          <p:cBhvr>
                                            <p:cTn id="81" dur="4995" fill="hold"/>
                                            <p:tgtEl>
                                              <p:spTgt spid="40"/>
                                            </p:tgtEl>
                                          </p:cBhvr>
                                        </p:cmd>
                                      </p:childTnLst>
                                    </p:cTn>
                                  </p:par>
                                </p:childTnLst>
                              </p:cTn>
                            </p:par>
                          </p:childTnLst>
                        </p:cTn>
                      </p:par>
                    </p:childTnLst>
                  </p:cTn>
                  <p:nextCondLst>
                    <p:cond evt="onClick" delay="0">
                      <p:tgtEl>
                        <p:spTgt spid="36"/>
                      </p:tgtEl>
                    </p:cond>
                  </p:nextCondLst>
                </p:seq>
                <p:audio>
                  <p:cMediaNode vol="80000">
                    <p:cTn id="82" fill="hold" display="0">
                      <p:stCondLst>
                        <p:cond delay="indefinite"/>
                      </p:stCondLst>
                      <p:endCondLst>
                        <p:cond evt="onStopAudio" delay="0">
                          <p:tgtEl>
                            <p:sldTgt/>
                          </p:tgtEl>
                        </p:cond>
                      </p:endCondLst>
                    </p:cTn>
                    <p:tgtEl>
                      <p:spTgt spid="39"/>
                    </p:tgtEl>
                  </p:cMediaNode>
                </p:audio>
                <p:audio>
                  <p:cMediaNode vol="51220">
                    <p:cTn id="83" fill="hold" display="0">
                      <p:stCondLst>
                        <p:cond delay="indefinite"/>
                      </p:stCondLst>
                      <p:endCondLst>
                        <p:cond evt="onStopAudio" delay="0">
                          <p:tgtEl>
                            <p:sldTgt/>
                          </p:tgtEl>
                        </p:cond>
                      </p:endCondLst>
                    </p:cTn>
                    <p:tgtEl>
                      <p:spTgt spid="40"/>
                    </p:tgtEl>
                  </p:cMediaNode>
                </p:audio>
                <p:audio>
                  <p:cMediaNode vol="51220">
                    <p:cTn id="84" fill="hold" display="0">
                      <p:stCondLst>
                        <p:cond delay="indefinite"/>
                      </p:stCondLst>
                      <p:endCondLst>
                        <p:cond evt="onStopAudio" delay="0">
                          <p:tgtEl>
                            <p:sldTgt/>
                          </p:tgtEl>
                        </p:cond>
                      </p:endCondLst>
                    </p:cTn>
                    <p:tgtEl>
                      <p:spTgt spid="41"/>
                    </p:tgtEl>
                  </p:cMediaNode>
                </p:audio>
              </p:childTnLst>
            </p:cTn>
          </p:par>
        </p:tnLst>
        <p:bldLst>
          <p:bldP spid="6" grpId="0" animBg="1"/>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21966 -0.30695 L -0.21966 -0.30672 C -0.203 -0.3044 -0.18594 -0.30602 -0.16979 -0.3 C -0.15274 -0.29329 -0.16016 -0.28403 -0.15143 -0.27385 C -0.14818 -0.27014 -0.14115 -0.26482 -0.14115 -0.26459 L -0.13646 -0.25255 L -0.12136 -0.20649 C -0.11094 -0.16459 -0.11654 -0.18149 -0.10651 -0.15463 C -0.10404 -0.13704 -0.10664 -0.15024 -0.09596 -0.125 C -0.09427 -0.12084 -0.0931 -0.11667 -0.09154 -0.11297 C -0.08998 -0.1095 -0.08776 -0.10625 -0.08685 -0.10255 C -0.08268 -0.08866 -0.08503 -0.09399 -0.08099 -0.08542 C -0.07813 -0.06737 -0.08268 -0.08843 -0.07526 -0.075 C -0.07409 -0.07292 -0.07461 -0.07014 -0.07409 -0.06806 C -0.07344 -0.06598 -0.07266 -0.06436 -0.07175 -0.06274 C -0.07044 -0.06019 -0.06836 -0.05811 -0.06706 -0.05579 C -0.06498 -0.05186 -0.0638 -0.04723 -0.06133 -0.04375 C -0.06003 -0.04167 -0.0582 -0.04121 -0.0569 -0.04028 C -0.0556 -0.03913 -0.0543 -0.03797 -0.05326 -0.03681 C -0.05052 -0.03288 -0.0487 -0.02848 -0.04518 -0.02639 C -0.04375 -0.02524 -0.04206 -0.025 -0.0405 -0.02454 C -0.03932 -0.02338 -0.03828 -0.02176 -0.03711 -0.02107 C -0.03555 -0.02014 -0.03399 -0.02014 -0.03242 -0.01945 C -0.03073 -0.01829 -0.02943 -0.0169 -0.028 -0.01598 C -0.02682 -0.01505 -0.02539 -0.01482 -0.02435 -0.01413 C -0.02318 -0.0132 -0.02214 -0.01135 -0.02096 -0.01065 C -0.01862 -0.00926 -0.01641 -0.00834 -0.01406 -0.00718 C -0.01289 -0.00672 -0.01159 -0.00602 -0.01042 -0.00556 C -0.00899 -0.00487 -0.00742 -0.0044 -0.00599 -0.00371 C 0.00078 4.81481E-6 -0.00326 -0.00024 -0.00013 -0.00024 L -0.00013 4.81481E-6 " pathEditMode="relative" rAng="0" ptsTypes="AAAAAAAAAAAAAAAAAAAAAAAAAAAAAAA">
                                          <p:cBhvr>
                                            <p:cTn id="6" dur="2000" fill="hold"/>
                                            <p:tgtEl>
                                              <p:spTgt spid="4"/>
                                            </p:tgtEl>
                                            <p:attrNameLst>
                                              <p:attrName>ppt_x</p:attrName>
                                              <p:attrName>ppt_y</p:attrName>
                                            </p:attrNameLst>
                                          </p:cBhvr>
                                          <p:rCtr x="10977" y="15347"/>
                                        </p:animMotion>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25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1000"/>
                                            <p:tgtEl>
                                              <p:spTgt spid="5"/>
                                            </p:tgtEl>
                                          </p:cBhvr>
                                        </p:animEffect>
                                      </p:childTnLst>
                                    </p:cTn>
                                  </p:par>
                                </p:childTnLst>
                              </p:cTn>
                            </p:par>
                            <p:par>
                              <p:cTn id="18" fill="hold">
                                <p:stCondLst>
                                  <p:cond delay="3500"/>
                                </p:stCondLst>
                                <p:childTnLst>
                                  <p:par>
                                    <p:cTn id="19" presetID="22" presetClass="entr" presetSubtype="1"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1000"/>
                                            <p:tgtEl>
                                              <p:spTgt spid="14"/>
                                            </p:tgtEl>
                                          </p:cBhvr>
                                        </p:animEffect>
                                      </p:childTnLst>
                                    </p:cTn>
                                  </p:par>
                                </p:childTnLst>
                              </p:cTn>
                            </p:par>
                            <p:par>
                              <p:cTn id="22" fill="hold">
                                <p:stCondLst>
                                  <p:cond delay="4500"/>
                                </p:stCondLst>
                                <p:childTnLst>
                                  <p:par>
                                    <p:cTn id="23" presetID="2" presetClass="entr" presetSubtype="4" fill="hold" nodeType="after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additive="base">
                                            <p:cTn id="25" dur="1000" fill="hold"/>
                                            <p:tgtEl>
                                              <p:spTgt spid="36"/>
                                            </p:tgtEl>
                                            <p:attrNameLst>
                                              <p:attrName>ppt_x</p:attrName>
                                            </p:attrNameLst>
                                          </p:cBhvr>
                                          <p:tavLst>
                                            <p:tav tm="0">
                                              <p:val>
                                                <p:strVal val="#ppt_x"/>
                                              </p:val>
                                            </p:tav>
                                            <p:tav tm="100000">
                                              <p:val>
                                                <p:strVal val="#ppt_x"/>
                                              </p:val>
                                            </p:tav>
                                          </p:tavLst>
                                        </p:anim>
                                        <p:anim calcmode="lin" valueType="num">
                                          <p:cBhvr additive="base">
                                            <p:cTn id="26" dur="1000" fill="hold"/>
                                            <p:tgtEl>
                                              <p:spTgt spid="3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800"/>
                                      </p:stCondLst>
                                      <p:childTnLst>
                                        <p:set>
                                          <p:cBhvr>
                                            <p:cTn id="28" dur="1" fill="hold">
                                              <p:stCondLst>
                                                <p:cond delay="0"/>
                                              </p:stCondLst>
                                            </p:cTn>
                                            <p:tgtEl>
                                              <p:spTgt spid="30"/>
                                            </p:tgtEl>
                                            <p:attrNameLst>
                                              <p:attrName>style.visibility</p:attrName>
                                            </p:attrNameLst>
                                          </p:cBhvr>
                                          <p:to>
                                            <p:strVal val="visible"/>
                                          </p:to>
                                        </p:set>
                                        <p:anim calcmode="lin" valueType="num">
                                          <p:cBhvr additive="base">
                                            <p:cTn id="29" dur="1000" fill="hold"/>
                                            <p:tgtEl>
                                              <p:spTgt spid="30"/>
                                            </p:tgtEl>
                                            <p:attrNameLst>
                                              <p:attrName>ppt_x</p:attrName>
                                            </p:attrNameLst>
                                          </p:cBhvr>
                                          <p:tavLst>
                                            <p:tav tm="0">
                                              <p:val>
                                                <p:strVal val="#ppt_x"/>
                                              </p:val>
                                            </p:tav>
                                            <p:tav tm="100000">
                                              <p:val>
                                                <p:strVal val="#ppt_x"/>
                                              </p:val>
                                            </p:tav>
                                          </p:tavLst>
                                        </p:anim>
                                        <p:anim calcmode="lin" valueType="num">
                                          <p:cBhvr additive="base">
                                            <p:cTn id="30" dur="1000" fill="hold"/>
                                            <p:tgtEl>
                                              <p:spTgt spid="30"/>
                                            </p:tgtEl>
                                            <p:attrNameLst>
                                              <p:attrName>ppt_y</p:attrName>
                                            </p:attrNameLst>
                                          </p:cBhvr>
                                          <p:tavLst>
                                            <p:tav tm="0">
                                              <p:val>
                                                <p:strVal val="1+#ppt_h/2"/>
                                              </p:val>
                                            </p:tav>
                                            <p:tav tm="100000">
                                              <p:val>
                                                <p:strVal val="#ppt_y"/>
                                              </p:val>
                                            </p:tav>
                                          </p:tavLst>
                                        </p:anim>
                                      </p:childTnLst>
                                    </p:cTn>
                                  </p:par>
                                </p:childTnLst>
                              </p:cTn>
                            </p:par>
                            <p:par>
                              <p:cTn id="31" fill="hold">
                                <p:stCondLst>
                                  <p:cond delay="6300"/>
                                </p:stCondLst>
                                <p:childTnLst>
                                  <p:par>
                                    <p:cTn id="32" presetID="2" presetClass="entr" presetSubtype="4" fill="hold" nodeType="afterEffect">
                                      <p:stCondLst>
                                        <p:cond delay="0"/>
                                      </p:stCondLst>
                                      <p:childTnLst>
                                        <p:set>
                                          <p:cBhvr>
                                            <p:cTn id="33" dur="1" fill="hold">
                                              <p:stCondLst>
                                                <p:cond delay="0"/>
                                              </p:stCondLst>
                                            </p:cTn>
                                            <p:tgtEl>
                                              <p:spTgt spid="33"/>
                                            </p:tgtEl>
                                            <p:attrNameLst>
                                              <p:attrName>style.visibility</p:attrName>
                                            </p:attrNameLst>
                                          </p:cBhvr>
                                          <p:to>
                                            <p:strVal val="visible"/>
                                          </p:to>
                                        </p:set>
                                        <p:anim calcmode="lin" valueType="num">
                                          <p:cBhvr additive="base">
                                            <p:cTn id="34" dur="1000" fill="hold"/>
                                            <p:tgtEl>
                                              <p:spTgt spid="33"/>
                                            </p:tgtEl>
                                            <p:attrNameLst>
                                              <p:attrName>ppt_x</p:attrName>
                                            </p:attrNameLst>
                                          </p:cBhvr>
                                          <p:tavLst>
                                            <p:tav tm="0">
                                              <p:val>
                                                <p:strVal val="#ppt_x"/>
                                              </p:val>
                                            </p:tav>
                                            <p:tav tm="100000">
                                              <p:val>
                                                <p:strVal val="#ppt_x"/>
                                              </p:val>
                                            </p:tav>
                                          </p:tavLst>
                                        </p:anim>
                                        <p:anim calcmode="lin" valueType="num">
                                          <p:cBhvr additive="base">
                                            <p:cTn id="35" dur="1000" fill="hold"/>
                                            <p:tgtEl>
                                              <p:spTgt spid="33"/>
                                            </p:tgtEl>
                                            <p:attrNameLst>
                                              <p:attrName>ppt_y</p:attrName>
                                            </p:attrNameLst>
                                          </p:cBhvr>
                                          <p:tavLst>
                                            <p:tav tm="0">
                                              <p:val>
                                                <p:strVal val="1+#ppt_h/2"/>
                                              </p:val>
                                            </p:tav>
                                            <p:tav tm="100000">
                                              <p:val>
                                                <p:strVal val="#ppt_y"/>
                                              </p:val>
                                            </p:tav>
                                          </p:tavLst>
                                        </p:anim>
                                      </p:childTnLst>
                                    </p:cTn>
                                  </p:par>
                                </p:childTnLst>
                              </p:cTn>
                            </p:par>
                            <p:par>
                              <p:cTn id="36" fill="hold">
                                <p:stCondLst>
                                  <p:cond delay="7300"/>
                                </p:stCondLst>
                                <p:childTnLst>
                                  <p:par>
                                    <p:cTn id="37" presetID="2" presetClass="entr" presetSubtype="4" fill="hold" nodeType="after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additive="base">
                                            <p:cTn id="39" dur="1000" fill="hold"/>
                                            <p:tgtEl>
                                              <p:spTgt spid="27"/>
                                            </p:tgtEl>
                                            <p:attrNameLst>
                                              <p:attrName>ppt_x</p:attrName>
                                            </p:attrNameLst>
                                          </p:cBhvr>
                                          <p:tavLst>
                                            <p:tav tm="0">
                                              <p:val>
                                                <p:strVal val="#ppt_x"/>
                                              </p:val>
                                            </p:tav>
                                            <p:tav tm="100000">
                                              <p:val>
                                                <p:strVal val="#ppt_x"/>
                                              </p:val>
                                            </p:tav>
                                          </p:tavLst>
                                        </p:anim>
                                        <p:anim calcmode="lin" valueType="num">
                                          <p:cBhvr additive="base">
                                            <p:cTn id="40"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27"/>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clickEffect">
                                      <p:stCondLst>
                                        <p:cond delay="0"/>
                                      </p:stCondLst>
                                      <p:childTnLst>
                                        <p:animEffect transition="out" filter="fade">
                                          <p:cBhvr>
                                            <p:cTn id="45" dur="500" tmFilter="0, 0; .2, .5; .8, .5; 1, 0"/>
                                            <p:tgtEl>
                                              <p:spTgt spid="27"/>
                                            </p:tgtEl>
                                          </p:cBhvr>
                                        </p:animEffect>
                                        <p:animScale>
                                          <p:cBhvr>
                                            <p:cTn id="46" dur="250" autoRev="1" fill="hold"/>
                                            <p:tgtEl>
                                              <p:spTgt spid="27"/>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13" name="click.wav"/>
                                            </p:tgtEl>
                                          </p:cMediaNode>
                                        </p:audio>
                                      </p:subTnLst>
                                    </p:cTn>
                                  </p:par>
                                  <p:par>
                                    <p:cTn id="47" presetID="1" presetClass="mediacall" presetSubtype="0" fill="hold" nodeType="withEffect">
                                      <p:stCondLst>
                                        <p:cond delay="0"/>
                                      </p:stCondLst>
                                      <p:childTnLst>
                                        <p:cmd type="call" cmd="playFrom(0.0)">
                                          <p:cBhvr>
                                            <p:cTn id="48" dur="4576" fill="hold"/>
                                            <p:tgtEl>
                                              <p:spTgt spid="39"/>
                                            </p:tgtEl>
                                          </p:cBhvr>
                                        </p:cmd>
                                      </p:childTnLst>
                                    </p:cTn>
                                  </p:par>
                                  <p:par>
                                    <p:cTn id="49" presetID="10" presetClass="exit" presetSubtype="0" fill="hold" nodeType="withEffect">
                                      <p:stCondLst>
                                        <p:cond delay="0"/>
                                      </p:stCondLst>
                                      <p:childTnLst>
                                        <p:animEffect transition="out" filter="fade">
                                          <p:cBhvr>
                                            <p:cTn id="50" dur="500"/>
                                            <p:tgtEl>
                                              <p:spTgt spid="30"/>
                                            </p:tgtEl>
                                          </p:cBhvr>
                                        </p:animEffect>
                                        <p:set>
                                          <p:cBhvr>
                                            <p:cTn id="51" dur="1" fill="hold">
                                              <p:stCondLst>
                                                <p:cond delay="499"/>
                                              </p:stCondLst>
                                            </p:cTn>
                                            <p:tgtEl>
                                              <p:spTgt spid="30"/>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33"/>
                                            </p:tgtEl>
                                          </p:cBhvr>
                                        </p:animEffect>
                                        <p:set>
                                          <p:cBhvr>
                                            <p:cTn id="54" dur="1" fill="hold">
                                              <p:stCondLst>
                                                <p:cond delay="499"/>
                                              </p:stCondLst>
                                            </p:cTn>
                                            <p:tgtEl>
                                              <p:spTgt spid="33"/>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36"/>
                                            </p:tgtEl>
                                          </p:cBhvr>
                                        </p:animEffect>
                                        <p:set>
                                          <p:cBhvr>
                                            <p:cTn id="57"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58" restart="whenNotActive" fill="hold" evtFilter="cancelBubble" nodeType="interactiveSeq">
                    <p:stCondLst>
                      <p:cond evt="onClick" delay="0">
                        <p:tgtEl>
                          <p:spTgt spid="30"/>
                        </p:tgtEl>
                      </p:cond>
                    </p:stCondLst>
                    <p:endSync evt="end" delay="0">
                      <p:rtn val="all"/>
                    </p:endSync>
                    <p:childTnLst>
                      <p:par>
                        <p:cTn id="59" fill="hold">
                          <p:stCondLst>
                            <p:cond delay="0"/>
                          </p:stCondLst>
                          <p:childTnLst>
                            <p:par>
                              <p:cTn id="60" fill="hold">
                                <p:stCondLst>
                                  <p:cond delay="0"/>
                                </p:stCondLst>
                                <p:childTnLst>
                                  <p:par>
                                    <p:cTn id="61" presetID="26" presetClass="emph" presetSubtype="0" fill="hold" nodeType="clickEffect">
                                      <p:stCondLst>
                                        <p:cond delay="0"/>
                                      </p:stCondLst>
                                      <p:childTnLst>
                                        <p:animEffect transition="out" filter="fade">
                                          <p:cBhvr>
                                            <p:cTn id="62" dur="500" tmFilter="0, 0; .2, .5; .8, .5; 1, 0"/>
                                            <p:tgtEl>
                                              <p:spTgt spid="30"/>
                                            </p:tgtEl>
                                          </p:cBhvr>
                                        </p:animEffect>
                                        <p:animScale>
                                          <p:cBhvr>
                                            <p:cTn id="63" dur="250" autoRev="1" fill="hold"/>
                                            <p:tgtEl>
                                              <p:spTgt spid="30"/>
                                            </p:tgtEl>
                                          </p:cBhvr>
                                          <p:by x="105000" y="105000"/>
                                        </p:animScale>
                                      </p:childTnLst>
                                    </p:cTn>
                                  </p:par>
                                  <p:par>
                                    <p:cTn id="64" presetID="1" presetClass="mediacall" presetSubtype="0" fill="hold" nodeType="withEffect">
                                      <p:stCondLst>
                                        <p:cond delay="0"/>
                                      </p:stCondLst>
                                      <p:childTnLst>
                                        <p:cmd type="call" cmd="playFrom(0.0)">
                                          <p:cBhvr>
                                            <p:cTn id="65" dur="4995" fill="hold"/>
                                            <p:tgtEl>
                                              <p:spTgt spid="41"/>
                                            </p:tgtEl>
                                          </p:cBhvr>
                                        </p:cmd>
                                      </p:childTnLst>
                                    </p:cTn>
                                  </p:par>
                                </p:childTnLst>
                              </p:cTn>
                            </p:par>
                          </p:childTnLst>
                        </p:cTn>
                      </p:par>
                    </p:childTnLst>
                  </p:cTn>
                  <p:nextCondLst>
                    <p:cond evt="onClick" delay="0">
                      <p:tgtEl>
                        <p:spTgt spid="30"/>
                      </p:tgtEl>
                    </p:cond>
                  </p:nextCondLst>
                </p:seq>
                <p:seq concurrent="1" nextAc="seek">
                  <p:cTn id="66" restart="whenNotActive" fill="hold" evtFilter="cancelBubble" nodeType="interactiveSeq">
                    <p:stCondLst>
                      <p:cond evt="onClick" delay="0">
                        <p:tgtEl>
                          <p:spTgt spid="33"/>
                        </p:tgtEl>
                      </p:cond>
                    </p:stCondLst>
                    <p:endSync evt="end" delay="0">
                      <p:rtn val="all"/>
                    </p:endSync>
                    <p:childTnLst>
                      <p:par>
                        <p:cTn id="67" fill="hold">
                          <p:stCondLst>
                            <p:cond delay="0"/>
                          </p:stCondLst>
                          <p:childTnLst>
                            <p:par>
                              <p:cTn id="68" fill="hold">
                                <p:stCondLst>
                                  <p:cond delay="0"/>
                                </p:stCondLst>
                                <p:childTnLst>
                                  <p:par>
                                    <p:cTn id="69" presetID="26" presetClass="emph" presetSubtype="0" fill="hold" nodeType="clickEffect">
                                      <p:stCondLst>
                                        <p:cond delay="0"/>
                                      </p:stCondLst>
                                      <p:childTnLst>
                                        <p:animEffect transition="out" filter="fade">
                                          <p:cBhvr>
                                            <p:cTn id="70" dur="500" tmFilter="0, 0; .2, .5; .8, .5; 1, 0"/>
                                            <p:tgtEl>
                                              <p:spTgt spid="33"/>
                                            </p:tgtEl>
                                          </p:cBhvr>
                                        </p:animEffect>
                                        <p:animScale>
                                          <p:cBhvr>
                                            <p:cTn id="71" dur="250" autoRev="1" fill="hold"/>
                                            <p:tgtEl>
                                              <p:spTgt spid="33"/>
                                            </p:tgtEl>
                                          </p:cBhvr>
                                          <p:by x="105000" y="105000"/>
                                        </p:animScale>
                                      </p:childTnLst>
                                    </p:cTn>
                                  </p:par>
                                  <p:par>
                                    <p:cTn id="72" presetID="1" presetClass="mediacall" presetSubtype="0" fill="hold" nodeType="withEffect">
                                      <p:stCondLst>
                                        <p:cond delay="0"/>
                                      </p:stCondLst>
                                      <p:childTnLst>
                                        <p:cmd type="call" cmd="playFrom(0.0)">
                                          <p:cBhvr>
                                            <p:cTn id="73" dur="4995" fill="hold"/>
                                            <p:tgtEl>
                                              <p:spTgt spid="40"/>
                                            </p:tgtEl>
                                          </p:cBhvr>
                                        </p:cmd>
                                      </p:childTnLst>
                                    </p:cTn>
                                  </p:par>
                                </p:childTnLst>
                              </p:cTn>
                            </p:par>
                          </p:childTnLst>
                        </p:cTn>
                      </p:par>
                    </p:childTnLst>
                  </p:cTn>
                  <p:nextCondLst>
                    <p:cond evt="onClick" delay="0">
                      <p:tgtEl>
                        <p:spTgt spid="33"/>
                      </p:tgtEl>
                    </p:cond>
                  </p:nextCondLst>
                </p:seq>
                <p:seq concurrent="1" nextAc="seek">
                  <p:cTn id="74" restart="whenNotActive" fill="hold" evtFilter="cancelBubble" nodeType="interactiveSeq">
                    <p:stCondLst>
                      <p:cond evt="onClick" delay="0">
                        <p:tgtEl>
                          <p:spTgt spid="36"/>
                        </p:tgtEl>
                      </p:cond>
                    </p:stCondLst>
                    <p:endSync evt="end" delay="0">
                      <p:rtn val="all"/>
                    </p:endSync>
                    <p:childTnLst>
                      <p:par>
                        <p:cTn id="75" fill="hold">
                          <p:stCondLst>
                            <p:cond delay="0"/>
                          </p:stCondLst>
                          <p:childTnLst>
                            <p:par>
                              <p:cTn id="76" fill="hold">
                                <p:stCondLst>
                                  <p:cond delay="0"/>
                                </p:stCondLst>
                                <p:childTnLst>
                                  <p:par>
                                    <p:cTn id="77" presetID="26" presetClass="emph" presetSubtype="0" fill="hold" nodeType="clickEffect">
                                      <p:stCondLst>
                                        <p:cond delay="0"/>
                                      </p:stCondLst>
                                      <p:childTnLst>
                                        <p:animEffect transition="out" filter="fade">
                                          <p:cBhvr>
                                            <p:cTn id="78" dur="500" tmFilter="0, 0; .2, .5; .8, .5; 1, 0"/>
                                            <p:tgtEl>
                                              <p:spTgt spid="36"/>
                                            </p:tgtEl>
                                          </p:cBhvr>
                                        </p:animEffect>
                                        <p:animScale>
                                          <p:cBhvr>
                                            <p:cTn id="79" dur="250" autoRev="1" fill="hold"/>
                                            <p:tgtEl>
                                              <p:spTgt spid="36"/>
                                            </p:tgtEl>
                                          </p:cBhvr>
                                          <p:by x="105000" y="105000"/>
                                        </p:animScale>
                                      </p:childTnLst>
                                    </p:cTn>
                                  </p:par>
                                  <p:par>
                                    <p:cTn id="80" presetID="1" presetClass="mediacall" presetSubtype="0" fill="hold" nodeType="withEffect">
                                      <p:stCondLst>
                                        <p:cond delay="0"/>
                                      </p:stCondLst>
                                      <p:childTnLst>
                                        <p:cmd type="call" cmd="playFrom(0.0)">
                                          <p:cBhvr>
                                            <p:cTn id="81" dur="4995" fill="hold"/>
                                            <p:tgtEl>
                                              <p:spTgt spid="40"/>
                                            </p:tgtEl>
                                          </p:cBhvr>
                                        </p:cmd>
                                      </p:childTnLst>
                                    </p:cTn>
                                  </p:par>
                                </p:childTnLst>
                              </p:cTn>
                            </p:par>
                          </p:childTnLst>
                        </p:cTn>
                      </p:par>
                    </p:childTnLst>
                  </p:cTn>
                  <p:nextCondLst>
                    <p:cond evt="onClick" delay="0">
                      <p:tgtEl>
                        <p:spTgt spid="36"/>
                      </p:tgtEl>
                    </p:cond>
                  </p:nextCondLst>
                </p:seq>
                <p:audio>
                  <p:cMediaNode vol="80000">
                    <p:cTn id="82" fill="hold" display="0">
                      <p:stCondLst>
                        <p:cond delay="indefinite"/>
                      </p:stCondLst>
                      <p:endCondLst>
                        <p:cond evt="onStopAudio" delay="0">
                          <p:tgtEl>
                            <p:sldTgt/>
                          </p:tgtEl>
                        </p:cond>
                      </p:endCondLst>
                    </p:cTn>
                    <p:tgtEl>
                      <p:spTgt spid="39"/>
                    </p:tgtEl>
                  </p:cMediaNode>
                </p:audio>
                <p:audio>
                  <p:cMediaNode vol="51220">
                    <p:cTn id="83" fill="hold" display="0">
                      <p:stCondLst>
                        <p:cond delay="indefinite"/>
                      </p:stCondLst>
                      <p:endCondLst>
                        <p:cond evt="onStopAudio" delay="0">
                          <p:tgtEl>
                            <p:sldTgt/>
                          </p:tgtEl>
                        </p:cond>
                      </p:endCondLst>
                    </p:cTn>
                    <p:tgtEl>
                      <p:spTgt spid="40"/>
                    </p:tgtEl>
                  </p:cMediaNode>
                </p:audio>
                <p:audio>
                  <p:cMediaNode vol="51220">
                    <p:cTn id="84" fill="hold" display="0">
                      <p:stCondLst>
                        <p:cond delay="indefinite"/>
                      </p:stCondLst>
                      <p:endCondLst>
                        <p:cond evt="onStopAudio" delay="0">
                          <p:tgtEl>
                            <p:sldTgt/>
                          </p:tgtEl>
                        </p:cond>
                      </p:endCondLst>
                    </p:cTn>
                    <p:tgtEl>
                      <p:spTgt spid="41"/>
                    </p:tgtEl>
                  </p:cMediaNode>
                </p:audio>
              </p:childTnLst>
            </p:cTn>
          </p:par>
        </p:tnLst>
        <p:bldLst>
          <p:bldP spid="6" grpId="0" animBg="1"/>
          <p:bldP spid="5"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0E53B6A3-8F7B-4A04-A80D-E2BD9C03450E}"/>
              </a:ext>
            </a:extLst>
          </p:cNvPr>
          <p:cNvSpPr/>
          <p:nvPr/>
        </p:nvSpPr>
        <p:spPr>
          <a:xfrm>
            <a:off x="701188" y="674786"/>
            <a:ext cx="7959079" cy="2043960"/>
          </a:xfrm>
          <a:prstGeom prst="roundRect">
            <a:avLst/>
          </a:prstGeom>
          <a:solidFill>
            <a:schemeClr val="accent5">
              <a:lumMod val="20000"/>
              <a:lumOff val="80000"/>
              <a:alpha val="98000"/>
            </a:schemeClr>
          </a:solidFill>
          <a:ln w="127000">
            <a:solidFill>
              <a:schemeClr val="bg1"/>
            </a:solid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4" name="Picture 3">
            <a:extLst>
              <a:ext uri="{FF2B5EF4-FFF2-40B4-BE49-F238E27FC236}">
                <a16:creationId xmlns:a16="http://schemas.microsoft.com/office/drawing/2014/main" id="{B4C68A36-CCA6-49EF-8370-CF34C1EA71A2}"/>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7828" b="63329" l="0" r="66113"/>
                    </a14:imgEffect>
                  </a14:imgLayer>
                </a14:imgProps>
              </a:ext>
            </a:extLst>
          </a:blip>
          <a:srcRect l="-3172" t="32544" r="31489" b="35415"/>
          <a:stretch/>
        </p:blipFill>
        <p:spPr>
          <a:xfrm flipH="1">
            <a:off x="8340417" y="649347"/>
            <a:ext cx="3982827" cy="2197327"/>
          </a:xfrm>
          <a:prstGeom prst="rect">
            <a:avLst/>
          </a:prstGeom>
        </p:spPr>
      </p:pic>
      <p:pic>
        <p:nvPicPr>
          <p:cNvPr id="9" name="Picture 12" descr="Etoile_1">
            <a:extLst>
              <a:ext uri="{FF2B5EF4-FFF2-40B4-BE49-F238E27FC236}">
                <a16:creationId xmlns:a16="http://schemas.microsoft.com/office/drawing/2014/main" id="{8601AD0F-CDF4-4F15-9F30-83203D161ADB}"/>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377663" y="1101325"/>
            <a:ext cx="2303075" cy="1438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Google Shape;2117;p60">
            <a:extLst>
              <a:ext uri="{FF2B5EF4-FFF2-40B4-BE49-F238E27FC236}">
                <a16:creationId xmlns:a16="http://schemas.microsoft.com/office/drawing/2014/main" id="{F346445A-C4CA-4D30-A71E-9E4D6568CFCC}"/>
              </a:ext>
            </a:extLst>
          </p:cNvPr>
          <p:cNvSpPr/>
          <p:nvPr/>
        </p:nvSpPr>
        <p:spPr>
          <a:xfrm>
            <a:off x="11039151" y="74841"/>
            <a:ext cx="542575" cy="521000"/>
          </a:xfrm>
          <a:custGeom>
            <a:avLst/>
            <a:gdLst/>
            <a:ahLst/>
            <a:cxnLst/>
            <a:rect l="l" t="t" r="r" b="b"/>
            <a:pathLst>
              <a:path w="21703" h="20840" extrusionOk="0">
                <a:moveTo>
                  <a:pt x="3989" y="1"/>
                </a:moveTo>
                <a:cubicBezTo>
                  <a:pt x="2364" y="1"/>
                  <a:pt x="1178" y="1621"/>
                  <a:pt x="639" y="3058"/>
                </a:cubicBezTo>
                <a:cubicBezTo>
                  <a:pt x="0" y="4760"/>
                  <a:pt x="183" y="6706"/>
                  <a:pt x="578" y="8560"/>
                </a:cubicBezTo>
                <a:cubicBezTo>
                  <a:pt x="821" y="9836"/>
                  <a:pt x="1125" y="11143"/>
                  <a:pt x="1702" y="12359"/>
                </a:cubicBezTo>
                <a:cubicBezTo>
                  <a:pt x="2401" y="13940"/>
                  <a:pt x="3344" y="15429"/>
                  <a:pt x="4438" y="16858"/>
                </a:cubicBezTo>
                <a:cubicBezTo>
                  <a:pt x="4712" y="17223"/>
                  <a:pt x="5623" y="18530"/>
                  <a:pt x="7781" y="20840"/>
                </a:cubicBezTo>
                <a:cubicBezTo>
                  <a:pt x="10456" y="18925"/>
                  <a:pt x="13465" y="17375"/>
                  <a:pt x="16262" y="15612"/>
                </a:cubicBezTo>
                <a:cubicBezTo>
                  <a:pt x="18420" y="14213"/>
                  <a:pt x="21703" y="12238"/>
                  <a:pt x="21429" y="9350"/>
                </a:cubicBezTo>
                <a:cubicBezTo>
                  <a:pt x="21212" y="6846"/>
                  <a:pt x="19341" y="5996"/>
                  <a:pt x="17103" y="5996"/>
                </a:cubicBezTo>
                <a:cubicBezTo>
                  <a:pt x="14640" y="5996"/>
                  <a:pt x="11732" y="7025"/>
                  <a:pt x="10092" y="8013"/>
                </a:cubicBezTo>
                <a:cubicBezTo>
                  <a:pt x="9544" y="5429"/>
                  <a:pt x="8207" y="2359"/>
                  <a:pt x="5867" y="687"/>
                </a:cubicBezTo>
                <a:cubicBezTo>
                  <a:pt x="5192" y="203"/>
                  <a:pt x="4563" y="1"/>
                  <a:pt x="398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11" name="Google Shape;2118;p60">
            <a:extLst>
              <a:ext uri="{FF2B5EF4-FFF2-40B4-BE49-F238E27FC236}">
                <a16:creationId xmlns:a16="http://schemas.microsoft.com/office/drawing/2014/main" id="{8CC7CD2C-2B1B-4DFE-BB2B-C611DE161607}"/>
              </a:ext>
            </a:extLst>
          </p:cNvPr>
          <p:cNvSpPr/>
          <p:nvPr/>
        </p:nvSpPr>
        <p:spPr>
          <a:xfrm>
            <a:off x="11452251" y="695754"/>
            <a:ext cx="424050" cy="321650"/>
          </a:xfrm>
          <a:custGeom>
            <a:avLst/>
            <a:gdLst/>
            <a:ahLst/>
            <a:cxnLst/>
            <a:rect l="l" t="t" r="r" b="b"/>
            <a:pathLst>
              <a:path w="16962" h="12866" extrusionOk="0">
                <a:moveTo>
                  <a:pt x="4477" y="1"/>
                </a:moveTo>
                <a:cubicBezTo>
                  <a:pt x="3613" y="1"/>
                  <a:pt x="2749" y="629"/>
                  <a:pt x="2402" y="1163"/>
                </a:cubicBezTo>
                <a:cubicBezTo>
                  <a:pt x="1" y="4750"/>
                  <a:pt x="1703" y="8884"/>
                  <a:pt x="1521" y="12866"/>
                </a:cubicBezTo>
                <a:cubicBezTo>
                  <a:pt x="4317" y="12227"/>
                  <a:pt x="16962" y="9644"/>
                  <a:pt x="13922" y="5662"/>
                </a:cubicBezTo>
                <a:cubicBezTo>
                  <a:pt x="13341" y="4911"/>
                  <a:pt x="12293" y="4616"/>
                  <a:pt x="11101" y="4616"/>
                </a:cubicBezTo>
                <a:cubicBezTo>
                  <a:pt x="9735" y="4616"/>
                  <a:pt x="8181" y="5004"/>
                  <a:pt x="6931" y="5540"/>
                </a:cubicBezTo>
                <a:cubicBezTo>
                  <a:pt x="6749" y="4173"/>
                  <a:pt x="6384" y="2045"/>
                  <a:pt x="6232" y="1467"/>
                </a:cubicBezTo>
                <a:cubicBezTo>
                  <a:pt x="6110" y="920"/>
                  <a:pt x="5563" y="191"/>
                  <a:pt x="4834" y="39"/>
                </a:cubicBezTo>
                <a:cubicBezTo>
                  <a:pt x="4716" y="13"/>
                  <a:pt x="4597" y="1"/>
                  <a:pt x="4477" y="1"/>
                </a:cubicBezTo>
                <a:close/>
              </a:path>
            </a:pathLst>
          </a:custGeom>
          <a:solidFill>
            <a:srgbClr val="AC00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13" name="Google Shape;2118;p60">
            <a:extLst>
              <a:ext uri="{FF2B5EF4-FFF2-40B4-BE49-F238E27FC236}">
                <a16:creationId xmlns:a16="http://schemas.microsoft.com/office/drawing/2014/main" id="{50F1AF3A-9486-4F2C-ACD7-619FD25C1536}"/>
              </a:ext>
            </a:extLst>
          </p:cNvPr>
          <p:cNvSpPr/>
          <p:nvPr/>
        </p:nvSpPr>
        <p:spPr>
          <a:xfrm>
            <a:off x="10490199" y="165100"/>
            <a:ext cx="436117" cy="372296"/>
          </a:xfrm>
          <a:custGeom>
            <a:avLst/>
            <a:gdLst/>
            <a:ahLst/>
            <a:cxnLst/>
            <a:rect l="l" t="t" r="r" b="b"/>
            <a:pathLst>
              <a:path w="16962" h="12866" extrusionOk="0">
                <a:moveTo>
                  <a:pt x="4477" y="1"/>
                </a:moveTo>
                <a:cubicBezTo>
                  <a:pt x="3613" y="1"/>
                  <a:pt x="2749" y="629"/>
                  <a:pt x="2402" y="1163"/>
                </a:cubicBezTo>
                <a:cubicBezTo>
                  <a:pt x="1" y="4750"/>
                  <a:pt x="1703" y="8884"/>
                  <a:pt x="1521" y="12866"/>
                </a:cubicBezTo>
                <a:cubicBezTo>
                  <a:pt x="4317" y="12227"/>
                  <a:pt x="16962" y="9644"/>
                  <a:pt x="13922" y="5662"/>
                </a:cubicBezTo>
                <a:cubicBezTo>
                  <a:pt x="13341" y="4911"/>
                  <a:pt x="12293" y="4616"/>
                  <a:pt x="11101" y="4616"/>
                </a:cubicBezTo>
                <a:cubicBezTo>
                  <a:pt x="9735" y="4616"/>
                  <a:pt x="8181" y="5004"/>
                  <a:pt x="6931" y="5540"/>
                </a:cubicBezTo>
                <a:cubicBezTo>
                  <a:pt x="6749" y="4173"/>
                  <a:pt x="6384" y="2045"/>
                  <a:pt x="6232" y="1467"/>
                </a:cubicBezTo>
                <a:cubicBezTo>
                  <a:pt x="6110" y="920"/>
                  <a:pt x="5563" y="191"/>
                  <a:pt x="4834" y="39"/>
                </a:cubicBezTo>
                <a:cubicBezTo>
                  <a:pt x="4716" y="13"/>
                  <a:pt x="4597" y="1"/>
                  <a:pt x="4477" y="1"/>
                </a:cubicBezTo>
                <a:close/>
              </a:path>
            </a:pathLst>
          </a:custGeom>
          <a:solidFill>
            <a:srgbClr val="AC00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grpSp>
        <p:nvGrpSpPr>
          <p:cNvPr id="27" name="Group 26">
            <a:extLst>
              <a:ext uri="{FF2B5EF4-FFF2-40B4-BE49-F238E27FC236}">
                <a16:creationId xmlns:a16="http://schemas.microsoft.com/office/drawing/2014/main" id="{B4F6C1C4-DD83-494D-8531-51EC6E9150BC}"/>
              </a:ext>
            </a:extLst>
          </p:cNvPr>
          <p:cNvGrpSpPr/>
          <p:nvPr/>
        </p:nvGrpSpPr>
        <p:grpSpPr>
          <a:xfrm>
            <a:off x="636223" y="3371337"/>
            <a:ext cx="3523175" cy="885014"/>
            <a:chOff x="2590456" y="3469209"/>
            <a:chExt cx="4354314" cy="1005311"/>
          </a:xfrm>
        </p:grpSpPr>
        <p:sp>
          <p:nvSpPr>
            <p:cNvPr id="28" name="Rectangle: Rounded Corners 27">
              <a:extLst>
                <a:ext uri="{FF2B5EF4-FFF2-40B4-BE49-F238E27FC236}">
                  <a16:creationId xmlns:a16="http://schemas.microsoft.com/office/drawing/2014/main" id="{1E0307BC-ED69-45D7-B18D-4BCD28536CBA}"/>
                </a:ext>
              </a:extLst>
            </p:cNvPr>
            <p:cNvSpPr/>
            <p:nvPr/>
          </p:nvSpPr>
          <p:spPr>
            <a:xfrm>
              <a:off x="2590456" y="3469209"/>
              <a:ext cx="3630312" cy="1005311"/>
            </a:xfrm>
            <a:prstGeom prst="roundRect">
              <a:avLst/>
            </a:prstGeom>
            <a:solidFill>
              <a:sysClr val="window" lastClr="FFFFFF"/>
            </a:solidFill>
            <a:ln w="7620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sp>
          <p:nvSpPr>
            <p:cNvPr id="29" name="TextBox 28">
              <a:extLst>
                <a:ext uri="{FF2B5EF4-FFF2-40B4-BE49-F238E27FC236}">
                  <a16:creationId xmlns:a16="http://schemas.microsoft.com/office/drawing/2014/main" id="{F28CC90D-4218-49AA-920C-FA5F6F14AD9C}"/>
                </a:ext>
              </a:extLst>
            </p:cNvPr>
            <p:cNvSpPr txBox="1"/>
            <p:nvPr/>
          </p:nvSpPr>
          <p:spPr>
            <a:xfrm>
              <a:off x="3082767" y="3632526"/>
              <a:ext cx="3862003" cy="69922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w="3175">
                    <a:noFill/>
                  </a:ln>
                  <a:solidFill>
                    <a:srgbClr val="ED5565"/>
                  </a:solidFill>
                  <a:effectLst/>
                  <a:uLnTx/>
                  <a:uFillTx/>
                  <a:latin typeface="Calibri (Body)"/>
                  <a:ea typeface="+mn-ea"/>
                  <a:cs typeface="Calibri" panose="020F0502020204030204" pitchFamily="34" charset="0"/>
                </a:rPr>
                <a:t>A. </a:t>
              </a:r>
              <a:r>
                <a:rPr kumimoji="0" lang="en-US" sz="4000" b="1" i="0" u="none" strike="noStrike" kern="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rPr>
                <a:t>9 m</a:t>
              </a:r>
              <a:r>
                <a:rPr kumimoji="0" lang="en-US" sz="4000" b="1" i="0" u="none" strike="noStrike" kern="0" cap="none" spc="0" normalizeH="0" baseline="30000" noProof="0" dirty="0">
                  <a:ln w="3175">
                    <a:noFill/>
                  </a:ln>
                  <a:solidFill>
                    <a:srgbClr val="1F497D">
                      <a:lumMod val="75000"/>
                    </a:srgbClr>
                  </a:solidFill>
                  <a:effectLst/>
                  <a:uLnTx/>
                  <a:uFillTx/>
                  <a:latin typeface="Calibri (Body)"/>
                  <a:ea typeface="+mn-ea"/>
                  <a:cs typeface="Calibri" panose="020F0502020204030204" pitchFamily="34" charset="0"/>
                </a:rPr>
                <a:t>2</a:t>
              </a:r>
              <a:endParaRPr kumimoji="0" lang="en-US" sz="4000" b="1" i="0" u="none" strike="noStrike" kern="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endParaRPr>
            </a:p>
          </p:txBody>
        </p:sp>
      </p:grpSp>
      <p:grpSp>
        <p:nvGrpSpPr>
          <p:cNvPr id="30" name="Group 29">
            <a:extLst>
              <a:ext uri="{FF2B5EF4-FFF2-40B4-BE49-F238E27FC236}">
                <a16:creationId xmlns:a16="http://schemas.microsoft.com/office/drawing/2014/main" id="{2253D56E-D6C0-4A55-8D64-84D57DB7165C}"/>
              </a:ext>
            </a:extLst>
          </p:cNvPr>
          <p:cNvGrpSpPr/>
          <p:nvPr/>
        </p:nvGrpSpPr>
        <p:grpSpPr>
          <a:xfrm>
            <a:off x="3930545" y="3313283"/>
            <a:ext cx="3357000" cy="866563"/>
            <a:chOff x="2590800" y="5298832"/>
            <a:chExt cx="4829663" cy="1310639"/>
          </a:xfrm>
        </p:grpSpPr>
        <p:sp>
          <p:nvSpPr>
            <p:cNvPr id="31" name="Rectangle: Rounded Corners 30">
              <a:extLst>
                <a:ext uri="{FF2B5EF4-FFF2-40B4-BE49-F238E27FC236}">
                  <a16:creationId xmlns:a16="http://schemas.microsoft.com/office/drawing/2014/main" id="{099FE144-0A01-4C3E-A5BD-6C24937B4426}"/>
                </a:ext>
              </a:extLst>
            </p:cNvPr>
            <p:cNvSpPr/>
            <p:nvPr/>
          </p:nvSpPr>
          <p:spPr>
            <a:xfrm>
              <a:off x="2590800" y="5298832"/>
              <a:ext cx="4343400" cy="1310639"/>
            </a:xfrm>
            <a:prstGeom prst="roundRect">
              <a:avLst/>
            </a:prstGeom>
            <a:solidFill>
              <a:sysClr val="window" lastClr="FFFFFF"/>
            </a:solidFill>
            <a:ln w="5715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9Slide02 Noi dung dai"/>
                <a:ea typeface="+mn-ea"/>
                <a:cs typeface="+mn-cs"/>
              </a:endParaRPr>
            </a:p>
          </p:txBody>
        </p:sp>
        <p:sp>
          <p:nvSpPr>
            <p:cNvPr id="32" name="TextBox 31">
              <a:extLst>
                <a:ext uri="{FF2B5EF4-FFF2-40B4-BE49-F238E27FC236}">
                  <a16:creationId xmlns:a16="http://schemas.microsoft.com/office/drawing/2014/main" id="{AC0A44A0-F501-4F64-A374-657EEE41C8A5}"/>
                </a:ext>
              </a:extLst>
            </p:cNvPr>
            <p:cNvSpPr txBox="1"/>
            <p:nvPr/>
          </p:nvSpPr>
          <p:spPr>
            <a:xfrm>
              <a:off x="3191304" y="5508044"/>
              <a:ext cx="4229159" cy="1024097"/>
            </a:xfrm>
            <a:prstGeom prst="rect">
              <a:avLst/>
            </a:prstGeom>
            <a:no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0"/>
                  <a:solidFill>
                    <a:srgbClr val="ED5565"/>
                  </a:solidFill>
                  <a:effectLst/>
                  <a:uLnTx/>
                  <a:uFillTx/>
                  <a:latin typeface="Calibri"/>
                  <a:ea typeface="+mn-ea"/>
                  <a:cs typeface="+mn-cs"/>
                </a:rPr>
                <a:t>B. </a:t>
              </a:r>
              <a:r>
                <a:rPr kumimoji="0" lang="en-US" sz="4400" b="1" i="0" u="none" strike="noStrike" kern="120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rPr>
                <a:t>90 m</a:t>
              </a:r>
              <a:r>
                <a:rPr kumimoji="0" lang="en-US" sz="4400" b="1" i="0" u="none" strike="noStrike" kern="1200" cap="none" spc="0" normalizeH="0" baseline="30000" noProof="0" dirty="0">
                  <a:ln w="3175">
                    <a:noFill/>
                  </a:ln>
                  <a:solidFill>
                    <a:srgbClr val="1F497D">
                      <a:lumMod val="75000"/>
                    </a:srgbClr>
                  </a:solidFill>
                  <a:effectLst/>
                  <a:uLnTx/>
                  <a:uFillTx/>
                  <a:latin typeface="Calibri (Body)"/>
                  <a:ea typeface="+mn-ea"/>
                  <a:cs typeface="Calibri" panose="020F0502020204030204" pitchFamily="34" charset="0"/>
                </a:rPr>
                <a:t>2</a:t>
              </a:r>
              <a:endParaRPr kumimoji="0" lang="en-US" sz="4400" b="1" i="0" u="none" strike="noStrike" kern="0" cap="none" spc="0" normalizeH="0" baseline="0" noProof="0" dirty="0">
                <a:ln w="0"/>
                <a:solidFill>
                  <a:srgbClr val="1F497D">
                    <a:lumMod val="75000"/>
                  </a:srgbClr>
                </a:solidFill>
                <a:effectLst/>
                <a:uLnTx/>
                <a:uFillTx/>
                <a:latin typeface="Calibri"/>
                <a:ea typeface="+mn-ea"/>
                <a:cs typeface="+mn-cs"/>
              </a:endParaRPr>
            </a:p>
          </p:txBody>
        </p:sp>
      </p:grpSp>
      <p:grpSp>
        <p:nvGrpSpPr>
          <p:cNvPr id="33" name="Group 32">
            <a:extLst>
              <a:ext uri="{FF2B5EF4-FFF2-40B4-BE49-F238E27FC236}">
                <a16:creationId xmlns:a16="http://schemas.microsoft.com/office/drawing/2014/main" id="{6A6F089C-AAE7-4E23-A799-6490828E311C}"/>
              </a:ext>
            </a:extLst>
          </p:cNvPr>
          <p:cNvGrpSpPr/>
          <p:nvPr/>
        </p:nvGrpSpPr>
        <p:grpSpPr>
          <a:xfrm>
            <a:off x="632490" y="4917678"/>
            <a:ext cx="3148490" cy="885977"/>
            <a:chOff x="2590800" y="5298831"/>
            <a:chExt cx="4634090" cy="1310639"/>
          </a:xfrm>
        </p:grpSpPr>
        <p:sp>
          <p:nvSpPr>
            <p:cNvPr id="34" name="Rectangle: Rounded Corners 33">
              <a:extLst>
                <a:ext uri="{FF2B5EF4-FFF2-40B4-BE49-F238E27FC236}">
                  <a16:creationId xmlns:a16="http://schemas.microsoft.com/office/drawing/2014/main" id="{3C98CF20-DF2C-4EFB-AE9B-E9D361125101}"/>
                </a:ext>
              </a:extLst>
            </p:cNvPr>
            <p:cNvSpPr/>
            <p:nvPr/>
          </p:nvSpPr>
          <p:spPr>
            <a:xfrm>
              <a:off x="2590800" y="5298831"/>
              <a:ext cx="4343400" cy="1310639"/>
            </a:xfrm>
            <a:prstGeom prst="roundRect">
              <a:avLst/>
            </a:prstGeom>
            <a:solidFill>
              <a:sysClr val="window" lastClr="FFFFFF"/>
            </a:solidFill>
            <a:ln w="5715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9Slide02 Noi dung dai"/>
                <a:ea typeface="+mn-ea"/>
                <a:cs typeface="+mn-cs"/>
              </a:endParaRPr>
            </a:p>
          </p:txBody>
        </p:sp>
        <p:sp>
          <p:nvSpPr>
            <p:cNvPr id="35" name="TextBox 34">
              <a:extLst>
                <a:ext uri="{FF2B5EF4-FFF2-40B4-BE49-F238E27FC236}">
                  <a16:creationId xmlns:a16="http://schemas.microsoft.com/office/drawing/2014/main" id="{4B71202A-3A2B-4E23-9F20-C9456A4E0C00}"/>
                </a:ext>
              </a:extLst>
            </p:cNvPr>
            <p:cNvSpPr txBox="1"/>
            <p:nvPr/>
          </p:nvSpPr>
          <p:spPr>
            <a:xfrm>
              <a:off x="2995731" y="5473519"/>
              <a:ext cx="4229159" cy="1001656"/>
            </a:xfrm>
            <a:prstGeom prst="rect">
              <a:avLst/>
            </a:prstGeom>
            <a:no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C. </a:t>
              </a:r>
              <a:r>
                <a:rPr kumimoji="0" lang="en-US" sz="4400" b="1" i="0" u="none" strike="noStrike" kern="120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rPr>
                <a:t>900 m</a:t>
              </a:r>
              <a:r>
                <a:rPr kumimoji="0" lang="en-US" sz="4400" b="1" i="0" u="none" strike="noStrike" kern="1200" cap="none" spc="0" normalizeH="0" baseline="30000" noProof="0" dirty="0">
                  <a:ln w="3175">
                    <a:noFill/>
                  </a:ln>
                  <a:solidFill>
                    <a:srgbClr val="1F497D">
                      <a:lumMod val="75000"/>
                    </a:srgbClr>
                  </a:solidFill>
                  <a:effectLst/>
                  <a:uLnTx/>
                  <a:uFillTx/>
                  <a:latin typeface="Calibri (Body)"/>
                  <a:ea typeface="+mn-ea"/>
                  <a:cs typeface="Calibri" panose="020F0502020204030204" pitchFamily="34" charset="0"/>
                </a:rPr>
                <a:t>2</a:t>
              </a:r>
              <a:endParaRPr kumimoji="0" lang="en-US" sz="4400" b="1" i="0" u="none" strike="noStrike" kern="0" cap="none" spc="0" normalizeH="0" baseline="0" noProof="0" dirty="0">
                <a:ln w="0"/>
                <a:solidFill>
                  <a:srgbClr val="1F497D">
                    <a:lumMod val="75000"/>
                  </a:srgbClr>
                </a:solidFill>
                <a:effectLst/>
                <a:uLnTx/>
                <a:uFillTx/>
                <a:latin typeface="Calibri"/>
                <a:ea typeface="+mn-ea"/>
                <a:cs typeface="+mn-cs"/>
              </a:endParaRPr>
            </a:p>
          </p:txBody>
        </p:sp>
      </p:grpSp>
      <p:grpSp>
        <p:nvGrpSpPr>
          <p:cNvPr id="36" name="Group 35">
            <a:extLst>
              <a:ext uri="{FF2B5EF4-FFF2-40B4-BE49-F238E27FC236}">
                <a16:creationId xmlns:a16="http://schemas.microsoft.com/office/drawing/2014/main" id="{FE243276-CA3C-49B4-B6EE-5B1EAD0C1BE3}"/>
              </a:ext>
            </a:extLst>
          </p:cNvPr>
          <p:cNvGrpSpPr/>
          <p:nvPr/>
        </p:nvGrpSpPr>
        <p:grpSpPr>
          <a:xfrm>
            <a:off x="3952461" y="4925081"/>
            <a:ext cx="3001863" cy="1564561"/>
            <a:chOff x="2590800" y="5298831"/>
            <a:chExt cx="4418278" cy="2305590"/>
          </a:xfrm>
        </p:grpSpPr>
        <p:sp>
          <p:nvSpPr>
            <p:cNvPr id="37" name="Rectangle: Rounded Corners 36">
              <a:extLst>
                <a:ext uri="{FF2B5EF4-FFF2-40B4-BE49-F238E27FC236}">
                  <a16:creationId xmlns:a16="http://schemas.microsoft.com/office/drawing/2014/main" id="{8DD37669-10A6-4B87-A722-BBDCDE8E0335}"/>
                </a:ext>
              </a:extLst>
            </p:cNvPr>
            <p:cNvSpPr/>
            <p:nvPr/>
          </p:nvSpPr>
          <p:spPr>
            <a:xfrm>
              <a:off x="2590800" y="5298831"/>
              <a:ext cx="4343400" cy="1310639"/>
            </a:xfrm>
            <a:prstGeom prst="roundRect">
              <a:avLst/>
            </a:prstGeom>
            <a:solidFill>
              <a:sysClr val="window" lastClr="FFFFFF"/>
            </a:solidFill>
            <a:ln w="5715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9Slide02 Noi dung dai"/>
                <a:ea typeface="+mn-ea"/>
                <a:cs typeface="+mn-cs"/>
              </a:endParaRPr>
            </a:p>
          </p:txBody>
        </p:sp>
        <p:sp>
          <p:nvSpPr>
            <p:cNvPr id="38" name="TextBox 37">
              <a:extLst>
                <a:ext uri="{FF2B5EF4-FFF2-40B4-BE49-F238E27FC236}">
                  <a16:creationId xmlns:a16="http://schemas.microsoft.com/office/drawing/2014/main" id="{2EE338E9-8D04-4043-8A66-A854C8D0C599}"/>
                </a:ext>
              </a:extLst>
            </p:cNvPr>
            <p:cNvSpPr txBox="1"/>
            <p:nvPr/>
          </p:nvSpPr>
          <p:spPr>
            <a:xfrm>
              <a:off x="2779919" y="5470622"/>
              <a:ext cx="4229159" cy="2133799"/>
            </a:xfrm>
            <a:prstGeom prst="rect">
              <a:avLst/>
            </a:prstGeom>
            <a:no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 </a:t>
              </a:r>
              <a:r>
                <a:rPr kumimoji="0" lang="en-US" sz="44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D. </a:t>
              </a:r>
              <a:r>
                <a:rPr kumimoji="0" lang="en-US" sz="4400" b="1" i="0" u="none" strike="noStrike" kern="1200" cap="none" spc="0" normalizeH="0" baseline="0" noProof="0" dirty="0">
                  <a:ln w="3175">
                    <a:noFill/>
                  </a:ln>
                  <a:solidFill>
                    <a:srgbClr val="17375E"/>
                  </a:solidFill>
                  <a:effectLst/>
                  <a:uLnTx/>
                  <a:uFillTx/>
                  <a:latin typeface="Calibri (Body)"/>
                  <a:ea typeface="+mn-ea"/>
                  <a:cs typeface="Calibri" panose="020F0502020204030204" pitchFamily="34" charset="0"/>
                </a:rPr>
                <a:t>0,9</a:t>
              </a:r>
              <a:r>
                <a:rPr kumimoji="0" lang="en-US" sz="4400" b="1" i="0" u="none" strike="noStrike" kern="120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rPr>
                <a:t> dm</a:t>
              </a:r>
              <a:r>
                <a:rPr kumimoji="0" lang="en-US" sz="4400" b="1" i="0" u="none" strike="noStrike" kern="1200" cap="none" spc="0" normalizeH="0" baseline="30000" noProof="0" dirty="0">
                  <a:ln w="3175">
                    <a:noFill/>
                  </a:ln>
                  <a:solidFill>
                    <a:srgbClr val="1F497D">
                      <a:lumMod val="75000"/>
                    </a:srgbClr>
                  </a:solidFill>
                  <a:effectLst/>
                  <a:uLnTx/>
                  <a:uFillTx/>
                  <a:latin typeface="Calibri (Body)"/>
                  <a:ea typeface="+mn-ea"/>
                  <a:cs typeface="Calibri" panose="020F0502020204030204" pitchFamily="34" charset="0"/>
                </a:rPr>
                <a:t>2</a:t>
              </a:r>
              <a:endParaRPr kumimoji="0" lang="en-US" sz="4400" b="1" i="0" u="none" strike="noStrike" kern="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0" cap="none" spc="0" normalizeH="0" baseline="0" noProof="0" dirty="0">
                <a:ln w="0"/>
                <a:solidFill>
                  <a:srgbClr val="1F497D">
                    <a:lumMod val="75000"/>
                  </a:srgbClr>
                </a:solidFill>
                <a:effectLst/>
                <a:uLnTx/>
                <a:uFillTx/>
                <a:latin typeface="Calibri"/>
                <a:ea typeface="+mn-ea"/>
                <a:cs typeface="+mn-cs"/>
              </a:endParaRPr>
            </a:p>
          </p:txBody>
        </p:sp>
      </p:grpSp>
      <p:pic>
        <p:nvPicPr>
          <p:cNvPr id="39" name="59c3c5f047238">
            <a:hlinkClick r:id="" action="ppaction://media"/>
            <a:extLst>
              <a:ext uri="{FF2B5EF4-FFF2-40B4-BE49-F238E27FC236}">
                <a16:creationId xmlns:a16="http://schemas.microsoft.com/office/drawing/2014/main" id="{08BCB4DA-1822-481A-B833-BBD34688CC4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10825" y="1859813"/>
            <a:ext cx="1384390" cy="1384390"/>
          </a:xfrm>
          <a:prstGeom prst="rect">
            <a:avLst/>
          </a:prstGeom>
        </p:spPr>
      </p:pic>
      <p:pic>
        <p:nvPicPr>
          <p:cNvPr id="40" name="AmthanhThua">
            <a:hlinkClick r:id="" action="ppaction://media"/>
            <a:extLst>
              <a:ext uri="{FF2B5EF4-FFF2-40B4-BE49-F238E27FC236}">
                <a16:creationId xmlns:a16="http://schemas.microsoft.com/office/drawing/2014/main" id="{15DD97E1-0E7F-49CA-9587-3AB1886D92FC}"/>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716184" y="3823004"/>
            <a:ext cx="1316836" cy="1316836"/>
          </a:xfrm>
          <a:prstGeom prst="rect">
            <a:avLst/>
          </a:prstGeom>
        </p:spPr>
      </p:pic>
      <p:pic>
        <p:nvPicPr>
          <p:cNvPr id="41" name="AmthanhThua">
            <a:hlinkClick r:id="" action="ppaction://media"/>
            <a:extLst>
              <a:ext uri="{FF2B5EF4-FFF2-40B4-BE49-F238E27FC236}">
                <a16:creationId xmlns:a16="http://schemas.microsoft.com/office/drawing/2014/main" id="{EC152151-13C7-471D-BD4D-823A407EB9E0}"/>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941318" y="74841"/>
            <a:ext cx="1316836" cy="1316836"/>
          </a:xfrm>
          <a:prstGeom prst="rect">
            <a:avLst/>
          </a:prstGeom>
        </p:spPr>
      </p:pic>
      <p:pic>
        <p:nvPicPr>
          <p:cNvPr id="43" name="Picture 42">
            <a:hlinkClick r:id="rId12" action="ppaction://hlinksldjump"/>
            <a:extLst>
              <a:ext uri="{FF2B5EF4-FFF2-40B4-BE49-F238E27FC236}">
                <a16:creationId xmlns:a16="http://schemas.microsoft.com/office/drawing/2014/main" id="{804B1EB3-29EF-4E3F-BE52-E9E753A7FCD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76053" y="5767002"/>
            <a:ext cx="3054312" cy="1090998"/>
          </a:xfrm>
          <a:prstGeom prst="rect">
            <a:avLst/>
          </a:prstGeom>
        </p:spPr>
      </p:pic>
      <p:sp>
        <p:nvSpPr>
          <p:cNvPr id="44" name="TextBox 43">
            <a:extLst>
              <a:ext uri="{FF2B5EF4-FFF2-40B4-BE49-F238E27FC236}">
                <a16:creationId xmlns:a16="http://schemas.microsoft.com/office/drawing/2014/main" id="{3D929D6B-6D03-4CD0-A234-2266742A8C0A}"/>
              </a:ext>
            </a:extLst>
          </p:cNvPr>
          <p:cNvSpPr txBox="1"/>
          <p:nvPr/>
        </p:nvSpPr>
        <p:spPr>
          <a:xfrm>
            <a:off x="501079" y="6181866"/>
            <a:ext cx="116365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2060"/>
                </a:solidFill>
                <a:effectLst/>
                <a:uLnTx/>
                <a:uFillTx/>
                <a:latin typeface="Arial"/>
                <a:ea typeface="+mn-ea"/>
                <a:cs typeface="+mn-cs"/>
              </a:rPr>
              <a:t>MỞ KHÓA</a:t>
            </a:r>
          </a:p>
        </p:txBody>
      </p:sp>
      <p:sp>
        <p:nvSpPr>
          <p:cNvPr id="45" name="TextBox 44">
            <a:extLst>
              <a:ext uri="{FF2B5EF4-FFF2-40B4-BE49-F238E27FC236}">
                <a16:creationId xmlns:a16="http://schemas.microsoft.com/office/drawing/2014/main" id="{D365ED7A-532E-48EA-A436-A04F44463237}"/>
              </a:ext>
            </a:extLst>
          </p:cNvPr>
          <p:cNvSpPr txBox="1"/>
          <p:nvPr/>
        </p:nvSpPr>
        <p:spPr>
          <a:xfrm>
            <a:off x="1044647" y="879835"/>
            <a:ext cx="8545541" cy="1438855"/>
          </a:xfrm>
          <a:prstGeom prst="rect">
            <a:avLst/>
          </a:prstGeom>
          <a:noFill/>
        </p:spPr>
        <p:txBody>
          <a:bodyPr wrap="square" lIns="0" tIns="0" rIns="0" bIns="0" rtlCol="0">
            <a:spAutoFit/>
          </a:bodyPr>
          <a:lstStyle/>
          <a:p>
            <a:pPr marL="0" marR="0" lvl="0" indent="0" algn="l" defTabSz="914400" rtl="0" eaLnBrk="1" fontAlgn="auto" latinLnBrk="0" hangingPunct="1">
              <a:lnSpc>
                <a:spcPct val="121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Calibri"/>
                <a:ea typeface="+mn-ea"/>
                <a:cs typeface="+mn-cs"/>
              </a:rPr>
              <a:t>Diện</a:t>
            </a:r>
            <a:r>
              <a:rPr kumimoji="0" lang="en-US" sz="4000" b="1" i="0" u="none" strike="noStrike" kern="1200" cap="none" spc="0" normalizeH="0" baseline="0" noProof="0" dirty="0">
                <a:ln>
                  <a:noFill/>
                </a:ln>
                <a:solidFill>
                  <a:srgbClr val="C00000"/>
                </a:solidFill>
                <a:effectLst/>
                <a:uLnTx/>
                <a:uFillTx/>
                <a:latin typeface="Calibri"/>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a:ea typeface="+mn-ea"/>
                <a:cs typeface="+mn-cs"/>
              </a:rPr>
              <a:t>tích</a:t>
            </a:r>
            <a:r>
              <a:rPr kumimoji="0" lang="en-US" sz="4000" b="1" i="0" u="none" strike="noStrike" kern="1200" cap="none" spc="0" normalizeH="0" baseline="0" noProof="0" dirty="0">
                <a:ln>
                  <a:noFill/>
                </a:ln>
                <a:solidFill>
                  <a:srgbClr val="C00000"/>
                </a:solidFill>
                <a:effectLst/>
                <a:uLnTx/>
                <a:uFillTx/>
                <a:latin typeface="Calibri"/>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a:ea typeface="+mn-ea"/>
                <a:cs typeface="+mn-cs"/>
              </a:rPr>
              <a:t>toàn</a:t>
            </a:r>
            <a:r>
              <a:rPr kumimoji="0" lang="en-US" sz="4000" b="1" i="0" u="none" strike="noStrike" kern="1200" cap="none" spc="0" normalizeH="0" baseline="0" noProof="0" dirty="0">
                <a:ln>
                  <a:noFill/>
                </a:ln>
                <a:solidFill>
                  <a:srgbClr val="C00000"/>
                </a:solidFill>
                <a:effectLst/>
                <a:uLnTx/>
                <a:uFillTx/>
                <a:latin typeface="Calibri"/>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a:ea typeface="+mn-ea"/>
                <a:cs typeface="+mn-cs"/>
              </a:rPr>
              <a:t>phần</a:t>
            </a:r>
            <a:r>
              <a:rPr kumimoji="0" lang="en-US" sz="4000" b="1" i="0" u="none" strike="noStrike" kern="1200" cap="none" spc="0" normalizeH="0" baseline="0" noProof="0" dirty="0">
                <a:ln>
                  <a:noFill/>
                </a:ln>
                <a:solidFill>
                  <a:srgbClr val="C00000"/>
                </a:solidFill>
                <a:effectLst/>
                <a:uLnTx/>
                <a:uFillTx/>
                <a:latin typeface="Calibri"/>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a:ea typeface="+mn-ea"/>
                <a:cs typeface="+mn-cs"/>
              </a:rPr>
              <a:t>của</a:t>
            </a:r>
            <a:r>
              <a:rPr kumimoji="0" lang="en-US" sz="4000" b="1" i="0" u="none" strike="noStrike" kern="1200" cap="none" spc="0" normalizeH="0" baseline="0" noProof="0" dirty="0">
                <a:ln>
                  <a:noFill/>
                </a:ln>
                <a:solidFill>
                  <a:srgbClr val="C00000"/>
                </a:solidFill>
                <a:effectLst/>
                <a:uLnTx/>
                <a:uFillTx/>
                <a:latin typeface="Calibri"/>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a:ea typeface="+mn-ea"/>
                <a:cs typeface="+mn-cs"/>
              </a:rPr>
              <a:t>hình</a:t>
            </a:r>
            <a:r>
              <a:rPr kumimoji="0" lang="en-US" sz="4000" b="1" i="0" u="none" strike="noStrike" kern="1200" cap="none" spc="0" normalizeH="0" baseline="0" noProof="0" dirty="0">
                <a:ln>
                  <a:noFill/>
                </a:ln>
                <a:solidFill>
                  <a:srgbClr val="C00000"/>
                </a:solidFill>
                <a:effectLst/>
                <a:uLnTx/>
                <a:uFillTx/>
                <a:latin typeface="Calibri"/>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a:ea typeface="+mn-ea"/>
                <a:cs typeface="+mn-cs"/>
              </a:rPr>
              <a:t>hộp</a:t>
            </a:r>
            <a:endParaRPr kumimoji="0" lang="en-US" sz="4000" b="1" i="0" u="none" strike="noStrike" kern="1200" cap="none" spc="0" normalizeH="0" baseline="0" noProof="0" dirty="0">
              <a:ln>
                <a:noFill/>
              </a:ln>
              <a:solidFill>
                <a:srgbClr val="C00000"/>
              </a:solidFill>
              <a:effectLst/>
              <a:uLnTx/>
              <a:uFillTx/>
              <a:latin typeface="Calibri"/>
              <a:ea typeface="+mn-ea"/>
              <a:cs typeface="+mn-cs"/>
            </a:endParaRPr>
          </a:p>
          <a:p>
            <a:pPr marL="0" marR="0" lvl="0" indent="0" algn="l" defTabSz="914400" rtl="0" eaLnBrk="1" fontAlgn="auto" latinLnBrk="0" hangingPunct="1">
              <a:lnSpc>
                <a:spcPct val="121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Calibri"/>
                <a:ea typeface="+mn-ea"/>
                <a:cs typeface="+mn-cs"/>
              </a:rPr>
              <a:t>chữ</a:t>
            </a:r>
            <a:r>
              <a:rPr kumimoji="0" lang="en-US" sz="4000" b="1" i="0" u="none" strike="noStrike" kern="1200" cap="none" spc="0" normalizeH="0" baseline="0" noProof="0" dirty="0">
                <a:ln>
                  <a:noFill/>
                </a:ln>
                <a:solidFill>
                  <a:srgbClr val="C00000"/>
                </a:solidFill>
                <a:effectLst/>
                <a:uLnTx/>
                <a:uFillTx/>
                <a:latin typeface="Calibri"/>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a:ea typeface="+mn-ea"/>
                <a:cs typeface="+mn-cs"/>
              </a:rPr>
              <a:t>nhật</a:t>
            </a:r>
            <a:r>
              <a:rPr kumimoji="0" lang="en-US" sz="4000" b="1" i="0" u="none" strike="noStrike" kern="1200" cap="none" spc="0" normalizeH="0" baseline="0" noProof="0" dirty="0">
                <a:ln>
                  <a:noFill/>
                </a:ln>
                <a:solidFill>
                  <a:srgbClr val="C00000"/>
                </a:solidFill>
                <a:effectLst/>
                <a:uLnTx/>
                <a:uFillTx/>
                <a:latin typeface="Calibri"/>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a:ea typeface="+mn-ea"/>
                <a:cs typeface="+mn-cs"/>
              </a:rPr>
              <a:t>là</a:t>
            </a:r>
            <a:r>
              <a:rPr kumimoji="0" lang="en-US" sz="4000" b="1" i="0" u="none" strike="noStrike" kern="1200" cap="none" spc="0" normalizeH="0" baseline="0" noProof="0" dirty="0">
                <a:ln>
                  <a:noFill/>
                </a:ln>
                <a:solidFill>
                  <a:srgbClr val="C00000"/>
                </a:solidFill>
                <a:effectLst/>
                <a:uLnTx/>
                <a:uFillTx/>
                <a:latin typeface="Calibri"/>
                <a:ea typeface="+mn-ea"/>
                <a:cs typeface="+mn-cs"/>
              </a:rPr>
              <a:t>:</a:t>
            </a:r>
          </a:p>
        </p:txBody>
      </p:sp>
      <p:grpSp>
        <p:nvGrpSpPr>
          <p:cNvPr id="59" name="Group 58">
            <a:extLst>
              <a:ext uri="{FF2B5EF4-FFF2-40B4-BE49-F238E27FC236}">
                <a16:creationId xmlns:a16="http://schemas.microsoft.com/office/drawing/2014/main" id="{ECF096E8-3037-470D-8E15-3E2F0179DA79}"/>
              </a:ext>
            </a:extLst>
          </p:cNvPr>
          <p:cNvGrpSpPr/>
          <p:nvPr/>
        </p:nvGrpSpPr>
        <p:grpSpPr>
          <a:xfrm>
            <a:off x="7530846" y="3449178"/>
            <a:ext cx="4075147" cy="2863323"/>
            <a:chOff x="6629400" y="921466"/>
            <a:chExt cx="2369386" cy="1437773"/>
          </a:xfrm>
        </p:grpSpPr>
        <p:sp>
          <p:nvSpPr>
            <p:cNvPr id="60" name="Text Box 17">
              <a:extLst>
                <a:ext uri="{FF2B5EF4-FFF2-40B4-BE49-F238E27FC236}">
                  <a16:creationId xmlns:a16="http://schemas.microsoft.com/office/drawing/2014/main" id="{DB31A5F1-6044-475D-B2A2-D028D22C47C4}"/>
                </a:ext>
              </a:extLst>
            </p:cNvPr>
            <p:cNvSpPr txBox="1">
              <a:spLocks noChangeArrowheads="1"/>
            </p:cNvSpPr>
            <p:nvPr/>
          </p:nvSpPr>
          <p:spPr bwMode="auto">
            <a:xfrm>
              <a:off x="6911850" y="2127776"/>
              <a:ext cx="946892" cy="231463"/>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660033"/>
                  </a:solidFill>
                  <a:effectLst/>
                  <a:uLnTx/>
                  <a:uFillTx/>
                  <a:latin typeface="Arial" pitchFamily="34" charset="0"/>
                  <a:ea typeface="+mn-ea"/>
                  <a:cs typeface="Arial" pitchFamily="34" charset="0"/>
                </a:rPr>
                <a:t>15 </a:t>
              </a:r>
              <a:r>
                <a:rPr kumimoji="0" lang="en-US" sz="1800" b="1" i="0" u="none" strike="noStrike" kern="1200" cap="none" spc="0" normalizeH="0" baseline="0" noProof="0" dirty="0" err="1">
                  <a:ln>
                    <a:noFill/>
                  </a:ln>
                  <a:solidFill>
                    <a:srgbClr val="660033"/>
                  </a:solidFill>
                  <a:effectLst/>
                  <a:uLnTx/>
                  <a:uFillTx/>
                  <a:latin typeface="Arial" pitchFamily="34" charset="0"/>
                  <a:ea typeface="+mn-ea"/>
                  <a:cs typeface="Arial" pitchFamily="34" charset="0"/>
                </a:rPr>
                <a:t>dm</a:t>
              </a:r>
              <a:endParaRPr kumimoji="0" lang="en-US" sz="1800" b="1" i="0" u="none" strike="noStrike" kern="1200" cap="none" spc="0" normalizeH="0" baseline="0" noProof="0" dirty="0">
                <a:ln>
                  <a:noFill/>
                </a:ln>
                <a:solidFill>
                  <a:srgbClr val="660033"/>
                </a:solidFill>
                <a:effectLst/>
                <a:uLnTx/>
                <a:uFillTx/>
                <a:latin typeface="Arial" pitchFamily="34" charset="0"/>
                <a:ea typeface="+mn-ea"/>
                <a:cs typeface="Arial" pitchFamily="34" charset="0"/>
              </a:endParaRPr>
            </a:p>
          </p:txBody>
        </p:sp>
        <p:sp>
          <p:nvSpPr>
            <p:cNvPr id="61" name="Text Box 18">
              <a:extLst>
                <a:ext uri="{FF2B5EF4-FFF2-40B4-BE49-F238E27FC236}">
                  <a16:creationId xmlns:a16="http://schemas.microsoft.com/office/drawing/2014/main" id="{1663567E-AED6-4D17-8F6A-BE28B2D5232F}"/>
                </a:ext>
              </a:extLst>
            </p:cNvPr>
            <p:cNvSpPr txBox="1">
              <a:spLocks noChangeArrowheads="1"/>
            </p:cNvSpPr>
            <p:nvPr/>
          </p:nvSpPr>
          <p:spPr bwMode="auto">
            <a:xfrm rot="16200000">
              <a:off x="8323374" y="1174808"/>
              <a:ext cx="791384" cy="284700"/>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660033"/>
                  </a:solidFill>
                  <a:effectLst/>
                  <a:uLnTx/>
                  <a:uFillTx/>
                  <a:latin typeface="Arial" pitchFamily="34" charset="0"/>
                  <a:ea typeface="+mn-ea"/>
                  <a:cs typeface="Arial" pitchFamily="34" charset="0"/>
                </a:rPr>
                <a:t>1,2 m</a:t>
              </a:r>
            </a:p>
          </p:txBody>
        </p:sp>
        <p:sp>
          <p:nvSpPr>
            <p:cNvPr id="62" name="Text Box 19">
              <a:extLst>
                <a:ext uri="{FF2B5EF4-FFF2-40B4-BE49-F238E27FC236}">
                  <a16:creationId xmlns:a16="http://schemas.microsoft.com/office/drawing/2014/main" id="{D2730D85-E09E-4C3B-AD23-D8F495F09671}"/>
                </a:ext>
              </a:extLst>
            </p:cNvPr>
            <p:cNvSpPr txBox="1">
              <a:spLocks noChangeArrowheads="1"/>
            </p:cNvSpPr>
            <p:nvPr/>
          </p:nvSpPr>
          <p:spPr bwMode="auto">
            <a:xfrm rot="19506302">
              <a:off x="8082713" y="1883642"/>
              <a:ext cx="916073" cy="231463"/>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660033"/>
                  </a:solidFill>
                  <a:effectLst/>
                  <a:uLnTx/>
                  <a:uFillTx/>
                  <a:latin typeface="Arial" pitchFamily="34" charset="0"/>
                  <a:ea typeface="+mn-ea"/>
                  <a:cs typeface="Arial" pitchFamily="34" charset="0"/>
                </a:rPr>
                <a:t>10 </a:t>
              </a:r>
              <a:r>
                <a:rPr kumimoji="0" lang="en-US" sz="1800" b="1" i="0" u="none" strike="noStrike" kern="1200" cap="none" spc="0" normalizeH="0" baseline="0" noProof="0" dirty="0" err="1">
                  <a:ln>
                    <a:noFill/>
                  </a:ln>
                  <a:solidFill>
                    <a:srgbClr val="660033"/>
                  </a:solidFill>
                  <a:effectLst/>
                  <a:uLnTx/>
                  <a:uFillTx/>
                  <a:latin typeface="Arial" pitchFamily="34" charset="0"/>
                  <a:ea typeface="+mn-ea"/>
                  <a:cs typeface="Arial" pitchFamily="34" charset="0"/>
                </a:rPr>
                <a:t>dm</a:t>
              </a:r>
              <a:endParaRPr kumimoji="0" lang="en-US" sz="1800" b="1" i="0" u="none" strike="noStrike" kern="1200" cap="none" spc="0" normalizeH="0" baseline="0" noProof="0" dirty="0">
                <a:ln>
                  <a:noFill/>
                </a:ln>
                <a:solidFill>
                  <a:srgbClr val="660033"/>
                </a:solidFill>
                <a:effectLst/>
                <a:uLnTx/>
                <a:uFillTx/>
                <a:latin typeface="Arial" pitchFamily="34" charset="0"/>
                <a:ea typeface="+mn-ea"/>
                <a:cs typeface="Arial" pitchFamily="34" charset="0"/>
              </a:endParaRPr>
            </a:p>
          </p:txBody>
        </p:sp>
        <p:grpSp>
          <p:nvGrpSpPr>
            <p:cNvPr id="63" name="Group 26">
              <a:extLst>
                <a:ext uri="{FF2B5EF4-FFF2-40B4-BE49-F238E27FC236}">
                  <a16:creationId xmlns:a16="http://schemas.microsoft.com/office/drawing/2014/main" id="{ECC7E315-83D8-489B-A101-6E28BB6709D6}"/>
                </a:ext>
              </a:extLst>
            </p:cNvPr>
            <p:cNvGrpSpPr>
              <a:grpSpLocks/>
            </p:cNvGrpSpPr>
            <p:nvPr/>
          </p:nvGrpSpPr>
          <p:grpSpPr bwMode="auto">
            <a:xfrm>
              <a:off x="6629400" y="921466"/>
              <a:ext cx="1911350" cy="1182658"/>
              <a:chOff x="599090" y="297436"/>
              <a:chExt cx="3064970" cy="1922874"/>
            </a:xfrm>
          </p:grpSpPr>
          <p:grpSp>
            <p:nvGrpSpPr>
              <p:cNvPr id="64" name="Group 27">
                <a:extLst>
                  <a:ext uri="{FF2B5EF4-FFF2-40B4-BE49-F238E27FC236}">
                    <a16:creationId xmlns:a16="http://schemas.microsoft.com/office/drawing/2014/main" id="{2AF12F91-CE08-49C0-B5D5-E6C784B11B7F}"/>
                  </a:ext>
                </a:extLst>
              </p:cNvPr>
              <p:cNvGrpSpPr>
                <a:grpSpLocks/>
              </p:cNvGrpSpPr>
              <p:nvPr/>
            </p:nvGrpSpPr>
            <p:grpSpPr bwMode="auto">
              <a:xfrm>
                <a:off x="616548" y="297436"/>
                <a:ext cx="3047512" cy="1905422"/>
                <a:chOff x="616548" y="297436"/>
                <a:chExt cx="3047512" cy="1905422"/>
              </a:xfrm>
            </p:grpSpPr>
            <p:grpSp>
              <p:nvGrpSpPr>
                <p:cNvPr id="67" name="Group 30">
                  <a:extLst>
                    <a:ext uri="{FF2B5EF4-FFF2-40B4-BE49-F238E27FC236}">
                      <a16:creationId xmlns:a16="http://schemas.microsoft.com/office/drawing/2014/main" id="{49D7E878-EC25-46B2-8E3B-CEA15BD9A5F0}"/>
                    </a:ext>
                  </a:extLst>
                </p:cNvPr>
                <p:cNvGrpSpPr>
                  <a:grpSpLocks/>
                </p:cNvGrpSpPr>
                <p:nvPr/>
              </p:nvGrpSpPr>
              <p:grpSpPr bwMode="auto">
                <a:xfrm>
                  <a:off x="616548" y="297436"/>
                  <a:ext cx="3047512" cy="1905422"/>
                  <a:chOff x="914888" y="1524220"/>
                  <a:chExt cx="3047512" cy="1905422"/>
                </a:xfrm>
              </p:grpSpPr>
              <p:sp>
                <p:nvSpPr>
                  <p:cNvPr id="69" name="Freeform 40">
                    <a:extLst>
                      <a:ext uri="{FF2B5EF4-FFF2-40B4-BE49-F238E27FC236}">
                        <a16:creationId xmlns:a16="http://schemas.microsoft.com/office/drawing/2014/main" id="{F010D53E-C22D-481E-9091-2758153185BF}"/>
                      </a:ext>
                    </a:extLst>
                  </p:cNvPr>
                  <p:cNvSpPr>
                    <a:spLocks/>
                  </p:cNvSpPr>
                  <p:nvPr/>
                </p:nvSpPr>
                <p:spPr bwMode="auto">
                  <a:xfrm>
                    <a:off x="3224331" y="1524220"/>
                    <a:ext cx="726958" cy="1905422"/>
                  </a:xfrm>
                  <a:custGeom>
                    <a:avLst/>
                    <a:gdLst/>
                    <a:ahLst/>
                    <a:cxnLst>
                      <a:cxn ang="0">
                        <a:pos x="336" y="0"/>
                      </a:cxn>
                      <a:cxn ang="0">
                        <a:pos x="0" y="336"/>
                      </a:cxn>
                      <a:cxn ang="0">
                        <a:pos x="0" y="1248"/>
                      </a:cxn>
                      <a:cxn ang="0">
                        <a:pos x="336" y="912"/>
                      </a:cxn>
                      <a:cxn ang="0">
                        <a:pos x="336" y="0"/>
                      </a:cxn>
                    </a:cxnLst>
                    <a:rect l="0" t="0" r="r" b="b"/>
                    <a:pathLst>
                      <a:path w="336" h="1248">
                        <a:moveTo>
                          <a:pt x="336" y="0"/>
                        </a:moveTo>
                        <a:lnTo>
                          <a:pt x="0" y="336"/>
                        </a:lnTo>
                        <a:lnTo>
                          <a:pt x="0" y="1248"/>
                        </a:lnTo>
                        <a:lnTo>
                          <a:pt x="336" y="912"/>
                        </a:lnTo>
                        <a:lnTo>
                          <a:pt x="336" y="0"/>
                        </a:lnTo>
                        <a:close/>
                      </a:path>
                    </a:pathLst>
                  </a:custGeom>
                  <a:solidFill>
                    <a:schemeClr val="accent2">
                      <a:lumMod val="75000"/>
                    </a:schemeClr>
                  </a:solidFill>
                  <a:ln w="19050">
                    <a:solidFill>
                      <a:schemeClr val="tx1"/>
                    </a:solidFill>
                    <a:round/>
                    <a:headEnd/>
                    <a:tailEnd/>
                  </a:ln>
                  <a:effectLst>
                    <a:prstShdw prst="shdw17" dist="17961" dir="2700000">
                      <a:schemeClr val="tx1">
                        <a:gamma/>
                        <a:shade val="60000"/>
                        <a:invGamma/>
                      </a:schemeClr>
                    </a:prst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E668E"/>
                      </a:solidFill>
                      <a:effectLst/>
                      <a:uLnTx/>
                      <a:uFillTx/>
                      <a:latin typeface="Arial" pitchFamily="34" charset="0"/>
                      <a:ea typeface="+mn-ea"/>
                      <a:cs typeface="Arial" pitchFamily="34" charset="0"/>
                    </a:endParaRPr>
                  </a:p>
                </p:txBody>
              </p:sp>
              <p:sp>
                <p:nvSpPr>
                  <p:cNvPr id="70" name="Freeform 37">
                    <a:extLst>
                      <a:ext uri="{FF2B5EF4-FFF2-40B4-BE49-F238E27FC236}">
                        <a16:creationId xmlns:a16="http://schemas.microsoft.com/office/drawing/2014/main" id="{7474968A-0B45-43DA-9E36-77FB5B217CD7}"/>
                      </a:ext>
                    </a:extLst>
                  </p:cNvPr>
                  <p:cNvSpPr>
                    <a:spLocks/>
                  </p:cNvSpPr>
                  <p:nvPr/>
                </p:nvSpPr>
                <p:spPr bwMode="auto">
                  <a:xfrm>
                    <a:off x="914888" y="2057294"/>
                    <a:ext cx="2285632" cy="1372348"/>
                  </a:xfrm>
                  <a:custGeom>
                    <a:avLst/>
                    <a:gdLst/>
                    <a:ahLst/>
                    <a:cxnLst>
                      <a:cxn ang="0">
                        <a:pos x="0" y="0"/>
                      </a:cxn>
                      <a:cxn ang="0">
                        <a:pos x="0" y="912"/>
                      </a:cxn>
                      <a:cxn ang="0">
                        <a:pos x="1008" y="912"/>
                      </a:cxn>
                      <a:cxn ang="0">
                        <a:pos x="1008" y="0"/>
                      </a:cxn>
                      <a:cxn ang="0">
                        <a:pos x="0" y="0"/>
                      </a:cxn>
                    </a:cxnLst>
                    <a:rect l="0" t="0" r="r" b="b"/>
                    <a:pathLst>
                      <a:path w="1008" h="912">
                        <a:moveTo>
                          <a:pt x="0" y="0"/>
                        </a:moveTo>
                        <a:lnTo>
                          <a:pt x="0" y="912"/>
                        </a:lnTo>
                        <a:lnTo>
                          <a:pt x="1008" y="912"/>
                        </a:lnTo>
                        <a:lnTo>
                          <a:pt x="1008" y="0"/>
                        </a:lnTo>
                        <a:lnTo>
                          <a:pt x="0" y="0"/>
                        </a:lnTo>
                        <a:close/>
                      </a:path>
                    </a:pathLst>
                  </a:custGeom>
                  <a:solidFill>
                    <a:schemeClr val="accent5">
                      <a:lumMod val="20000"/>
                      <a:lumOff val="80000"/>
                    </a:schemeClr>
                  </a:solidFill>
                  <a:ln w="19050">
                    <a:solidFill>
                      <a:schemeClr val="tx1"/>
                    </a:solidFill>
                    <a:round/>
                    <a:headEnd/>
                    <a:tailEnd/>
                  </a:ln>
                  <a:effectLst>
                    <a:prstShdw prst="shdw17" dist="17961" dir="2700000">
                      <a:schemeClr val="tx1">
                        <a:gamma/>
                        <a:shade val="60000"/>
                        <a:invGamma/>
                      </a:schemeClr>
                    </a:prst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E668E"/>
                      </a:solidFill>
                      <a:effectLst/>
                      <a:uLnTx/>
                      <a:uFillTx/>
                      <a:latin typeface="Arial" pitchFamily="34" charset="0"/>
                      <a:ea typeface="+mn-ea"/>
                      <a:cs typeface="Arial" pitchFamily="34" charset="0"/>
                    </a:endParaRPr>
                  </a:p>
                </p:txBody>
              </p:sp>
              <p:sp>
                <p:nvSpPr>
                  <p:cNvPr id="71" name="Freeform 39">
                    <a:extLst>
                      <a:ext uri="{FF2B5EF4-FFF2-40B4-BE49-F238E27FC236}">
                        <a16:creationId xmlns:a16="http://schemas.microsoft.com/office/drawing/2014/main" id="{6A3868CD-6A39-4C38-B36A-825CAFEEAF2C}"/>
                      </a:ext>
                    </a:extLst>
                  </p:cNvPr>
                  <p:cNvSpPr>
                    <a:spLocks/>
                  </p:cNvSpPr>
                  <p:nvPr/>
                </p:nvSpPr>
                <p:spPr bwMode="auto">
                  <a:xfrm>
                    <a:off x="914889" y="1535325"/>
                    <a:ext cx="3047511" cy="499757"/>
                  </a:xfrm>
                  <a:custGeom>
                    <a:avLst/>
                    <a:gdLst/>
                    <a:ahLst/>
                    <a:cxnLst>
                      <a:cxn ang="0">
                        <a:pos x="336" y="0"/>
                      </a:cxn>
                      <a:cxn ang="0">
                        <a:pos x="0" y="336"/>
                      </a:cxn>
                      <a:cxn ang="0">
                        <a:pos x="1008" y="336"/>
                      </a:cxn>
                      <a:cxn ang="0">
                        <a:pos x="1344" y="0"/>
                      </a:cxn>
                      <a:cxn ang="0">
                        <a:pos x="336" y="0"/>
                      </a:cxn>
                    </a:cxnLst>
                    <a:rect l="0" t="0" r="r" b="b"/>
                    <a:pathLst>
                      <a:path w="1344" h="336">
                        <a:moveTo>
                          <a:pt x="336" y="0"/>
                        </a:moveTo>
                        <a:lnTo>
                          <a:pt x="0" y="336"/>
                        </a:lnTo>
                        <a:lnTo>
                          <a:pt x="1008" y="336"/>
                        </a:lnTo>
                        <a:lnTo>
                          <a:pt x="1344" y="0"/>
                        </a:lnTo>
                        <a:lnTo>
                          <a:pt x="336" y="0"/>
                        </a:lnTo>
                        <a:close/>
                      </a:path>
                    </a:pathLst>
                  </a:custGeom>
                  <a:solidFill>
                    <a:schemeClr val="tx1">
                      <a:lumMod val="60000"/>
                      <a:lumOff val="40000"/>
                    </a:schemeClr>
                  </a:solidFill>
                  <a:ln w="19050">
                    <a:solidFill>
                      <a:schemeClr val="tx1"/>
                    </a:solidFill>
                    <a:round/>
                    <a:headEnd/>
                    <a:tailEnd/>
                  </a:ln>
                  <a:effectLst>
                    <a:prstShdw prst="shdw17" dist="17961" dir="2700000">
                      <a:schemeClr val="tx1">
                        <a:gamma/>
                        <a:shade val="60000"/>
                        <a:invGamma/>
                      </a:schemeClr>
                    </a:prst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E668E"/>
                      </a:solidFill>
                      <a:effectLst/>
                      <a:uLnTx/>
                      <a:uFillTx/>
                      <a:latin typeface="Arial" pitchFamily="34" charset="0"/>
                      <a:ea typeface="+mn-ea"/>
                      <a:cs typeface="Arial" pitchFamily="34" charset="0"/>
                    </a:endParaRPr>
                  </a:p>
                </p:txBody>
              </p:sp>
            </p:grpSp>
            <p:cxnSp>
              <p:nvCxnSpPr>
                <p:cNvPr id="68" name="Straight Connector 67">
                  <a:extLst>
                    <a:ext uri="{FF2B5EF4-FFF2-40B4-BE49-F238E27FC236}">
                      <a16:creationId xmlns:a16="http://schemas.microsoft.com/office/drawing/2014/main" id="{57D77BEB-11C3-43DD-9A8C-E50CB686C3D3}"/>
                    </a:ext>
                  </a:extLst>
                </p:cNvPr>
                <p:cNvCxnSpPr/>
                <p:nvPr/>
              </p:nvCxnSpPr>
              <p:spPr bwMode="auto">
                <a:xfrm>
                  <a:off x="1384776" y="338686"/>
                  <a:ext cx="0" cy="1380281"/>
                </a:xfrm>
                <a:prstGeom prst="line">
                  <a:avLst/>
                </a:prstGeom>
                <a:solidFill>
                  <a:schemeClr val="accent1"/>
                </a:solidFill>
                <a:ln w="19050" cap="flat" cmpd="sng" algn="ctr">
                  <a:solidFill>
                    <a:schemeClr val="accent4">
                      <a:lumMod val="85000"/>
                      <a:lumOff val="15000"/>
                    </a:schemeClr>
                  </a:solidFill>
                  <a:prstDash val="dash"/>
                  <a:round/>
                  <a:headEnd type="none" w="med" len="med"/>
                  <a:tailEnd type="none" w="med" len="med"/>
                </a:ln>
                <a:effectLst/>
              </p:spPr>
            </p:cxnSp>
          </p:grpSp>
          <p:cxnSp>
            <p:nvCxnSpPr>
              <p:cNvPr id="65" name="Straight Connector 64">
                <a:extLst>
                  <a:ext uri="{FF2B5EF4-FFF2-40B4-BE49-F238E27FC236}">
                    <a16:creationId xmlns:a16="http://schemas.microsoft.com/office/drawing/2014/main" id="{6137DB81-ECFD-4700-9EA8-D793697E4A53}"/>
                  </a:ext>
                </a:extLst>
              </p:cNvPr>
              <p:cNvCxnSpPr/>
              <p:nvPr/>
            </p:nvCxnSpPr>
            <p:spPr bwMode="auto">
              <a:xfrm>
                <a:off x="1364142" y="1684063"/>
                <a:ext cx="2291982" cy="0"/>
              </a:xfrm>
              <a:prstGeom prst="line">
                <a:avLst/>
              </a:prstGeom>
              <a:solidFill>
                <a:schemeClr val="accent1"/>
              </a:solidFill>
              <a:ln w="19050" cap="flat" cmpd="sng" algn="ctr">
                <a:solidFill>
                  <a:schemeClr val="accent4">
                    <a:lumMod val="85000"/>
                    <a:lumOff val="15000"/>
                  </a:schemeClr>
                </a:solidFill>
                <a:prstDash val="dash"/>
                <a:round/>
                <a:headEnd type="none" w="med" len="med"/>
                <a:tailEnd type="none" w="med" len="med"/>
              </a:ln>
              <a:effectLst/>
            </p:spPr>
          </p:cxnSp>
          <p:cxnSp>
            <p:nvCxnSpPr>
              <p:cNvPr id="66" name="Straight Connector 65">
                <a:extLst>
                  <a:ext uri="{FF2B5EF4-FFF2-40B4-BE49-F238E27FC236}">
                    <a16:creationId xmlns:a16="http://schemas.microsoft.com/office/drawing/2014/main" id="{42FFB8D3-977E-4EB9-983A-35992DBE8594}"/>
                  </a:ext>
                </a:extLst>
              </p:cNvPr>
              <p:cNvCxnSpPr/>
              <p:nvPr/>
            </p:nvCxnSpPr>
            <p:spPr bwMode="auto">
              <a:xfrm flipH="1">
                <a:off x="599090" y="1717380"/>
                <a:ext cx="765052" cy="502930"/>
              </a:xfrm>
              <a:prstGeom prst="line">
                <a:avLst/>
              </a:prstGeom>
              <a:solidFill>
                <a:schemeClr val="accent1"/>
              </a:solidFill>
              <a:ln w="19050" cap="flat" cmpd="sng" algn="ctr">
                <a:solidFill>
                  <a:schemeClr val="accent4">
                    <a:lumMod val="85000"/>
                    <a:lumOff val="15000"/>
                  </a:schemeClr>
                </a:solidFill>
                <a:prstDash val="dash"/>
                <a:round/>
                <a:headEnd type="none" w="med" len="med"/>
                <a:tailEnd type="none" w="med" len="med"/>
              </a:ln>
              <a:effectLst/>
            </p:spPr>
          </p:cxnSp>
        </p:grpSp>
      </p:grpSp>
    </p:spTree>
    <p:extLst>
      <p:ext uri="{BB962C8B-B14F-4D97-AF65-F5344CB8AC3E}">
        <p14:creationId xmlns:p14="http://schemas.microsoft.com/office/powerpoint/2010/main" val="112891855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32669 0.67778 L 0.32669 0.67662 C 0.30169 0.67176 0.27643 0.67477 0.25208 0.66181 C 0.22695 0.64699 0.23802 0.62616 0.22513 0.6044 C 0.22018 0.59537 0.20976 0.58357 0.20976 0.58449 L 0.20273 0.55671 L 0.18007 0.45556 C 0.16471 0.3625 0.17291 0.4 0.1582 0.34074 C 0.15455 0.30208 0.15833 0.33079 0.14244 0.27523 C 0.13997 0.2662 0.13815 0.25648 0.13593 0.24838 C 0.13359 0.24051 0.1302 0.23357 0.1289 0.2257 C 0.12265 0.19491 0.12617 0.20671 0.12031 0.18796 C 0.11601 0.14838 0.12265 0.19491 0.11171 0.16528 C 0.10989 0.16019 0.11067 0.1544 0.10989 0.14931 C 0.10898 0.14537 0.10768 0.14144 0.10651 0.1375 C 0.10442 0.13241 0.1013 0.12755 0.09948 0.12245 C 0.09635 0.11366 0.09466 0.1037 0.09101 0.09583 C 0.08893 0.09074 0.08632 0.08982 0.08437 0.08796 C 0.08242 0.08588 0.08046 0.08287 0.0789 0.08102 C 0.07487 0.07199 0.07213 0.06204 0.06692 0.05718 C 0.06484 0.05509 0.06224 0.05417 0.05989 0.05324 C 0.0582 0.05116 0.05664 0.04722 0.05481 0.04514 C 0.0526 0.04329 0.05026 0.04329 0.04791 0.04236 C 0.04544 0.03935 0.04349 0.03634 0.04127 0.03426 C 0.03958 0.03241 0.0375 0.03241 0.03593 0.03033 C 0.03424 0.02847 0.03268 0.02454 0.03086 0.02245 C 0.02734 0.01945 0.02408 0.01759 0.02057 0.01458 C 0.01888 0.01343 0.01679 0.0125 0.0151 0.01158 C 0.01302 0.00949 0.0108 0.00857 0.00859 0.00764 C -0.00144 -0.00023 0.00442 -0.00023 4.16667E-6 -0.00023 L 4.16667E-6 0.0007 " pathEditMode="relative" rAng="0" ptsTypes="AAAAAAAAAAAAAAAAAAAAAAAAAAAAAAA">
                                          <p:cBhvr>
                                            <p:cTn id="6" dur="2000" fill="hold"/>
                                            <p:tgtEl>
                                              <p:spTgt spid="4"/>
                                            </p:tgtEl>
                                            <p:attrNameLst>
                                              <p:attrName>ppt_x</p:attrName>
                                              <p:attrName>ppt_y</p:attrName>
                                            </p:attrNameLst>
                                          </p:cBhvr>
                                          <p:rCtr x="-16341" y="-33912"/>
                                        </p:animMotion>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25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barn(inVertical)">
                                          <p:cBhvr>
                                            <p:cTn id="17" dur="1000"/>
                                            <p:tgtEl>
                                              <p:spTgt spid="45"/>
                                            </p:tgtEl>
                                          </p:cBhvr>
                                        </p:animEffect>
                                      </p:childTnLst>
                                    </p:cTn>
                                  </p:par>
                                </p:childTnLst>
                              </p:cTn>
                            </p:par>
                            <p:par>
                              <p:cTn id="18" fill="hold">
                                <p:stCondLst>
                                  <p:cond delay="3500"/>
                                </p:stCondLst>
                                <p:childTnLst>
                                  <p:par>
                                    <p:cTn id="19" presetID="22" presetClass="entr" presetSubtype="1" fill="hold" nodeType="after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wipe(up)">
                                          <p:cBhvr>
                                            <p:cTn id="21" dur="1000"/>
                                            <p:tgtEl>
                                              <p:spTgt spid="59"/>
                                            </p:tgtEl>
                                          </p:cBhvr>
                                        </p:animEffect>
                                      </p:childTnLst>
                                    </p:cTn>
                                  </p:par>
                                </p:childTnLst>
                              </p:cTn>
                            </p:par>
                            <p:par>
                              <p:cTn id="22" fill="hold">
                                <p:stCondLst>
                                  <p:cond delay="4500"/>
                                </p:stCondLst>
                                <p:childTnLst>
                                  <p:par>
                                    <p:cTn id="23" presetID="2" presetClass="entr" presetSubtype="4" fill="hold" nodeType="afterEffect" p14:presetBounceEnd="65000">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14:bounceEnd="65000">
                                          <p:cBhvr additive="base">
                                            <p:cTn id="25" dur="1000" fill="hold"/>
                                            <p:tgtEl>
                                              <p:spTgt spid="27"/>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800"/>
                                      </p:stCondLst>
                                      <p:childTnLst>
                                        <p:set>
                                          <p:cBhvr>
                                            <p:cTn id="28" dur="1" fill="hold">
                                              <p:stCondLst>
                                                <p:cond delay="0"/>
                                              </p:stCondLst>
                                            </p:cTn>
                                            <p:tgtEl>
                                              <p:spTgt spid="30"/>
                                            </p:tgtEl>
                                            <p:attrNameLst>
                                              <p:attrName>style.visibility</p:attrName>
                                            </p:attrNameLst>
                                          </p:cBhvr>
                                          <p:to>
                                            <p:strVal val="visible"/>
                                          </p:to>
                                        </p:set>
                                        <p:anim calcmode="lin" valueType="num" p14:bounceEnd="65000">
                                          <p:cBhvr additive="base">
                                            <p:cTn id="29" dur="1000" fill="hold"/>
                                            <p:tgtEl>
                                              <p:spTgt spid="30"/>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30"/>
                                            </p:tgtEl>
                                            <p:attrNameLst>
                                              <p:attrName>ppt_y</p:attrName>
                                            </p:attrNameLst>
                                          </p:cBhvr>
                                          <p:tavLst>
                                            <p:tav tm="0">
                                              <p:val>
                                                <p:strVal val="1+#ppt_h/2"/>
                                              </p:val>
                                            </p:tav>
                                            <p:tav tm="100000">
                                              <p:val>
                                                <p:strVal val="#ppt_y"/>
                                              </p:val>
                                            </p:tav>
                                          </p:tavLst>
                                        </p:anim>
                                      </p:childTnLst>
                                    </p:cTn>
                                  </p:par>
                                </p:childTnLst>
                              </p:cTn>
                            </p:par>
                            <p:par>
                              <p:cTn id="31" fill="hold">
                                <p:stCondLst>
                                  <p:cond delay="6300"/>
                                </p:stCondLst>
                                <p:childTnLst>
                                  <p:par>
                                    <p:cTn id="32" presetID="2" presetClass="entr" presetSubtype="4" fill="hold" nodeType="afterEffect" p14:presetBounceEnd="65000">
                                      <p:stCondLst>
                                        <p:cond delay="0"/>
                                      </p:stCondLst>
                                      <p:childTnLst>
                                        <p:set>
                                          <p:cBhvr>
                                            <p:cTn id="33" dur="1" fill="hold">
                                              <p:stCondLst>
                                                <p:cond delay="0"/>
                                              </p:stCondLst>
                                            </p:cTn>
                                            <p:tgtEl>
                                              <p:spTgt spid="33"/>
                                            </p:tgtEl>
                                            <p:attrNameLst>
                                              <p:attrName>style.visibility</p:attrName>
                                            </p:attrNameLst>
                                          </p:cBhvr>
                                          <p:to>
                                            <p:strVal val="visible"/>
                                          </p:to>
                                        </p:set>
                                        <p:anim calcmode="lin" valueType="num" p14:bounceEnd="65000">
                                          <p:cBhvr additive="base">
                                            <p:cTn id="34" dur="1000" fill="hold"/>
                                            <p:tgtEl>
                                              <p:spTgt spid="33"/>
                                            </p:tgtEl>
                                            <p:attrNameLst>
                                              <p:attrName>ppt_x</p:attrName>
                                            </p:attrNameLst>
                                          </p:cBhvr>
                                          <p:tavLst>
                                            <p:tav tm="0">
                                              <p:val>
                                                <p:strVal val="#ppt_x"/>
                                              </p:val>
                                            </p:tav>
                                            <p:tav tm="100000">
                                              <p:val>
                                                <p:strVal val="#ppt_x"/>
                                              </p:val>
                                            </p:tav>
                                          </p:tavLst>
                                        </p:anim>
                                        <p:anim calcmode="lin" valueType="num" p14:bounceEnd="65000">
                                          <p:cBhvr additive="base">
                                            <p:cTn id="35" dur="1000" fill="hold"/>
                                            <p:tgtEl>
                                              <p:spTgt spid="33"/>
                                            </p:tgtEl>
                                            <p:attrNameLst>
                                              <p:attrName>ppt_y</p:attrName>
                                            </p:attrNameLst>
                                          </p:cBhvr>
                                          <p:tavLst>
                                            <p:tav tm="0">
                                              <p:val>
                                                <p:strVal val="1+#ppt_h/2"/>
                                              </p:val>
                                            </p:tav>
                                            <p:tav tm="100000">
                                              <p:val>
                                                <p:strVal val="#ppt_y"/>
                                              </p:val>
                                            </p:tav>
                                          </p:tavLst>
                                        </p:anim>
                                      </p:childTnLst>
                                    </p:cTn>
                                  </p:par>
                                </p:childTnLst>
                              </p:cTn>
                            </p:par>
                            <p:par>
                              <p:cTn id="36" fill="hold">
                                <p:stCondLst>
                                  <p:cond delay="7300"/>
                                </p:stCondLst>
                                <p:childTnLst>
                                  <p:par>
                                    <p:cTn id="37" presetID="2" presetClass="entr" presetSubtype="4" fill="hold" nodeType="afterEffect" p14:presetBounceEnd="65000">
                                      <p:stCondLst>
                                        <p:cond delay="0"/>
                                      </p:stCondLst>
                                      <p:childTnLst>
                                        <p:set>
                                          <p:cBhvr>
                                            <p:cTn id="38" dur="1" fill="hold">
                                              <p:stCondLst>
                                                <p:cond delay="0"/>
                                              </p:stCondLst>
                                            </p:cTn>
                                            <p:tgtEl>
                                              <p:spTgt spid="36"/>
                                            </p:tgtEl>
                                            <p:attrNameLst>
                                              <p:attrName>style.visibility</p:attrName>
                                            </p:attrNameLst>
                                          </p:cBhvr>
                                          <p:to>
                                            <p:strVal val="visible"/>
                                          </p:to>
                                        </p:set>
                                        <p:anim calcmode="lin" valueType="num" p14:bounceEnd="65000">
                                          <p:cBhvr additive="base">
                                            <p:cTn id="39" dur="1000" fill="hold"/>
                                            <p:tgtEl>
                                              <p:spTgt spid="36"/>
                                            </p:tgtEl>
                                            <p:attrNameLst>
                                              <p:attrName>ppt_x</p:attrName>
                                            </p:attrNameLst>
                                          </p:cBhvr>
                                          <p:tavLst>
                                            <p:tav tm="0">
                                              <p:val>
                                                <p:strVal val="#ppt_x"/>
                                              </p:val>
                                            </p:tav>
                                            <p:tav tm="100000">
                                              <p:val>
                                                <p:strVal val="#ppt_x"/>
                                              </p:val>
                                            </p:tav>
                                          </p:tavLst>
                                        </p:anim>
                                        <p:anim calcmode="lin" valueType="num" p14:bounceEnd="65000">
                                          <p:cBhvr additive="base">
                                            <p:cTn id="40" dur="10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27"/>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clickEffect">
                                      <p:stCondLst>
                                        <p:cond delay="0"/>
                                      </p:stCondLst>
                                      <p:childTnLst>
                                        <p:animEffect transition="out" filter="fade">
                                          <p:cBhvr>
                                            <p:cTn id="45" dur="500" tmFilter="0, 0; .2, .5; .8, .5; 1, 0"/>
                                            <p:tgtEl>
                                              <p:spTgt spid="27"/>
                                            </p:tgtEl>
                                          </p:cBhvr>
                                        </p:animEffect>
                                        <p:animScale>
                                          <p:cBhvr>
                                            <p:cTn id="46" dur="250" autoRev="1" fill="hold"/>
                                            <p:tgtEl>
                                              <p:spTgt spid="27"/>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7" name="click.wav"/>
                                            </p:tgtEl>
                                          </p:cMediaNode>
                                        </p:audio>
                                      </p:subTnLst>
                                    </p:cTn>
                                  </p:par>
                                  <p:par>
                                    <p:cTn id="47" presetID="1" presetClass="mediacall" presetSubtype="0" fill="hold" nodeType="withEffect">
                                      <p:stCondLst>
                                        <p:cond delay="0"/>
                                      </p:stCondLst>
                                      <p:childTnLst>
                                        <p:cmd type="call" cmd="playFrom(0.0)">
                                          <p:cBhvr>
                                            <p:cTn id="48" dur="4576" fill="hold"/>
                                            <p:tgtEl>
                                              <p:spTgt spid="39"/>
                                            </p:tgtEl>
                                          </p:cBhvr>
                                        </p:cmd>
                                      </p:childTnLst>
                                    </p:cTn>
                                  </p:par>
                                  <p:par>
                                    <p:cTn id="49" presetID="10" presetClass="exit" presetSubtype="0" fill="hold" nodeType="withEffect">
                                      <p:stCondLst>
                                        <p:cond delay="0"/>
                                      </p:stCondLst>
                                      <p:childTnLst>
                                        <p:animEffect transition="out" filter="fade">
                                          <p:cBhvr>
                                            <p:cTn id="50" dur="500"/>
                                            <p:tgtEl>
                                              <p:spTgt spid="30"/>
                                            </p:tgtEl>
                                          </p:cBhvr>
                                        </p:animEffect>
                                        <p:set>
                                          <p:cBhvr>
                                            <p:cTn id="51" dur="1" fill="hold">
                                              <p:stCondLst>
                                                <p:cond delay="499"/>
                                              </p:stCondLst>
                                            </p:cTn>
                                            <p:tgtEl>
                                              <p:spTgt spid="30"/>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33"/>
                                            </p:tgtEl>
                                          </p:cBhvr>
                                        </p:animEffect>
                                        <p:set>
                                          <p:cBhvr>
                                            <p:cTn id="54" dur="1" fill="hold">
                                              <p:stCondLst>
                                                <p:cond delay="499"/>
                                              </p:stCondLst>
                                            </p:cTn>
                                            <p:tgtEl>
                                              <p:spTgt spid="33"/>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36"/>
                                            </p:tgtEl>
                                          </p:cBhvr>
                                        </p:animEffect>
                                        <p:set>
                                          <p:cBhvr>
                                            <p:cTn id="57"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58" restart="whenNotActive" fill="hold" evtFilter="cancelBubble" nodeType="interactiveSeq">
                    <p:stCondLst>
                      <p:cond evt="onClick" delay="0">
                        <p:tgtEl>
                          <p:spTgt spid="30"/>
                        </p:tgtEl>
                      </p:cond>
                    </p:stCondLst>
                    <p:endSync evt="end" delay="0">
                      <p:rtn val="all"/>
                    </p:endSync>
                    <p:childTnLst>
                      <p:par>
                        <p:cTn id="59" fill="hold">
                          <p:stCondLst>
                            <p:cond delay="0"/>
                          </p:stCondLst>
                          <p:childTnLst>
                            <p:par>
                              <p:cTn id="60" fill="hold">
                                <p:stCondLst>
                                  <p:cond delay="0"/>
                                </p:stCondLst>
                                <p:childTnLst>
                                  <p:par>
                                    <p:cTn id="61" presetID="26" presetClass="emph" presetSubtype="0" fill="hold" nodeType="clickEffect">
                                      <p:stCondLst>
                                        <p:cond delay="0"/>
                                      </p:stCondLst>
                                      <p:childTnLst>
                                        <p:animEffect transition="out" filter="fade">
                                          <p:cBhvr>
                                            <p:cTn id="62" dur="500" tmFilter="0, 0; .2, .5; .8, .5; 1, 0"/>
                                            <p:tgtEl>
                                              <p:spTgt spid="30"/>
                                            </p:tgtEl>
                                          </p:cBhvr>
                                        </p:animEffect>
                                        <p:animScale>
                                          <p:cBhvr>
                                            <p:cTn id="63" dur="250" autoRev="1" fill="hold"/>
                                            <p:tgtEl>
                                              <p:spTgt spid="30"/>
                                            </p:tgtEl>
                                          </p:cBhvr>
                                          <p:by x="105000" y="105000"/>
                                        </p:animScale>
                                      </p:childTnLst>
                                    </p:cTn>
                                  </p:par>
                                  <p:par>
                                    <p:cTn id="64" presetID="1" presetClass="mediacall" presetSubtype="0" fill="hold" nodeType="withEffect">
                                      <p:stCondLst>
                                        <p:cond delay="0"/>
                                      </p:stCondLst>
                                      <p:childTnLst>
                                        <p:cmd type="call" cmd="playFrom(0.0)">
                                          <p:cBhvr>
                                            <p:cTn id="65" dur="4995" fill="hold"/>
                                            <p:tgtEl>
                                              <p:spTgt spid="41"/>
                                            </p:tgtEl>
                                          </p:cBhvr>
                                        </p:cmd>
                                      </p:childTnLst>
                                    </p:cTn>
                                  </p:par>
                                </p:childTnLst>
                              </p:cTn>
                            </p:par>
                          </p:childTnLst>
                        </p:cTn>
                      </p:par>
                    </p:childTnLst>
                  </p:cTn>
                  <p:nextCondLst>
                    <p:cond evt="onClick" delay="0">
                      <p:tgtEl>
                        <p:spTgt spid="30"/>
                      </p:tgtEl>
                    </p:cond>
                  </p:nextCondLst>
                </p:seq>
                <p:seq concurrent="1" nextAc="seek">
                  <p:cTn id="66" restart="whenNotActive" fill="hold" evtFilter="cancelBubble" nodeType="interactiveSeq">
                    <p:stCondLst>
                      <p:cond evt="onClick" delay="0">
                        <p:tgtEl>
                          <p:spTgt spid="33"/>
                        </p:tgtEl>
                      </p:cond>
                    </p:stCondLst>
                    <p:endSync evt="end" delay="0">
                      <p:rtn val="all"/>
                    </p:endSync>
                    <p:childTnLst>
                      <p:par>
                        <p:cTn id="67" fill="hold">
                          <p:stCondLst>
                            <p:cond delay="0"/>
                          </p:stCondLst>
                          <p:childTnLst>
                            <p:par>
                              <p:cTn id="68" fill="hold">
                                <p:stCondLst>
                                  <p:cond delay="0"/>
                                </p:stCondLst>
                                <p:childTnLst>
                                  <p:par>
                                    <p:cTn id="69" presetID="26" presetClass="emph" presetSubtype="0" fill="hold" nodeType="clickEffect">
                                      <p:stCondLst>
                                        <p:cond delay="0"/>
                                      </p:stCondLst>
                                      <p:childTnLst>
                                        <p:animEffect transition="out" filter="fade">
                                          <p:cBhvr>
                                            <p:cTn id="70" dur="500" tmFilter="0, 0; .2, .5; .8, .5; 1, 0"/>
                                            <p:tgtEl>
                                              <p:spTgt spid="33"/>
                                            </p:tgtEl>
                                          </p:cBhvr>
                                        </p:animEffect>
                                        <p:animScale>
                                          <p:cBhvr>
                                            <p:cTn id="71" dur="250" autoRev="1" fill="hold"/>
                                            <p:tgtEl>
                                              <p:spTgt spid="33"/>
                                            </p:tgtEl>
                                          </p:cBhvr>
                                          <p:by x="105000" y="105000"/>
                                        </p:animScale>
                                      </p:childTnLst>
                                    </p:cTn>
                                  </p:par>
                                  <p:par>
                                    <p:cTn id="72" presetID="1" presetClass="mediacall" presetSubtype="0" fill="hold" nodeType="withEffect">
                                      <p:stCondLst>
                                        <p:cond delay="0"/>
                                      </p:stCondLst>
                                      <p:childTnLst>
                                        <p:cmd type="call" cmd="playFrom(0.0)">
                                          <p:cBhvr>
                                            <p:cTn id="73" dur="4995" fill="hold"/>
                                            <p:tgtEl>
                                              <p:spTgt spid="40"/>
                                            </p:tgtEl>
                                          </p:cBhvr>
                                        </p:cmd>
                                      </p:childTnLst>
                                    </p:cTn>
                                  </p:par>
                                </p:childTnLst>
                              </p:cTn>
                            </p:par>
                          </p:childTnLst>
                        </p:cTn>
                      </p:par>
                    </p:childTnLst>
                  </p:cTn>
                  <p:nextCondLst>
                    <p:cond evt="onClick" delay="0">
                      <p:tgtEl>
                        <p:spTgt spid="33"/>
                      </p:tgtEl>
                    </p:cond>
                  </p:nextCondLst>
                </p:seq>
                <p:seq concurrent="1" nextAc="seek">
                  <p:cTn id="74" restart="whenNotActive" fill="hold" evtFilter="cancelBubble" nodeType="interactiveSeq">
                    <p:stCondLst>
                      <p:cond evt="onClick" delay="0">
                        <p:tgtEl>
                          <p:spTgt spid="36"/>
                        </p:tgtEl>
                      </p:cond>
                    </p:stCondLst>
                    <p:endSync evt="end" delay="0">
                      <p:rtn val="all"/>
                    </p:endSync>
                    <p:childTnLst>
                      <p:par>
                        <p:cTn id="75" fill="hold">
                          <p:stCondLst>
                            <p:cond delay="0"/>
                          </p:stCondLst>
                          <p:childTnLst>
                            <p:par>
                              <p:cTn id="76" fill="hold">
                                <p:stCondLst>
                                  <p:cond delay="0"/>
                                </p:stCondLst>
                                <p:childTnLst>
                                  <p:par>
                                    <p:cTn id="77" presetID="26" presetClass="emph" presetSubtype="0" fill="hold" nodeType="clickEffect">
                                      <p:stCondLst>
                                        <p:cond delay="0"/>
                                      </p:stCondLst>
                                      <p:childTnLst>
                                        <p:animEffect transition="out" filter="fade">
                                          <p:cBhvr>
                                            <p:cTn id="78" dur="500" tmFilter="0, 0; .2, .5; .8, .5; 1, 0"/>
                                            <p:tgtEl>
                                              <p:spTgt spid="36"/>
                                            </p:tgtEl>
                                          </p:cBhvr>
                                        </p:animEffect>
                                        <p:animScale>
                                          <p:cBhvr>
                                            <p:cTn id="79" dur="250" autoRev="1" fill="hold"/>
                                            <p:tgtEl>
                                              <p:spTgt spid="36"/>
                                            </p:tgtEl>
                                          </p:cBhvr>
                                          <p:by x="105000" y="105000"/>
                                        </p:animScale>
                                      </p:childTnLst>
                                    </p:cTn>
                                  </p:par>
                                  <p:par>
                                    <p:cTn id="80" presetID="1" presetClass="mediacall" presetSubtype="0" fill="hold" nodeType="withEffect">
                                      <p:stCondLst>
                                        <p:cond delay="0"/>
                                      </p:stCondLst>
                                      <p:childTnLst>
                                        <p:cmd type="call" cmd="playFrom(0.0)">
                                          <p:cBhvr>
                                            <p:cTn id="81" dur="4995" fill="hold"/>
                                            <p:tgtEl>
                                              <p:spTgt spid="40"/>
                                            </p:tgtEl>
                                          </p:cBhvr>
                                        </p:cmd>
                                      </p:childTnLst>
                                    </p:cTn>
                                  </p:par>
                                </p:childTnLst>
                              </p:cTn>
                            </p:par>
                          </p:childTnLst>
                        </p:cTn>
                      </p:par>
                    </p:childTnLst>
                  </p:cTn>
                  <p:nextCondLst>
                    <p:cond evt="onClick" delay="0">
                      <p:tgtEl>
                        <p:spTgt spid="36"/>
                      </p:tgtEl>
                    </p:cond>
                  </p:nextCondLst>
                </p:seq>
                <p:audio>
                  <p:cMediaNode vol="80000">
                    <p:cTn id="82" fill="hold" display="0">
                      <p:stCondLst>
                        <p:cond delay="indefinite"/>
                      </p:stCondLst>
                      <p:endCondLst>
                        <p:cond evt="onStopAudio" delay="0">
                          <p:tgtEl>
                            <p:sldTgt/>
                          </p:tgtEl>
                        </p:cond>
                      </p:endCondLst>
                    </p:cTn>
                    <p:tgtEl>
                      <p:spTgt spid="39"/>
                    </p:tgtEl>
                  </p:cMediaNode>
                </p:audio>
                <p:audio>
                  <p:cMediaNode vol="51220">
                    <p:cTn id="83" fill="hold" display="0">
                      <p:stCondLst>
                        <p:cond delay="indefinite"/>
                      </p:stCondLst>
                      <p:endCondLst>
                        <p:cond evt="onStopAudio" delay="0">
                          <p:tgtEl>
                            <p:sldTgt/>
                          </p:tgtEl>
                        </p:cond>
                      </p:endCondLst>
                    </p:cTn>
                    <p:tgtEl>
                      <p:spTgt spid="40"/>
                    </p:tgtEl>
                  </p:cMediaNode>
                </p:audio>
                <p:audio>
                  <p:cMediaNode vol="51220">
                    <p:cTn id="84" fill="hold" display="0">
                      <p:stCondLst>
                        <p:cond delay="indefinite"/>
                      </p:stCondLst>
                      <p:endCondLst>
                        <p:cond evt="onStopAudio" delay="0">
                          <p:tgtEl>
                            <p:sldTgt/>
                          </p:tgtEl>
                        </p:cond>
                      </p:endCondLst>
                    </p:cTn>
                    <p:tgtEl>
                      <p:spTgt spid="41"/>
                    </p:tgtEl>
                  </p:cMediaNode>
                </p:audio>
              </p:childTnLst>
            </p:cTn>
          </p:par>
        </p:tnLst>
        <p:bldLst>
          <p:bldP spid="6" grpId="0" animBg="1"/>
          <p:bldP spid="4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32669 0.67778 L 0.32669 0.67662 C 0.30169 0.67176 0.27643 0.67477 0.25208 0.66181 C 0.22695 0.64699 0.23802 0.62616 0.22513 0.6044 C 0.22018 0.59537 0.20976 0.58357 0.20976 0.58449 L 0.20273 0.55671 L 0.18007 0.45556 C 0.16471 0.3625 0.17291 0.4 0.1582 0.34074 C 0.15455 0.30208 0.15833 0.33079 0.14244 0.27523 C 0.13997 0.2662 0.13815 0.25648 0.13593 0.24838 C 0.13359 0.24051 0.1302 0.23357 0.1289 0.2257 C 0.12265 0.19491 0.12617 0.20671 0.12031 0.18796 C 0.11601 0.14838 0.12265 0.19491 0.11171 0.16528 C 0.10989 0.16019 0.11067 0.1544 0.10989 0.14931 C 0.10898 0.14537 0.10768 0.14144 0.10651 0.1375 C 0.10442 0.13241 0.1013 0.12755 0.09948 0.12245 C 0.09635 0.11366 0.09466 0.1037 0.09101 0.09583 C 0.08893 0.09074 0.08632 0.08982 0.08437 0.08796 C 0.08242 0.08588 0.08046 0.08287 0.0789 0.08102 C 0.07487 0.07199 0.07213 0.06204 0.06692 0.05718 C 0.06484 0.05509 0.06224 0.05417 0.05989 0.05324 C 0.0582 0.05116 0.05664 0.04722 0.05481 0.04514 C 0.0526 0.04329 0.05026 0.04329 0.04791 0.04236 C 0.04544 0.03935 0.04349 0.03634 0.04127 0.03426 C 0.03958 0.03241 0.0375 0.03241 0.03593 0.03033 C 0.03424 0.02847 0.03268 0.02454 0.03086 0.02245 C 0.02734 0.01945 0.02408 0.01759 0.02057 0.01458 C 0.01888 0.01343 0.01679 0.0125 0.0151 0.01158 C 0.01302 0.00949 0.0108 0.00857 0.00859 0.00764 C -0.00144 -0.00023 0.00442 -0.00023 4.16667E-6 -0.00023 L 4.16667E-6 0.0007 " pathEditMode="relative" rAng="0" ptsTypes="AAAAAAAAAAAAAAAAAAAAAAAAAAAAAAA">
                                          <p:cBhvr>
                                            <p:cTn id="6" dur="2000" fill="hold"/>
                                            <p:tgtEl>
                                              <p:spTgt spid="4"/>
                                            </p:tgtEl>
                                            <p:attrNameLst>
                                              <p:attrName>ppt_x</p:attrName>
                                              <p:attrName>ppt_y</p:attrName>
                                            </p:attrNameLst>
                                          </p:cBhvr>
                                          <p:rCtr x="-16341" y="-33912"/>
                                        </p:animMotion>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25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barn(inVertical)">
                                          <p:cBhvr>
                                            <p:cTn id="17" dur="1000"/>
                                            <p:tgtEl>
                                              <p:spTgt spid="45"/>
                                            </p:tgtEl>
                                          </p:cBhvr>
                                        </p:animEffect>
                                      </p:childTnLst>
                                    </p:cTn>
                                  </p:par>
                                </p:childTnLst>
                              </p:cTn>
                            </p:par>
                            <p:par>
                              <p:cTn id="18" fill="hold">
                                <p:stCondLst>
                                  <p:cond delay="3500"/>
                                </p:stCondLst>
                                <p:childTnLst>
                                  <p:par>
                                    <p:cTn id="19" presetID="22" presetClass="entr" presetSubtype="1" fill="hold" nodeType="after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wipe(up)">
                                          <p:cBhvr>
                                            <p:cTn id="21" dur="1000"/>
                                            <p:tgtEl>
                                              <p:spTgt spid="59"/>
                                            </p:tgtEl>
                                          </p:cBhvr>
                                        </p:animEffect>
                                      </p:childTnLst>
                                    </p:cTn>
                                  </p:par>
                                </p:childTnLst>
                              </p:cTn>
                            </p:par>
                            <p:par>
                              <p:cTn id="22" fill="hold">
                                <p:stCondLst>
                                  <p:cond delay="4500"/>
                                </p:stCondLst>
                                <p:childTnLst>
                                  <p:par>
                                    <p:cTn id="23" presetID="2" presetClass="entr" presetSubtype="4" fill="hold" nodeType="after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1000" fill="hold"/>
                                            <p:tgtEl>
                                              <p:spTgt spid="27"/>
                                            </p:tgtEl>
                                            <p:attrNameLst>
                                              <p:attrName>ppt_x</p:attrName>
                                            </p:attrNameLst>
                                          </p:cBhvr>
                                          <p:tavLst>
                                            <p:tav tm="0">
                                              <p:val>
                                                <p:strVal val="#ppt_x"/>
                                              </p:val>
                                            </p:tav>
                                            <p:tav tm="100000">
                                              <p:val>
                                                <p:strVal val="#ppt_x"/>
                                              </p:val>
                                            </p:tav>
                                          </p:tavLst>
                                        </p:anim>
                                        <p:anim calcmode="lin" valueType="num">
                                          <p:cBhvr additive="base">
                                            <p:cTn id="26" dur="1000" fill="hold"/>
                                            <p:tgtEl>
                                              <p:spTgt spid="2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800"/>
                                      </p:stCondLst>
                                      <p:childTnLst>
                                        <p:set>
                                          <p:cBhvr>
                                            <p:cTn id="28" dur="1" fill="hold">
                                              <p:stCondLst>
                                                <p:cond delay="0"/>
                                              </p:stCondLst>
                                            </p:cTn>
                                            <p:tgtEl>
                                              <p:spTgt spid="30"/>
                                            </p:tgtEl>
                                            <p:attrNameLst>
                                              <p:attrName>style.visibility</p:attrName>
                                            </p:attrNameLst>
                                          </p:cBhvr>
                                          <p:to>
                                            <p:strVal val="visible"/>
                                          </p:to>
                                        </p:set>
                                        <p:anim calcmode="lin" valueType="num">
                                          <p:cBhvr additive="base">
                                            <p:cTn id="29" dur="1000" fill="hold"/>
                                            <p:tgtEl>
                                              <p:spTgt spid="30"/>
                                            </p:tgtEl>
                                            <p:attrNameLst>
                                              <p:attrName>ppt_x</p:attrName>
                                            </p:attrNameLst>
                                          </p:cBhvr>
                                          <p:tavLst>
                                            <p:tav tm="0">
                                              <p:val>
                                                <p:strVal val="#ppt_x"/>
                                              </p:val>
                                            </p:tav>
                                            <p:tav tm="100000">
                                              <p:val>
                                                <p:strVal val="#ppt_x"/>
                                              </p:val>
                                            </p:tav>
                                          </p:tavLst>
                                        </p:anim>
                                        <p:anim calcmode="lin" valueType="num">
                                          <p:cBhvr additive="base">
                                            <p:cTn id="30" dur="1000" fill="hold"/>
                                            <p:tgtEl>
                                              <p:spTgt spid="30"/>
                                            </p:tgtEl>
                                            <p:attrNameLst>
                                              <p:attrName>ppt_y</p:attrName>
                                            </p:attrNameLst>
                                          </p:cBhvr>
                                          <p:tavLst>
                                            <p:tav tm="0">
                                              <p:val>
                                                <p:strVal val="1+#ppt_h/2"/>
                                              </p:val>
                                            </p:tav>
                                            <p:tav tm="100000">
                                              <p:val>
                                                <p:strVal val="#ppt_y"/>
                                              </p:val>
                                            </p:tav>
                                          </p:tavLst>
                                        </p:anim>
                                      </p:childTnLst>
                                    </p:cTn>
                                  </p:par>
                                </p:childTnLst>
                              </p:cTn>
                            </p:par>
                            <p:par>
                              <p:cTn id="31" fill="hold">
                                <p:stCondLst>
                                  <p:cond delay="6300"/>
                                </p:stCondLst>
                                <p:childTnLst>
                                  <p:par>
                                    <p:cTn id="32" presetID="2" presetClass="entr" presetSubtype="4" fill="hold" nodeType="afterEffect">
                                      <p:stCondLst>
                                        <p:cond delay="0"/>
                                      </p:stCondLst>
                                      <p:childTnLst>
                                        <p:set>
                                          <p:cBhvr>
                                            <p:cTn id="33" dur="1" fill="hold">
                                              <p:stCondLst>
                                                <p:cond delay="0"/>
                                              </p:stCondLst>
                                            </p:cTn>
                                            <p:tgtEl>
                                              <p:spTgt spid="33"/>
                                            </p:tgtEl>
                                            <p:attrNameLst>
                                              <p:attrName>style.visibility</p:attrName>
                                            </p:attrNameLst>
                                          </p:cBhvr>
                                          <p:to>
                                            <p:strVal val="visible"/>
                                          </p:to>
                                        </p:set>
                                        <p:anim calcmode="lin" valueType="num">
                                          <p:cBhvr additive="base">
                                            <p:cTn id="34" dur="1000" fill="hold"/>
                                            <p:tgtEl>
                                              <p:spTgt spid="33"/>
                                            </p:tgtEl>
                                            <p:attrNameLst>
                                              <p:attrName>ppt_x</p:attrName>
                                            </p:attrNameLst>
                                          </p:cBhvr>
                                          <p:tavLst>
                                            <p:tav tm="0">
                                              <p:val>
                                                <p:strVal val="#ppt_x"/>
                                              </p:val>
                                            </p:tav>
                                            <p:tav tm="100000">
                                              <p:val>
                                                <p:strVal val="#ppt_x"/>
                                              </p:val>
                                            </p:tav>
                                          </p:tavLst>
                                        </p:anim>
                                        <p:anim calcmode="lin" valueType="num">
                                          <p:cBhvr additive="base">
                                            <p:cTn id="35" dur="1000" fill="hold"/>
                                            <p:tgtEl>
                                              <p:spTgt spid="33"/>
                                            </p:tgtEl>
                                            <p:attrNameLst>
                                              <p:attrName>ppt_y</p:attrName>
                                            </p:attrNameLst>
                                          </p:cBhvr>
                                          <p:tavLst>
                                            <p:tav tm="0">
                                              <p:val>
                                                <p:strVal val="1+#ppt_h/2"/>
                                              </p:val>
                                            </p:tav>
                                            <p:tav tm="100000">
                                              <p:val>
                                                <p:strVal val="#ppt_y"/>
                                              </p:val>
                                            </p:tav>
                                          </p:tavLst>
                                        </p:anim>
                                      </p:childTnLst>
                                    </p:cTn>
                                  </p:par>
                                </p:childTnLst>
                              </p:cTn>
                            </p:par>
                            <p:par>
                              <p:cTn id="36" fill="hold">
                                <p:stCondLst>
                                  <p:cond delay="7300"/>
                                </p:stCondLst>
                                <p:childTnLst>
                                  <p:par>
                                    <p:cTn id="37" presetID="2" presetClass="entr" presetSubtype="4" fill="hold" nodeType="afterEffect">
                                      <p:stCondLst>
                                        <p:cond delay="0"/>
                                      </p:stCondLst>
                                      <p:childTnLst>
                                        <p:set>
                                          <p:cBhvr>
                                            <p:cTn id="38" dur="1" fill="hold">
                                              <p:stCondLst>
                                                <p:cond delay="0"/>
                                              </p:stCondLst>
                                            </p:cTn>
                                            <p:tgtEl>
                                              <p:spTgt spid="36"/>
                                            </p:tgtEl>
                                            <p:attrNameLst>
                                              <p:attrName>style.visibility</p:attrName>
                                            </p:attrNameLst>
                                          </p:cBhvr>
                                          <p:to>
                                            <p:strVal val="visible"/>
                                          </p:to>
                                        </p:set>
                                        <p:anim calcmode="lin" valueType="num">
                                          <p:cBhvr additive="base">
                                            <p:cTn id="39" dur="1000" fill="hold"/>
                                            <p:tgtEl>
                                              <p:spTgt spid="36"/>
                                            </p:tgtEl>
                                            <p:attrNameLst>
                                              <p:attrName>ppt_x</p:attrName>
                                            </p:attrNameLst>
                                          </p:cBhvr>
                                          <p:tavLst>
                                            <p:tav tm="0">
                                              <p:val>
                                                <p:strVal val="#ppt_x"/>
                                              </p:val>
                                            </p:tav>
                                            <p:tav tm="100000">
                                              <p:val>
                                                <p:strVal val="#ppt_x"/>
                                              </p:val>
                                            </p:tav>
                                          </p:tavLst>
                                        </p:anim>
                                        <p:anim calcmode="lin" valueType="num">
                                          <p:cBhvr additive="base">
                                            <p:cTn id="40" dur="10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27"/>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clickEffect">
                                      <p:stCondLst>
                                        <p:cond delay="0"/>
                                      </p:stCondLst>
                                      <p:childTnLst>
                                        <p:animEffect transition="out" filter="fade">
                                          <p:cBhvr>
                                            <p:cTn id="45" dur="500" tmFilter="0, 0; .2, .5; .8, .5; 1, 0"/>
                                            <p:tgtEl>
                                              <p:spTgt spid="27"/>
                                            </p:tgtEl>
                                          </p:cBhvr>
                                        </p:animEffect>
                                        <p:animScale>
                                          <p:cBhvr>
                                            <p:cTn id="46" dur="250" autoRev="1" fill="hold"/>
                                            <p:tgtEl>
                                              <p:spTgt spid="27"/>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14" name="click.wav"/>
                                            </p:tgtEl>
                                          </p:cMediaNode>
                                        </p:audio>
                                      </p:subTnLst>
                                    </p:cTn>
                                  </p:par>
                                  <p:par>
                                    <p:cTn id="47" presetID="1" presetClass="mediacall" presetSubtype="0" fill="hold" nodeType="withEffect">
                                      <p:stCondLst>
                                        <p:cond delay="0"/>
                                      </p:stCondLst>
                                      <p:childTnLst>
                                        <p:cmd type="call" cmd="playFrom(0.0)">
                                          <p:cBhvr>
                                            <p:cTn id="48" dur="4576" fill="hold"/>
                                            <p:tgtEl>
                                              <p:spTgt spid="39"/>
                                            </p:tgtEl>
                                          </p:cBhvr>
                                        </p:cmd>
                                      </p:childTnLst>
                                    </p:cTn>
                                  </p:par>
                                  <p:par>
                                    <p:cTn id="49" presetID="10" presetClass="exit" presetSubtype="0" fill="hold" nodeType="withEffect">
                                      <p:stCondLst>
                                        <p:cond delay="0"/>
                                      </p:stCondLst>
                                      <p:childTnLst>
                                        <p:animEffect transition="out" filter="fade">
                                          <p:cBhvr>
                                            <p:cTn id="50" dur="500"/>
                                            <p:tgtEl>
                                              <p:spTgt spid="30"/>
                                            </p:tgtEl>
                                          </p:cBhvr>
                                        </p:animEffect>
                                        <p:set>
                                          <p:cBhvr>
                                            <p:cTn id="51" dur="1" fill="hold">
                                              <p:stCondLst>
                                                <p:cond delay="499"/>
                                              </p:stCondLst>
                                            </p:cTn>
                                            <p:tgtEl>
                                              <p:spTgt spid="30"/>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33"/>
                                            </p:tgtEl>
                                          </p:cBhvr>
                                        </p:animEffect>
                                        <p:set>
                                          <p:cBhvr>
                                            <p:cTn id="54" dur="1" fill="hold">
                                              <p:stCondLst>
                                                <p:cond delay="499"/>
                                              </p:stCondLst>
                                            </p:cTn>
                                            <p:tgtEl>
                                              <p:spTgt spid="33"/>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36"/>
                                            </p:tgtEl>
                                          </p:cBhvr>
                                        </p:animEffect>
                                        <p:set>
                                          <p:cBhvr>
                                            <p:cTn id="57"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58" restart="whenNotActive" fill="hold" evtFilter="cancelBubble" nodeType="interactiveSeq">
                    <p:stCondLst>
                      <p:cond evt="onClick" delay="0">
                        <p:tgtEl>
                          <p:spTgt spid="30"/>
                        </p:tgtEl>
                      </p:cond>
                    </p:stCondLst>
                    <p:endSync evt="end" delay="0">
                      <p:rtn val="all"/>
                    </p:endSync>
                    <p:childTnLst>
                      <p:par>
                        <p:cTn id="59" fill="hold">
                          <p:stCondLst>
                            <p:cond delay="0"/>
                          </p:stCondLst>
                          <p:childTnLst>
                            <p:par>
                              <p:cTn id="60" fill="hold">
                                <p:stCondLst>
                                  <p:cond delay="0"/>
                                </p:stCondLst>
                                <p:childTnLst>
                                  <p:par>
                                    <p:cTn id="61" presetID="26" presetClass="emph" presetSubtype="0" fill="hold" nodeType="clickEffect">
                                      <p:stCondLst>
                                        <p:cond delay="0"/>
                                      </p:stCondLst>
                                      <p:childTnLst>
                                        <p:animEffect transition="out" filter="fade">
                                          <p:cBhvr>
                                            <p:cTn id="62" dur="500" tmFilter="0, 0; .2, .5; .8, .5; 1, 0"/>
                                            <p:tgtEl>
                                              <p:spTgt spid="30"/>
                                            </p:tgtEl>
                                          </p:cBhvr>
                                        </p:animEffect>
                                        <p:animScale>
                                          <p:cBhvr>
                                            <p:cTn id="63" dur="250" autoRev="1" fill="hold"/>
                                            <p:tgtEl>
                                              <p:spTgt spid="30"/>
                                            </p:tgtEl>
                                          </p:cBhvr>
                                          <p:by x="105000" y="105000"/>
                                        </p:animScale>
                                      </p:childTnLst>
                                    </p:cTn>
                                  </p:par>
                                  <p:par>
                                    <p:cTn id="64" presetID="1" presetClass="mediacall" presetSubtype="0" fill="hold" nodeType="withEffect">
                                      <p:stCondLst>
                                        <p:cond delay="0"/>
                                      </p:stCondLst>
                                      <p:childTnLst>
                                        <p:cmd type="call" cmd="playFrom(0.0)">
                                          <p:cBhvr>
                                            <p:cTn id="65" dur="4995" fill="hold"/>
                                            <p:tgtEl>
                                              <p:spTgt spid="41"/>
                                            </p:tgtEl>
                                          </p:cBhvr>
                                        </p:cmd>
                                      </p:childTnLst>
                                    </p:cTn>
                                  </p:par>
                                </p:childTnLst>
                              </p:cTn>
                            </p:par>
                          </p:childTnLst>
                        </p:cTn>
                      </p:par>
                    </p:childTnLst>
                  </p:cTn>
                  <p:nextCondLst>
                    <p:cond evt="onClick" delay="0">
                      <p:tgtEl>
                        <p:spTgt spid="30"/>
                      </p:tgtEl>
                    </p:cond>
                  </p:nextCondLst>
                </p:seq>
                <p:seq concurrent="1" nextAc="seek">
                  <p:cTn id="66" restart="whenNotActive" fill="hold" evtFilter="cancelBubble" nodeType="interactiveSeq">
                    <p:stCondLst>
                      <p:cond evt="onClick" delay="0">
                        <p:tgtEl>
                          <p:spTgt spid="33"/>
                        </p:tgtEl>
                      </p:cond>
                    </p:stCondLst>
                    <p:endSync evt="end" delay="0">
                      <p:rtn val="all"/>
                    </p:endSync>
                    <p:childTnLst>
                      <p:par>
                        <p:cTn id="67" fill="hold">
                          <p:stCondLst>
                            <p:cond delay="0"/>
                          </p:stCondLst>
                          <p:childTnLst>
                            <p:par>
                              <p:cTn id="68" fill="hold">
                                <p:stCondLst>
                                  <p:cond delay="0"/>
                                </p:stCondLst>
                                <p:childTnLst>
                                  <p:par>
                                    <p:cTn id="69" presetID="26" presetClass="emph" presetSubtype="0" fill="hold" nodeType="clickEffect">
                                      <p:stCondLst>
                                        <p:cond delay="0"/>
                                      </p:stCondLst>
                                      <p:childTnLst>
                                        <p:animEffect transition="out" filter="fade">
                                          <p:cBhvr>
                                            <p:cTn id="70" dur="500" tmFilter="0, 0; .2, .5; .8, .5; 1, 0"/>
                                            <p:tgtEl>
                                              <p:spTgt spid="33"/>
                                            </p:tgtEl>
                                          </p:cBhvr>
                                        </p:animEffect>
                                        <p:animScale>
                                          <p:cBhvr>
                                            <p:cTn id="71" dur="250" autoRev="1" fill="hold"/>
                                            <p:tgtEl>
                                              <p:spTgt spid="33"/>
                                            </p:tgtEl>
                                          </p:cBhvr>
                                          <p:by x="105000" y="105000"/>
                                        </p:animScale>
                                      </p:childTnLst>
                                    </p:cTn>
                                  </p:par>
                                  <p:par>
                                    <p:cTn id="72" presetID="1" presetClass="mediacall" presetSubtype="0" fill="hold" nodeType="withEffect">
                                      <p:stCondLst>
                                        <p:cond delay="0"/>
                                      </p:stCondLst>
                                      <p:childTnLst>
                                        <p:cmd type="call" cmd="playFrom(0.0)">
                                          <p:cBhvr>
                                            <p:cTn id="73" dur="4995" fill="hold"/>
                                            <p:tgtEl>
                                              <p:spTgt spid="40"/>
                                            </p:tgtEl>
                                          </p:cBhvr>
                                        </p:cmd>
                                      </p:childTnLst>
                                    </p:cTn>
                                  </p:par>
                                </p:childTnLst>
                              </p:cTn>
                            </p:par>
                          </p:childTnLst>
                        </p:cTn>
                      </p:par>
                    </p:childTnLst>
                  </p:cTn>
                  <p:nextCondLst>
                    <p:cond evt="onClick" delay="0">
                      <p:tgtEl>
                        <p:spTgt spid="33"/>
                      </p:tgtEl>
                    </p:cond>
                  </p:nextCondLst>
                </p:seq>
                <p:seq concurrent="1" nextAc="seek">
                  <p:cTn id="74" restart="whenNotActive" fill="hold" evtFilter="cancelBubble" nodeType="interactiveSeq">
                    <p:stCondLst>
                      <p:cond evt="onClick" delay="0">
                        <p:tgtEl>
                          <p:spTgt spid="36"/>
                        </p:tgtEl>
                      </p:cond>
                    </p:stCondLst>
                    <p:endSync evt="end" delay="0">
                      <p:rtn val="all"/>
                    </p:endSync>
                    <p:childTnLst>
                      <p:par>
                        <p:cTn id="75" fill="hold">
                          <p:stCondLst>
                            <p:cond delay="0"/>
                          </p:stCondLst>
                          <p:childTnLst>
                            <p:par>
                              <p:cTn id="76" fill="hold">
                                <p:stCondLst>
                                  <p:cond delay="0"/>
                                </p:stCondLst>
                                <p:childTnLst>
                                  <p:par>
                                    <p:cTn id="77" presetID="26" presetClass="emph" presetSubtype="0" fill="hold" nodeType="clickEffect">
                                      <p:stCondLst>
                                        <p:cond delay="0"/>
                                      </p:stCondLst>
                                      <p:childTnLst>
                                        <p:animEffect transition="out" filter="fade">
                                          <p:cBhvr>
                                            <p:cTn id="78" dur="500" tmFilter="0, 0; .2, .5; .8, .5; 1, 0"/>
                                            <p:tgtEl>
                                              <p:spTgt spid="36"/>
                                            </p:tgtEl>
                                          </p:cBhvr>
                                        </p:animEffect>
                                        <p:animScale>
                                          <p:cBhvr>
                                            <p:cTn id="79" dur="250" autoRev="1" fill="hold"/>
                                            <p:tgtEl>
                                              <p:spTgt spid="36"/>
                                            </p:tgtEl>
                                          </p:cBhvr>
                                          <p:by x="105000" y="105000"/>
                                        </p:animScale>
                                      </p:childTnLst>
                                    </p:cTn>
                                  </p:par>
                                  <p:par>
                                    <p:cTn id="80" presetID="1" presetClass="mediacall" presetSubtype="0" fill="hold" nodeType="withEffect">
                                      <p:stCondLst>
                                        <p:cond delay="0"/>
                                      </p:stCondLst>
                                      <p:childTnLst>
                                        <p:cmd type="call" cmd="playFrom(0.0)">
                                          <p:cBhvr>
                                            <p:cTn id="81" dur="4995" fill="hold"/>
                                            <p:tgtEl>
                                              <p:spTgt spid="40"/>
                                            </p:tgtEl>
                                          </p:cBhvr>
                                        </p:cmd>
                                      </p:childTnLst>
                                    </p:cTn>
                                  </p:par>
                                </p:childTnLst>
                              </p:cTn>
                            </p:par>
                          </p:childTnLst>
                        </p:cTn>
                      </p:par>
                    </p:childTnLst>
                  </p:cTn>
                  <p:nextCondLst>
                    <p:cond evt="onClick" delay="0">
                      <p:tgtEl>
                        <p:spTgt spid="36"/>
                      </p:tgtEl>
                    </p:cond>
                  </p:nextCondLst>
                </p:seq>
                <p:audio>
                  <p:cMediaNode vol="80000">
                    <p:cTn id="82" fill="hold" display="0">
                      <p:stCondLst>
                        <p:cond delay="indefinite"/>
                      </p:stCondLst>
                      <p:endCondLst>
                        <p:cond evt="onStopAudio" delay="0">
                          <p:tgtEl>
                            <p:sldTgt/>
                          </p:tgtEl>
                        </p:cond>
                      </p:endCondLst>
                    </p:cTn>
                    <p:tgtEl>
                      <p:spTgt spid="39"/>
                    </p:tgtEl>
                  </p:cMediaNode>
                </p:audio>
                <p:audio>
                  <p:cMediaNode vol="51220">
                    <p:cTn id="83" fill="hold" display="0">
                      <p:stCondLst>
                        <p:cond delay="indefinite"/>
                      </p:stCondLst>
                      <p:endCondLst>
                        <p:cond evt="onStopAudio" delay="0">
                          <p:tgtEl>
                            <p:sldTgt/>
                          </p:tgtEl>
                        </p:cond>
                      </p:endCondLst>
                    </p:cTn>
                    <p:tgtEl>
                      <p:spTgt spid="40"/>
                    </p:tgtEl>
                  </p:cMediaNode>
                </p:audio>
                <p:audio>
                  <p:cMediaNode vol="51220">
                    <p:cTn id="84" fill="hold" display="0">
                      <p:stCondLst>
                        <p:cond delay="indefinite"/>
                      </p:stCondLst>
                      <p:endCondLst>
                        <p:cond evt="onStopAudio" delay="0">
                          <p:tgtEl>
                            <p:sldTgt/>
                          </p:tgtEl>
                        </p:cond>
                      </p:endCondLst>
                    </p:cTn>
                    <p:tgtEl>
                      <p:spTgt spid="41"/>
                    </p:tgtEl>
                  </p:cMediaNode>
                </p:audio>
              </p:childTnLst>
            </p:cTn>
          </p:par>
        </p:tnLst>
        <p:bldLst>
          <p:bldP spid="6" grpId="0" animBg="1"/>
          <p:bldP spid="45"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0E53B6A3-8F7B-4A04-A80D-E2BD9C03450E}"/>
              </a:ext>
            </a:extLst>
          </p:cNvPr>
          <p:cNvSpPr/>
          <p:nvPr/>
        </p:nvSpPr>
        <p:spPr>
          <a:xfrm>
            <a:off x="3150831" y="461981"/>
            <a:ext cx="8430896" cy="2043960"/>
          </a:xfrm>
          <a:prstGeom prst="roundRect">
            <a:avLst/>
          </a:prstGeom>
          <a:solidFill>
            <a:schemeClr val="accent5">
              <a:lumMod val="20000"/>
              <a:lumOff val="80000"/>
              <a:alpha val="98000"/>
            </a:schemeClr>
          </a:solidFill>
          <a:ln w="127000">
            <a:solidFill>
              <a:schemeClr val="bg1"/>
            </a:solid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4" name="Picture 3">
            <a:extLst>
              <a:ext uri="{FF2B5EF4-FFF2-40B4-BE49-F238E27FC236}">
                <a16:creationId xmlns:a16="http://schemas.microsoft.com/office/drawing/2014/main" id="{B4C68A36-CCA6-49EF-8370-CF34C1EA71A2}"/>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511" b="43303" l="35050" r="100000">
                        <a14:foregroundMark x1="47841" y1="15345" x2="35050" y2="19246"/>
                      </a14:backgroundRemoval>
                    </a14:imgEffect>
                  </a14:imgLayer>
                </a14:imgProps>
              </a:ext>
            </a:extLst>
          </a:blip>
          <a:srcRect l="41112" t="-2038" r="-5265" b="58761"/>
          <a:stretch/>
        </p:blipFill>
        <p:spPr>
          <a:xfrm flipH="1">
            <a:off x="-342900" y="0"/>
            <a:ext cx="3564488" cy="2967922"/>
          </a:xfrm>
          <a:prstGeom prst="rect">
            <a:avLst/>
          </a:prstGeom>
        </p:spPr>
      </p:pic>
      <p:sp>
        <p:nvSpPr>
          <p:cNvPr id="5" name="TextBox 4">
            <a:extLst>
              <a:ext uri="{FF2B5EF4-FFF2-40B4-BE49-F238E27FC236}">
                <a16:creationId xmlns:a16="http://schemas.microsoft.com/office/drawing/2014/main" id="{A6D5CBA5-1893-4318-A021-C155D5A2462E}"/>
              </a:ext>
            </a:extLst>
          </p:cNvPr>
          <p:cNvSpPr txBox="1"/>
          <p:nvPr/>
        </p:nvSpPr>
        <p:spPr>
          <a:xfrm>
            <a:off x="3352157" y="906490"/>
            <a:ext cx="8545541" cy="1151149"/>
          </a:xfrm>
          <a:prstGeom prst="rect">
            <a:avLst/>
          </a:prstGeom>
          <a:noFill/>
        </p:spPr>
        <p:txBody>
          <a:bodyPr wrap="square" lIns="0" tIns="0" rIns="0" bIns="0" rtlCol="0">
            <a:spAutoFit/>
          </a:bodyPr>
          <a:lstStyle/>
          <a:p>
            <a:pPr marL="0" marR="0" lvl="0" indent="0" algn="l" defTabSz="914400" rtl="0" eaLnBrk="1" fontAlgn="auto" latinLnBrk="0" hangingPunct="1">
              <a:lnSpc>
                <a:spcPct val="121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00000"/>
                </a:solidFill>
                <a:effectLst/>
                <a:uLnTx/>
                <a:uFillTx/>
                <a:latin typeface="Calibri"/>
                <a:ea typeface="+mn-ea"/>
                <a:cs typeface="+mn-cs"/>
              </a:rPr>
              <a:t>Diện</a:t>
            </a:r>
            <a:r>
              <a:rPr kumimoji="0" lang="en-US" sz="3200" b="1" i="0" u="none" strike="noStrike" kern="1200" cap="none" spc="0" normalizeH="0" baseline="0" noProof="0" dirty="0">
                <a:ln>
                  <a:noFill/>
                </a:ln>
                <a:solidFill>
                  <a:srgbClr val="C00000"/>
                </a:solidFill>
                <a:effectLst/>
                <a:uLnTx/>
                <a:uFillTx/>
                <a:latin typeface="Calibri"/>
                <a:ea typeface="+mn-ea"/>
                <a:cs typeface="+mn-cs"/>
              </a:rPr>
              <a:t> </a:t>
            </a:r>
            <a:r>
              <a:rPr kumimoji="0" lang="en-US" sz="3200" b="1" i="0" u="none" strike="noStrike" kern="1200" cap="none" spc="0" normalizeH="0" baseline="0" noProof="0" dirty="0" err="1">
                <a:ln>
                  <a:noFill/>
                </a:ln>
                <a:solidFill>
                  <a:srgbClr val="C00000"/>
                </a:solidFill>
                <a:effectLst/>
                <a:uLnTx/>
                <a:uFillTx/>
                <a:latin typeface="Calibri"/>
                <a:ea typeface="+mn-ea"/>
                <a:cs typeface="+mn-cs"/>
              </a:rPr>
              <a:t>tích</a:t>
            </a:r>
            <a:r>
              <a:rPr kumimoji="0" lang="en-US" sz="3200" b="1" i="0" u="none" strike="noStrike" kern="1200" cap="none" spc="0" normalizeH="0" baseline="0" noProof="0" dirty="0">
                <a:ln>
                  <a:noFill/>
                </a:ln>
                <a:solidFill>
                  <a:srgbClr val="C00000"/>
                </a:solidFill>
                <a:effectLst/>
                <a:uLnTx/>
                <a:uFillTx/>
                <a:latin typeface="Calibri"/>
                <a:ea typeface="+mn-ea"/>
                <a:cs typeface="+mn-cs"/>
              </a:rPr>
              <a:t> </a:t>
            </a:r>
            <a:r>
              <a:rPr kumimoji="0" lang="en-US" sz="3200" b="1" i="0" u="none" strike="noStrike" kern="1200" cap="none" spc="0" normalizeH="0" baseline="0" noProof="0" dirty="0" err="1">
                <a:ln>
                  <a:noFill/>
                </a:ln>
                <a:solidFill>
                  <a:srgbClr val="C00000"/>
                </a:solidFill>
                <a:effectLst/>
                <a:uLnTx/>
                <a:uFillTx/>
                <a:latin typeface="Calibri"/>
                <a:ea typeface="+mn-ea"/>
                <a:cs typeface="+mn-cs"/>
              </a:rPr>
              <a:t>xung</a:t>
            </a:r>
            <a:r>
              <a:rPr kumimoji="0" lang="en-US" sz="3200" b="1" i="0" u="none" strike="noStrike" kern="1200" cap="none" spc="0" normalizeH="0" baseline="0" noProof="0" dirty="0">
                <a:ln>
                  <a:noFill/>
                </a:ln>
                <a:solidFill>
                  <a:srgbClr val="C00000"/>
                </a:solidFill>
                <a:effectLst/>
                <a:uLnTx/>
                <a:uFillTx/>
                <a:latin typeface="Calibri"/>
                <a:ea typeface="+mn-ea"/>
                <a:cs typeface="+mn-cs"/>
              </a:rPr>
              <a:t> </a:t>
            </a:r>
            <a:r>
              <a:rPr kumimoji="0" lang="en-US" sz="3200" b="1" i="0" u="none" strike="noStrike" kern="1200" cap="none" spc="0" normalizeH="0" baseline="0" noProof="0" dirty="0" err="1">
                <a:ln>
                  <a:noFill/>
                </a:ln>
                <a:solidFill>
                  <a:srgbClr val="C00000"/>
                </a:solidFill>
                <a:effectLst/>
                <a:uLnTx/>
                <a:uFillTx/>
                <a:latin typeface="Calibri"/>
                <a:ea typeface="+mn-ea"/>
                <a:cs typeface="+mn-cs"/>
              </a:rPr>
              <a:t>quanh</a:t>
            </a:r>
            <a:r>
              <a:rPr kumimoji="0" lang="en-US" sz="3200" b="1" i="0" u="none" strike="noStrike" kern="1200" cap="none" spc="0" normalizeH="0" baseline="0" noProof="0" dirty="0">
                <a:ln>
                  <a:noFill/>
                </a:ln>
                <a:solidFill>
                  <a:srgbClr val="C00000"/>
                </a:solidFill>
                <a:effectLst/>
                <a:uLnTx/>
                <a:uFillTx/>
                <a:latin typeface="Calibri"/>
                <a:ea typeface="+mn-ea"/>
                <a:cs typeface="+mn-cs"/>
              </a:rPr>
              <a:t> </a:t>
            </a:r>
            <a:r>
              <a:rPr kumimoji="0" lang="en-US" sz="3200" b="1" i="0" u="none" strike="noStrike" kern="1200" cap="none" spc="0" normalizeH="0" baseline="0" noProof="0" dirty="0" err="1">
                <a:ln>
                  <a:noFill/>
                </a:ln>
                <a:solidFill>
                  <a:srgbClr val="C00000"/>
                </a:solidFill>
                <a:effectLst/>
                <a:uLnTx/>
                <a:uFillTx/>
                <a:latin typeface="Calibri"/>
                <a:ea typeface="+mn-ea"/>
                <a:cs typeface="+mn-cs"/>
              </a:rPr>
              <a:t>của</a:t>
            </a:r>
            <a:r>
              <a:rPr kumimoji="0" lang="en-US" sz="3200" b="1" i="0" u="none" strike="noStrike" kern="1200" cap="none" spc="0" normalizeH="0" baseline="0" noProof="0" dirty="0">
                <a:ln>
                  <a:noFill/>
                </a:ln>
                <a:solidFill>
                  <a:srgbClr val="C00000"/>
                </a:solidFill>
                <a:effectLst/>
                <a:uLnTx/>
                <a:uFillTx/>
                <a:latin typeface="Calibri"/>
                <a:ea typeface="+mn-ea"/>
                <a:cs typeface="+mn-cs"/>
              </a:rPr>
              <a:t> </a:t>
            </a:r>
            <a:r>
              <a:rPr kumimoji="0" lang="en-US" sz="3200" b="1" i="0" u="none" strike="noStrike" kern="1200" cap="none" spc="0" normalizeH="0" baseline="0" noProof="0" dirty="0" err="1">
                <a:ln>
                  <a:noFill/>
                </a:ln>
                <a:solidFill>
                  <a:srgbClr val="C00000"/>
                </a:solidFill>
                <a:effectLst/>
                <a:uLnTx/>
                <a:uFillTx/>
                <a:latin typeface="Calibri"/>
                <a:ea typeface="+mn-ea"/>
                <a:cs typeface="+mn-cs"/>
              </a:rPr>
              <a:t>hình</a:t>
            </a:r>
            <a:r>
              <a:rPr kumimoji="0" lang="en-US" sz="3200" b="1" i="0" u="none" strike="noStrike" kern="1200" cap="none" spc="0" normalizeH="0" baseline="0" noProof="0" dirty="0">
                <a:ln>
                  <a:noFill/>
                </a:ln>
                <a:solidFill>
                  <a:srgbClr val="C00000"/>
                </a:solidFill>
                <a:effectLst/>
                <a:uLnTx/>
                <a:uFillTx/>
                <a:latin typeface="Calibri"/>
                <a:ea typeface="+mn-ea"/>
                <a:cs typeface="+mn-cs"/>
              </a:rPr>
              <a:t> </a:t>
            </a:r>
            <a:r>
              <a:rPr kumimoji="0" lang="en-US" sz="3200" b="1" i="0" u="none" strike="noStrike" kern="1200" cap="none" spc="0" normalizeH="0" baseline="0" noProof="0" dirty="0" err="1">
                <a:ln>
                  <a:noFill/>
                </a:ln>
                <a:solidFill>
                  <a:srgbClr val="C00000"/>
                </a:solidFill>
                <a:effectLst/>
                <a:uLnTx/>
                <a:uFillTx/>
                <a:latin typeface="Calibri"/>
                <a:ea typeface="+mn-ea"/>
                <a:cs typeface="+mn-cs"/>
              </a:rPr>
              <a:t>hộp</a:t>
            </a:r>
            <a:r>
              <a:rPr kumimoji="0" lang="en-US" sz="3200" b="1" i="0" u="none" strike="noStrike" kern="1200" cap="none" spc="0" normalizeH="0" baseline="0" noProof="0" dirty="0">
                <a:ln>
                  <a:noFill/>
                </a:ln>
                <a:solidFill>
                  <a:srgbClr val="C00000"/>
                </a:solidFill>
                <a:effectLst/>
                <a:uLnTx/>
                <a:uFillTx/>
                <a:latin typeface="Calibri"/>
                <a:ea typeface="+mn-ea"/>
                <a:cs typeface="+mn-cs"/>
              </a:rPr>
              <a:t> </a:t>
            </a:r>
            <a:r>
              <a:rPr kumimoji="0" lang="en-US" sz="3200" b="1" i="0" u="none" strike="noStrike" kern="1200" cap="none" spc="0" normalizeH="0" baseline="0" noProof="0" dirty="0" err="1">
                <a:ln>
                  <a:noFill/>
                </a:ln>
                <a:solidFill>
                  <a:srgbClr val="C00000"/>
                </a:solidFill>
                <a:effectLst/>
                <a:uLnTx/>
                <a:uFillTx/>
                <a:latin typeface="Calibri"/>
                <a:ea typeface="+mn-ea"/>
                <a:cs typeface="+mn-cs"/>
              </a:rPr>
              <a:t>chữ</a:t>
            </a:r>
            <a:r>
              <a:rPr kumimoji="0" lang="en-US" sz="3200" b="1" i="0" u="none" strike="noStrike" kern="1200" cap="none" spc="0" normalizeH="0" baseline="0" noProof="0" dirty="0">
                <a:ln>
                  <a:noFill/>
                </a:ln>
                <a:solidFill>
                  <a:srgbClr val="C00000"/>
                </a:solidFill>
                <a:effectLst/>
                <a:uLnTx/>
                <a:uFillTx/>
                <a:latin typeface="Calibri"/>
                <a:ea typeface="+mn-ea"/>
                <a:cs typeface="+mn-cs"/>
              </a:rPr>
              <a:t> </a:t>
            </a:r>
            <a:r>
              <a:rPr kumimoji="0" lang="en-US" sz="3200" b="1" i="0" u="none" strike="noStrike" kern="1200" cap="none" spc="0" normalizeH="0" baseline="0" noProof="0" dirty="0" err="1">
                <a:ln>
                  <a:noFill/>
                </a:ln>
                <a:solidFill>
                  <a:srgbClr val="C00000"/>
                </a:solidFill>
                <a:effectLst/>
                <a:uLnTx/>
                <a:uFillTx/>
                <a:latin typeface="Calibri"/>
                <a:ea typeface="+mn-ea"/>
                <a:cs typeface="+mn-cs"/>
              </a:rPr>
              <a:t>nhật</a:t>
            </a:r>
            <a:r>
              <a:rPr kumimoji="0" lang="en-US" sz="3200" b="1" i="0" u="none" strike="noStrike" kern="1200" cap="none" spc="0" normalizeH="0" baseline="0" noProof="0" dirty="0">
                <a:ln>
                  <a:noFill/>
                </a:ln>
                <a:solidFill>
                  <a:srgbClr val="C00000"/>
                </a:solidFill>
                <a:effectLst/>
                <a:uLnTx/>
                <a:uFillTx/>
                <a:latin typeface="Calibri"/>
                <a:ea typeface="+mn-ea"/>
                <a:cs typeface="+mn-cs"/>
              </a:rPr>
              <a:t>?</a:t>
            </a:r>
          </a:p>
          <a:p>
            <a:pPr marL="0" marR="0" lvl="0" indent="0" algn="l" defTabSz="914400" rtl="0" eaLnBrk="1" fontAlgn="auto" latinLnBrk="0" hangingPunct="1">
              <a:lnSpc>
                <a:spcPct val="121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00000"/>
                </a:solidFill>
                <a:effectLst/>
                <a:uLnTx/>
                <a:uFillTx/>
                <a:latin typeface="Calibri"/>
                <a:ea typeface="+mn-ea"/>
                <a:cs typeface="+mn-cs"/>
              </a:rPr>
              <a:t>Biết</a:t>
            </a:r>
            <a:r>
              <a:rPr kumimoji="0" lang="en-US" sz="3200" b="1" i="0" u="none" strike="noStrike" kern="1200" cap="none" spc="0" normalizeH="0" baseline="0" noProof="0" dirty="0">
                <a:ln>
                  <a:noFill/>
                </a:ln>
                <a:solidFill>
                  <a:srgbClr val="C00000"/>
                </a:solidFill>
                <a:effectLst/>
                <a:uLnTx/>
                <a:uFillTx/>
                <a:latin typeface="Calibri"/>
                <a:ea typeface="+mn-ea"/>
                <a:cs typeface="+mn-cs"/>
              </a:rPr>
              <a:t> </a:t>
            </a:r>
            <a:r>
              <a:rPr kumimoji="0" lang="en-US" sz="3200" b="1" i="0" u="none" strike="noStrike" kern="1200" cap="none" spc="0" normalizeH="0" baseline="0" noProof="0" dirty="0" err="1">
                <a:ln>
                  <a:noFill/>
                </a:ln>
                <a:solidFill>
                  <a:srgbClr val="C00000"/>
                </a:solidFill>
                <a:effectLst/>
                <a:uLnTx/>
                <a:uFillTx/>
                <a:latin typeface="Calibri"/>
                <a:ea typeface="+mn-ea"/>
                <a:cs typeface="+mn-cs"/>
              </a:rPr>
              <a:t>rằng</a:t>
            </a:r>
            <a:r>
              <a:rPr kumimoji="0" lang="en-US" sz="3200" b="1" i="0" u="none" strike="noStrike" kern="1200" cap="none" spc="0" normalizeH="0" baseline="0" noProof="0" dirty="0">
                <a:ln>
                  <a:noFill/>
                </a:ln>
                <a:solidFill>
                  <a:srgbClr val="C00000"/>
                </a:solidFill>
                <a:effectLst/>
                <a:uLnTx/>
                <a:uFillTx/>
                <a:latin typeface="Calibri"/>
                <a:ea typeface="+mn-ea"/>
                <a:cs typeface="+mn-cs"/>
              </a:rPr>
              <a:t> chu vi </a:t>
            </a:r>
            <a:r>
              <a:rPr kumimoji="0" lang="en-US" sz="3200" b="1" i="0" u="none" strike="noStrike" kern="1200" cap="none" spc="0" normalizeH="0" baseline="0" noProof="0" dirty="0" err="1">
                <a:ln>
                  <a:noFill/>
                </a:ln>
                <a:solidFill>
                  <a:srgbClr val="C00000"/>
                </a:solidFill>
                <a:effectLst/>
                <a:uLnTx/>
                <a:uFillTx/>
                <a:latin typeface="Calibri"/>
                <a:ea typeface="+mn-ea"/>
                <a:cs typeface="+mn-cs"/>
              </a:rPr>
              <a:t>mặt</a:t>
            </a:r>
            <a:r>
              <a:rPr kumimoji="0" lang="en-US" sz="3200" b="1" i="0" u="none" strike="noStrike" kern="1200" cap="none" spc="0" normalizeH="0" baseline="0" noProof="0" dirty="0">
                <a:ln>
                  <a:noFill/>
                </a:ln>
                <a:solidFill>
                  <a:srgbClr val="C00000"/>
                </a:solidFill>
                <a:effectLst/>
                <a:uLnTx/>
                <a:uFillTx/>
                <a:latin typeface="Calibri"/>
                <a:ea typeface="+mn-ea"/>
                <a:cs typeface="+mn-cs"/>
              </a:rPr>
              <a:t> </a:t>
            </a:r>
            <a:r>
              <a:rPr kumimoji="0" lang="en-US" sz="3200" b="1" i="0" u="none" strike="noStrike" kern="1200" cap="none" spc="0" normalizeH="0" baseline="0" noProof="0" dirty="0" err="1">
                <a:ln>
                  <a:noFill/>
                </a:ln>
                <a:solidFill>
                  <a:srgbClr val="C00000"/>
                </a:solidFill>
                <a:effectLst/>
                <a:uLnTx/>
                <a:uFillTx/>
                <a:latin typeface="Calibri"/>
                <a:ea typeface="+mn-ea"/>
                <a:cs typeface="+mn-cs"/>
              </a:rPr>
              <a:t>đáy</a:t>
            </a:r>
            <a:r>
              <a:rPr kumimoji="0" lang="en-US" sz="3200" b="1" i="0" u="none" strike="noStrike" kern="1200" cap="none" spc="0" normalizeH="0" baseline="0" noProof="0" dirty="0">
                <a:ln>
                  <a:noFill/>
                </a:ln>
                <a:solidFill>
                  <a:srgbClr val="C00000"/>
                </a:solidFill>
                <a:effectLst/>
                <a:uLnTx/>
                <a:uFillTx/>
                <a:latin typeface="Calibri"/>
                <a:ea typeface="+mn-ea"/>
                <a:cs typeface="+mn-cs"/>
              </a:rPr>
              <a:t> 17 cm, </a:t>
            </a:r>
            <a:r>
              <a:rPr kumimoji="0" lang="en-US" sz="3200" b="1" i="0" u="none" strike="noStrike" kern="1200" cap="none" spc="0" normalizeH="0" baseline="0" noProof="0" dirty="0" err="1">
                <a:ln>
                  <a:noFill/>
                </a:ln>
                <a:solidFill>
                  <a:srgbClr val="C00000"/>
                </a:solidFill>
                <a:effectLst/>
                <a:uLnTx/>
                <a:uFillTx/>
                <a:latin typeface="Calibri"/>
                <a:ea typeface="+mn-ea"/>
                <a:cs typeface="+mn-cs"/>
              </a:rPr>
              <a:t>chiều</a:t>
            </a:r>
            <a:r>
              <a:rPr kumimoji="0" lang="en-US" sz="3200" b="1" i="0" u="none" strike="noStrike" kern="1200" cap="none" spc="0" normalizeH="0" baseline="0" noProof="0" dirty="0">
                <a:ln>
                  <a:noFill/>
                </a:ln>
                <a:solidFill>
                  <a:srgbClr val="C00000"/>
                </a:solidFill>
                <a:effectLst/>
                <a:uLnTx/>
                <a:uFillTx/>
                <a:latin typeface="Calibri"/>
                <a:ea typeface="+mn-ea"/>
                <a:cs typeface="+mn-cs"/>
              </a:rPr>
              <a:t> </a:t>
            </a:r>
            <a:r>
              <a:rPr kumimoji="0" lang="en-US" sz="3200" b="1" i="0" u="none" strike="noStrike" kern="1200" cap="none" spc="0" normalizeH="0" baseline="0" noProof="0" dirty="0" err="1">
                <a:ln>
                  <a:noFill/>
                </a:ln>
                <a:solidFill>
                  <a:srgbClr val="C00000"/>
                </a:solidFill>
                <a:effectLst/>
                <a:uLnTx/>
                <a:uFillTx/>
                <a:latin typeface="Calibri"/>
                <a:ea typeface="+mn-ea"/>
                <a:cs typeface="+mn-cs"/>
              </a:rPr>
              <a:t>cao</a:t>
            </a:r>
            <a:r>
              <a:rPr kumimoji="0" lang="en-US" sz="3200" b="1" i="0" u="none" strike="noStrike" kern="1200" cap="none" spc="0" normalizeH="0" baseline="0" noProof="0" dirty="0">
                <a:ln>
                  <a:noFill/>
                </a:ln>
                <a:solidFill>
                  <a:srgbClr val="C00000"/>
                </a:solidFill>
                <a:effectLst/>
                <a:uLnTx/>
                <a:uFillTx/>
                <a:latin typeface="Calibri"/>
                <a:ea typeface="+mn-ea"/>
                <a:cs typeface="+mn-cs"/>
              </a:rPr>
              <a:t> 12cm.</a:t>
            </a:r>
          </a:p>
        </p:txBody>
      </p:sp>
      <p:pic>
        <p:nvPicPr>
          <p:cNvPr id="9" name="Picture 12" descr="Etoile_1">
            <a:extLst>
              <a:ext uri="{FF2B5EF4-FFF2-40B4-BE49-F238E27FC236}">
                <a16:creationId xmlns:a16="http://schemas.microsoft.com/office/drawing/2014/main" id="{8601AD0F-CDF4-4F15-9F30-83203D161ADB}"/>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828122" y="107279"/>
            <a:ext cx="2303075" cy="1438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Google Shape;2117;p60">
            <a:extLst>
              <a:ext uri="{FF2B5EF4-FFF2-40B4-BE49-F238E27FC236}">
                <a16:creationId xmlns:a16="http://schemas.microsoft.com/office/drawing/2014/main" id="{F346445A-C4CA-4D30-A71E-9E4D6568CFCC}"/>
              </a:ext>
            </a:extLst>
          </p:cNvPr>
          <p:cNvSpPr/>
          <p:nvPr/>
        </p:nvSpPr>
        <p:spPr>
          <a:xfrm>
            <a:off x="11039151" y="74841"/>
            <a:ext cx="542575" cy="521000"/>
          </a:xfrm>
          <a:custGeom>
            <a:avLst/>
            <a:gdLst/>
            <a:ahLst/>
            <a:cxnLst/>
            <a:rect l="l" t="t" r="r" b="b"/>
            <a:pathLst>
              <a:path w="21703" h="20840" extrusionOk="0">
                <a:moveTo>
                  <a:pt x="3989" y="1"/>
                </a:moveTo>
                <a:cubicBezTo>
                  <a:pt x="2364" y="1"/>
                  <a:pt x="1178" y="1621"/>
                  <a:pt x="639" y="3058"/>
                </a:cubicBezTo>
                <a:cubicBezTo>
                  <a:pt x="0" y="4760"/>
                  <a:pt x="183" y="6706"/>
                  <a:pt x="578" y="8560"/>
                </a:cubicBezTo>
                <a:cubicBezTo>
                  <a:pt x="821" y="9836"/>
                  <a:pt x="1125" y="11143"/>
                  <a:pt x="1702" y="12359"/>
                </a:cubicBezTo>
                <a:cubicBezTo>
                  <a:pt x="2401" y="13940"/>
                  <a:pt x="3344" y="15429"/>
                  <a:pt x="4438" y="16858"/>
                </a:cubicBezTo>
                <a:cubicBezTo>
                  <a:pt x="4712" y="17223"/>
                  <a:pt x="5623" y="18530"/>
                  <a:pt x="7781" y="20840"/>
                </a:cubicBezTo>
                <a:cubicBezTo>
                  <a:pt x="10456" y="18925"/>
                  <a:pt x="13465" y="17375"/>
                  <a:pt x="16262" y="15612"/>
                </a:cubicBezTo>
                <a:cubicBezTo>
                  <a:pt x="18420" y="14213"/>
                  <a:pt x="21703" y="12238"/>
                  <a:pt x="21429" y="9350"/>
                </a:cubicBezTo>
                <a:cubicBezTo>
                  <a:pt x="21212" y="6846"/>
                  <a:pt x="19341" y="5996"/>
                  <a:pt x="17103" y="5996"/>
                </a:cubicBezTo>
                <a:cubicBezTo>
                  <a:pt x="14640" y="5996"/>
                  <a:pt x="11732" y="7025"/>
                  <a:pt x="10092" y="8013"/>
                </a:cubicBezTo>
                <a:cubicBezTo>
                  <a:pt x="9544" y="5429"/>
                  <a:pt x="8207" y="2359"/>
                  <a:pt x="5867" y="687"/>
                </a:cubicBezTo>
                <a:cubicBezTo>
                  <a:pt x="5192" y="203"/>
                  <a:pt x="4563" y="1"/>
                  <a:pt x="398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11" name="Google Shape;2118;p60">
            <a:extLst>
              <a:ext uri="{FF2B5EF4-FFF2-40B4-BE49-F238E27FC236}">
                <a16:creationId xmlns:a16="http://schemas.microsoft.com/office/drawing/2014/main" id="{8CC7CD2C-2B1B-4DFE-BB2B-C611DE161607}"/>
              </a:ext>
            </a:extLst>
          </p:cNvPr>
          <p:cNvSpPr/>
          <p:nvPr/>
        </p:nvSpPr>
        <p:spPr>
          <a:xfrm>
            <a:off x="11452251" y="695754"/>
            <a:ext cx="424050" cy="321650"/>
          </a:xfrm>
          <a:custGeom>
            <a:avLst/>
            <a:gdLst/>
            <a:ahLst/>
            <a:cxnLst/>
            <a:rect l="l" t="t" r="r" b="b"/>
            <a:pathLst>
              <a:path w="16962" h="12866" extrusionOk="0">
                <a:moveTo>
                  <a:pt x="4477" y="1"/>
                </a:moveTo>
                <a:cubicBezTo>
                  <a:pt x="3613" y="1"/>
                  <a:pt x="2749" y="629"/>
                  <a:pt x="2402" y="1163"/>
                </a:cubicBezTo>
                <a:cubicBezTo>
                  <a:pt x="1" y="4750"/>
                  <a:pt x="1703" y="8884"/>
                  <a:pt x="1521" y="12866"/>
                </a:cubicBezTo>
                <a:cubicBezTo>
                  <a:pt x="4317" y="12227"/>
                  <a:pt x="16962" y="9644"/>
                  <a:pt x="13922" y="5662"/>
                </a:cubicBezTo>
                <a:cubicBezTo>
                  <a:pt x="13341" y="4911"/>
                  <a:pt x="12293" y="4616"/>
                  <a:pt x="11101" y="4616"/>
                </a:cubicBezTo>
                <a:cubicBezTo>
                  <a:pt x="9735" y="4616"/>
                  <a:pt x="8181" y="5004"/>
                  <a:pt x="6931" y="5540"/>
                </a:cubicBezTo>
                <a:cubicBezTo>
                  <a:pt x="6749" y="4173"/>
                  <a:pt x="6384" y="2045"/>
                  <a:pt x="6232" y="1467"/>
                </a:cubicBezTo>
                <a:cubicBezTo>
                  <a:pt x="6110" y="920"/>
                  <a:pt x="5563" y="191"/>
                  <a:pt x="4834" y="39"/>
                </a:cubicBezTo>
                <a:cubicBezTo>
                  <a:pt x="4716" y="13"/>
                  <a:pt x="4597" y="1"/>
                  <a:pt x="4477" y="1"/>
                </a:cubicBezTo>
                <a:close/>
              </a:path>
            </a:pathLst>
          </a:custGeom>
          <a:solidFill>
            <a:srgbClr val="AC00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13" name="Google Shape;2118;p60">
            <a:extLst>
              <a:ext uri="{FF2B5EF4-FFF2-40B4-BE49-F238E27FC236}">
                <a16:creationId xmlns:a16="http://schemas.microsoft.com/office/drawing/2014/main" id="{50F1AF3A-9486-4F2C-ACD7-619FD25C1536}"/>
              </a:ext>
            </a:extLst>
          </p:cNvPr>
          <p:cNvSpPr/>
          <p:nvPr/>
        </p:nvSpPr>
        <p:spPr>
          <a:xfrm>
            <a:off x="10490199" y="165100"/>
            <a:ext cx="436117" cy="372296"/>
          </a:xfrm>
          <a:custGeom>
            <a:avLst/>
            <a:gdLst/>
            <a:ahLst/>
            <a:cxnLst/>
            <a:rect l="l" t="t" r="r" b="b"/>
            <a:pathLst>
              <a:path w="16962" h="12866" extrusionOk="0">
                <a:moveTo>
                  <a:pt x="4477" y="1"/>
                </a:moveTo>
                <a:cubicBezTo>
                  <a:pt x="3613" y="1"/>
                  <a:pt x="2749" y="629"/>
                  <a:pt x="2402" y="1163"/>
                </a:cubicBezTo>
                <a:cubicBezTo>
                  <a:pt x="1" y="4750"/>
                  <a:pt x="1703" y="8884"/>
                  <a:pt x="1521" y="12866"/>
                </a:cubicBezTo>
                <a:cubicBezTo>
                  <a:pt x="4317" y="12227"/>
                  <a:pt x="16962" y="9644"/>
                  <a:pt x="13922" y="5662"/>
                </a:cubicBezTo>
                <a:cubicBezTo>
                  <a:pt x="13341" y="4911"/>
                  <a:pt x="12293" y="4616"/>
                  <a:pt x="11101" y="4616"/>
                </a:cubicBezTo>
                <a:cubicBezTo>
                  <a:pt x="9735" y="4616"/>
                  <a:pt x="8181" y="5004"/>
                  <a:pt x="6931" y="5540"/>
                </a:cubicBezTo>
                <a:cubicBezTo>
                  <a:pt x="6749" y="4173"/>
                  <a:pt x="6384" y="2045"/>
                  <a:pt x="6232" y="1467"/>
                </a:cubicBezTo>
                <a:cubicBezTo>
                  <a:pt x="6110" y="920"/>
                  <a:pt x="5563" y="191"/>
                  <a:pt x="4834" y="39"/>
                </a:cubicBezTo>
                <a:cubicBezTo>
                  <a:pt x="4716" y="13"/>
                  <a:pt x="4597" y="1"/>
                  <a:pt x="4477" y="1"/>
                </a:cubicBezTo>
                <a:close/>
              </a:path>
            </a:pathLst>
          </a:custGeom>
          <a:solidFill>
            <a:srgbClr val="AC00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grpSp>
        <p:nvGrpSpPr>
          <p:cNvPr id="27" name="Group 26">
            <a:extLst>
              <a:ext uri="{FF2B5EF4-FFF2-40B4-BE49-F238E27FC236}">
                <a16:creationId xmlns:a16="http://schemas.microsoft.com/office/drawing/2014/main" id="{B4F6C1C4-DD83-494D-8531-51EC6E9150BC}"/>
              </a:ext>
            </a:extLst>
          </p:cNvPr>
          <p:cNvGrpSpPr/>
          <p:nvPr/>
        </p:nvGrpSpPr>
        <p:grpSpPr>
          <a:xfrm>
            <a:off x="6560355" y="4560025"/>
            <a:ext cx="4891896" cy="885014"/>
            <a:chOff x="2590456" y="3469209"/>
            <a:chExt cx="3990908" cy="1005311"/>
          </a:xfrm>
        </p:grpSpPr>
        <p:sp>
          <p:nvSpPr>
            <p:cNvPr id="28" name="Rectangle: Rounded Corners 27">
              <a:extLst>
                <a:ext uri="{FF2B5EF4-FFF2-40B4-BE49-F238E27FC236}">
                  <a16:creationId xmlns:a16="http://schemas.microsoft.com/office/drawing/2014/main" id="{1E0307BC-ED69-45D7-B18D-4BCD28536CBA}"/>
                </a:ext>
              </a:extLst>
            </p:cNvPr>
            <p:cNvSpPr/>
            <p:nvPr/>
          </p:nvSpPr>
          <p:spPr>
            <a:xfrm>
              <a:off x="2590456" y="3469209"/>
              <a:ext cx="3630311" cy="1005311"/>
            </a:xfrm>
            <a:prstGeom prst="roundRect">
              <a:avLst/>
            </a:prstGeom>
            <a:solidFill>
              <a:sysClr val="window" lastClr="FFFFFF"/>
            </a:solidFill>
            <a:ln w="7620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sp>
          <p:nvSpPr>
            <p:cNvPr id="29" name="TextBox 28">
              <a:extLst>
                <a:ext uri="{FF2B5EF4-FFF2-40B4-BE49-F238E27FC236}">
                  <a16:creationId xmlns:a16="http://schemas.microsoft.com/office/drawing/2014/main" id="{F28CC90D-4218-49AA-920C-FA5F6F14AD9C}"/>
                </a:ext>
              </a:extLst>
            </p:cNvPr>
            <p:cNvSpPr txBox="1"/>
            <p:nvPr/>
          </p:nvSpPr>
          <p:spPr>
            <a:xfrm>
              <a:off x="2719362" y="3647137"/>
              <a:ext cx="3862002" cy="69922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w="3175">
                    <a:noFill/>
                  </a:ln>
                  <a:solidFill>
                    <a:srgbClr val="ED5565"/>
                  </a:solidFill>
                  <a:effectLst/>
                  <a:uLnTx/>
                  <a:uFillTx/>
                  <a:latin typeface="Calibri (Body)"/>
                  <a:ea typeface="+mn-ea"/>
                  <a:cs typeface="Calibri" panose="020F0502020204030204" pitchFamily="34" charset="0"/>
                </a:rPr>
                <a:t>D. </a:t>
              </a:r>
              <a:r>
                <a:rPr kumimoji="0" lang="en-US" sz="4000" b="1" i="0" u="none" strike="noStrike" kern="1200" cap="none" spc="0" normalizeH="0" baseline="0" noProof="0" dirty="0">
                  <a:ln w="3175">
                    <a:noFill/>
                  </a:ln>
                  <a:solidFill>
                    <a:srgbClr val="17375E"/>
                  </a:solidFill>
                  <a:effectLst/>
                  <a:uLnTx/>
                  <a:uFillTx/>
                  <a:latin typeface="Calibri (Body)"/>
                  <a:ea typeface="+mn-ea"/>
                  <a:cs typeface="Calibri" panose="020F0502020204030204" pitchFamily="34" charset="0"/>
                </a:rPr>
                <a:t>17 x 12</a:t>
              </a:r>
              <a:endParaRPr kumimoji="0" lang="en-US" sz="4000" b="1" i="0" u="none" strike="noStrike" kern="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endParaRPr>
            </a:p>
          </p:txBody>
        </p:sp>
      </p:grpSp>
      <p:grpSp>
        <p:nvGrpSpPr>
          <p:cNvPr id="30" name="Group 29">
            <a:extLst>
              <a:ext uri="{FF2B5EF4-FFF2-40B4-BE49-F238E27FC236}">
                <a16:creationId xmlns:a16="http://schemas.microsoft.com/office/drawing/2014/main" id="{2253D56E-D6C0-4A55-8D64-84D57DB7165C}"/>
              </a:ext>
            </a:extLst>
          </p:cNvPr>
          <p:cNvGrpSpPr/>
          <p:nvPr/>
        </p:nvGrpSpPr>
        <p:grpSpPr>
          <a:xfrm>
            <a:off x="6567394" y="3092811"/>
            <a:ext cx="5096883" cy="1348581"/>
            <a:chOff x="2590800" y="5298832"/>
            <a:chExt cx="5039293" cy="2039671"/>
          </a:xfrm>
        </p:grpSpPr>
        <p:sp>
          <p:nvSpPr>
            <p:cNvPr id="31" name="Rectangle: Rounded Corners 30">
              <a:extLst>
                <a:ext uri="{FF2B5EF4-FFF2-40B4-BE49-F238E27FC236}">
                  <a16:creationId xmlns:a16="http://schemas.microsoft.com/office/drawing/2014/main" id="{099FE144-0A01-4C3E-A5BD-6C24937B4426}"/>
                </a:ext>
              </a:extLst>
            </p:cNvPr>
            <p:cNvSpPr/>
            <p:nvPr/>
          </p:nvSpPr>
          <p:spPr>
            <a:xfrm>
              <a:off x="2590800" y="5298832"/>
              <a:ext cx="4343400" cy="1310639"/>
            </a:xfrm>
            <a:prstGeom prst="roundRect">
              <a:avLst/>
            </a:prstGeom>
            <a:solidFill>
              <a:sysClr val="window" lastClr="FFFFFF"/>
            </a:solidFill>
            <a:ln w="5715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latin typeface="#9Slide02 Noi dung dai"/>
                <a:ea typeface="+mn-ea"/>
                <a:cs typeface="+mn-cs"/>
              </a:endParaRPr>
            </a:p>
          </p:txBody>
        </p:sp>
        <p:sp>
          <p:nvSpPr>
            <p:cNvPr id="32" name="TextBox 31">
              <a:extLst>
                <a:ext uri="{FF2B5EF4-FFF2-40B4-BE49-F238E27FC236}">
                  <a16:creationId xmlns:a16="http://schemas.microsoft.com/office/drawing/2014/main" id="{AC0A44A0-F501-4F64-A374-657EEE41C8A5}"/>
                </a:ext>
              </a:extLst>
            </p:cNvPr>
            <p:cNvSpPr txBox="1"/>
            <p:nvPr/>
          </p:nvSpPr>
          <p:spPr>
            <a:xfrm>
              <a:off x="2825515" y="5476508"/>
              <a:ext cx="4804578" cy="1861995"/>
            </a:xfrm>
            <a:prstGeom prst="rect">
              <a:avLst/>
            </a:prstGeom>
            <a:no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srgbClr val="ED5565"/>
                  </a:solidFill>
                  <a:effectLst/>
                  <a:uLnTx/>
                  <a:uFillTx/>
                  <a:latin typeface="Calibri"/>
                  <a:ea typeface="+mn-ea"/>
                  <a:cs typeface="+mn-cs"/>
                </a:rPr>
                <a:t>B. </a:t>
              </a:r>
              <a:r>
                <a:rPr kumimoji="0" lang="en-US" sz="4000" b="1" i="0" u="none" strike="noStrike" kern="1200" cap="none" spc="0" normalizeH="0" baseline="0" noProof="0" dirty="0">
                  <a:ln w="3175">
                    <a:noFill/>
                  </a:ln>
                  <a:solidFill>
                    <a:srgbClr val="17375E"/>
                  </a:solidFill>
                  <a:effectLst/>
                  <a:uLnTx/>
                  <a:uFillTx/>
                  <a:latin typeface="Calibri (Body)"/>
                  <a:ea typeface="+mn-ea"/>
                  <a:cs typeface="Calibri" panose="020F0502020204030204" pitchFamily="34" charset="0"/>
                </a:rPr>
                <a:t>17 + 12</a:t>
              </a:r>
              <a:endParaRPr kumimoji="0" lang="en-US" sz="4000" b="1" i="0" u="none" strike="noStrike" kern="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0" cap="none" spc="0" normalizeH="0" baseline="0" noProof="0" dirty="0">
                <a:ln w="0"/>
                <a:solidFill>
                  <a:srgbClr val="1F497D">
                    <a:lumMod val="75000"/>
                  </a:srgbClr>
                </a:solidFill>
                <a:effectLst/>
                <a:uLnTx/>
                <a:uFillTx/>
                <a:latin typeface="Calibri"/>
                <a:ea typeface="+mn-ea"/>
                <a:cs typeface="+mn-cs"/>
              </a:endParaRPr>
            </a:p>
          </p:txBody>
        </p:sp>
      </p:grpSp>
      <p:grpSp>
        <p:nvGrpSpPr>
          <p:cNvPr id="33" name="Group 32">
            <a:extLst>
              <a:ext uri="{FF2B5EF4-FFF2-40B4-BE49-F238E27FC236}">
                <a16:creationId xmlns:a16="http://schemas.microsoft.com/office/drawing/2014/main" id="{6A6F089C-AAE7-4E23-A799-6490828E311C}"/>
              </a:ext>
            </a:extLst>
          </p:cNvPr>
          <p:cNvGrpSpPr/>
          <p:nvPr/>
        </p:nvGrpSpPr>
        <p:grpSpPr>
          <a:xfrm>
            <a:off x="1315384" y="4534664"/>
            <a:ext cx="4958416" cy="885977"/>
            <a:chOff x="2590800" y="5298831"/>
            <a:chExt cx="4634090" cy="1310639"/>
          </a:xfrm>
        </p:grpSpPr>
        <p:sp>
          <p:nvSpPr>
            <p:cNvPr id="34" name="Rectangle: Rounded Corners 33">
              <a:extLst>
                <a:ext uri="{FF2B5EF4-FFF2-40B4-BE49-F238E27FC236}">
                  <a16:creationId xmlns:a16="http://schemas.microsoft.com/office/drawing/2014/main" id="{3C98CF20-DF2C-4EFB-AE9B-E9D361125101}"/>
                </a:ext>
              </a:extLst>
            </p:cNvPr>
            <p:cNvSpPr/>
            <p:nvPr/>
          </p:nvSpPr>
          <p:spPr>
            <a:xfrm>
              <a:off x="2590800" y="5298831"/>
              <a:ext cx="4343400" cy="1310639"/>
            </a:xfrm>
            <a:prstGeom prst="roundRect">
              <a:avLst/>
            </a:prstGeom>
            <a:solidFill>
              <a:sysClr val="window" lastClr="FFFFFF"/>
            </a:solidFill>
            <a:ln w="5715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latin typeface="#9Slide02 Noi dung dai"/>
                <a:ea typeface="+mn-ea"/>
                <a:cs typeface="+mn-cs"/>
              </a:endParaRPr>
            </a:p>
          </p:txBody>
        </p:sp>
        <p:sp>
          <p:nvSpPr>
            <p:cNvPr id="35" name="TextBox 34">
              <a:extLst>
                <a:ext uri="{FF2B5EF4-FFF2-40B4-BE49-F238E27FC236}">
                  <a16:creationId xmlns:a16="http://schemas.microsoft.com/office/drawing/2014/main" id="{4B71202A-3A2B-4E23-9F20-C9456A4E0C00}"/>
                </a:ext>
              </a:extLst>
            </p:cNvPr>
            <p:cNvSpPr txBox="1"/>
            <p:nvPr/>
          </p:nvSpPr>
          <p:spPr>
            <a:xfrm>
              <a:off x="2995731" y="5473519"/>
              <a:ext cx="4229159" cy="910597"/>
            </a:xfrm>
            <a:prstGeom prst="rect">
              <a:avLst/>
            </a:prstGeom>
            <a:no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C. </a:t>
              </a:r>
              <a:r>
                <a:rPr kumimoji="0" lang="en-US" sz="4000" b="1" i="0" u="none" strike="noStrike" kern="1200" cap="none" spc="0" normalizeH="0" baseline="0" noProof="0" dirty="0">
                  <a:ln w="3175">
                    <a:noFill/>
                  </a:ln>
                  <a:solidFill>
                    <a:srgbClr val="17375E"/>
                  </a:solidFill>
                  <a:effectLst/>
                  <a:uLnTx/>
                  <a:uFillTx/>
                  <a:latin typeface="Calibri (Body)"/>
                  <a:ea typeface="+mn-ea"/>
                  <a:cs typeface="Calibri" panose="020F0502020204030204" pitchFamily="34" charset="0"/>
                </a:rPr>
                <a:t>17 x 5 x 2</a:t>
              </a:r>
              <a:endParaRPr kumimoji="0" lang="en-US" sz="4000" b="1" i="0" u="none" strike="noStrike" kern="0" cap="none" spc="0" normalizeH="0" baseline="0" noProof="0" dirty="0">
                <a:ln w="0"/>
                <a:solidFill>
                  <a:srgbClr val="1F497D">
                    <a:lumMod val="75000"/>
                  </a:srgbClr>
                </a:solidFill>
                <a:effectLst/>
                <a:uLnTx/>
                <a:uFillTx/>
                <a:latin typeface="Calibri"/>
                <a:ea typeface="+mn-ea"/>
                <a:cs typeface="+mn-cs"/>
              </a:endParaRPr>
            </a:p>
          </p:txBody>
        </p:sp>
      </p:grpSp>
      <p:grpSp>
        <p:nvGrpSpPr>
          <p:cNvPr id="36" name="Group 35">
            <a:extLst>
              <a:ext uri="{FF2B5EF4-FFF2-40B4-BE49-F238E27FC236}">
                <a16:creationId xmlns:a16="http://schemas.microsoft.com/office/drawing/2014/main" id="{FE243276-CA3C-49B4-B6EE-5B1EAD0C1BE3}"/>
              </a:ext>
            </a:extLst>
          </p:cNvPr>
          <p:cNvGrpSpPr/>
          <p:nvPr/>
        </p:nvGrpSpPr>
        <p:grpSpPr>
          <a:xfrm>
            <a:off x="1292890" y="3127576"/>
            <a:ext cx="5150312" cy="1340034"/>
            <a:chOff x="2590800" y="5298831"/>
            <a:chExt cx="4737662" cy="2111452"/>
          </a:xfrm>
        </p:grpSpPr>
        <p:sp>
          <p:nvSpPr>
            <p:cNvPr id="37" name="Rectangle: Rounded Corners 36">
              <a:extLst>
                <a:ext uri="{FF2B5EF4-FFF2-40B4-BE49-F238E27FC236}">
                  <a16:creationId xmlns:a16="http://schemas.microsoft.com/office/drawing/2014/main" id="{8DD37669-10A6-4B87-A722-BBDCDE8E0335}"/>
                </a:ext>
              </a:extLst>
            </p:cNvPr>
            <p:cNvSpPr/>
            <p:nvPr/>
          </p:nvSpPr>
          <p:spPr>
            <a:xfrm>
              <a:off x="2590800" y="5298831"/>
              <a:ext cx="4343400" cy="1310639"/>
            </a:xfrm>
            <a:prstGeom prst="roundRect">
              <a:avLst/>
            </a:prstGeom>
            <a:solidFill>
              <a:sysClr val="window" lastClr="FFFFFF"/>
            </a:solidFill>
            <a:ln w="5715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latin typeface="#9Slide02 Noi dung dai"/>
                <a:ea typeface="+mn-ea"/>
                <a:cs typeface="+mn-cs"/>
              </a:endParaRPr>
            </a:p>
          </p:txBody>
        </p:sp>
        <p:sp>
          <p:nvSpPr>
            <p:cNvPr id="38" name="TextBox 37">
              <a:extLst>
                <a:ext uri="{FF2B5EF4-FFF2-40B4-BE49-F238E27FC236}">
                  <a16:creationId xmlns:a16="http://schemas.microsoft.com/office/drawing/2014/main" id="{2EE338E9-8D04-4043-8A66-A854C8D0C599}"/>
                </a:ext>
              </a:extLst>
            </p:cNvPr>
            <p:cNvSpPr txBox="1"/>
            <p:nvPr/>
          </p:nvSpPr>
          <p:spPr>
            <a:xfrm>
              <a:off x="3099303" y="5470466"/>
              <a:ext cx="4229159" cy="1939817"/>
            </a:xfrm>
            <a:prstGeom prst="rect">
              <a:avLst/>
            </a:prstGeom>
            <a:no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 </a:t>
              </a:r>
              <a:r>
                <a:rPr kumimoji="0" lang="en-US" sz="40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A. </a:t>
              </a:r>
              <a:r>
                <a:rPr kumimoji="0" lang="en-US" sz="4000" b="1" i="0" u="none" strike="noStrike" kern="1200" cap="none" spc="0" normalizeH="0" baseline="0" noProof="0" dirty="0">
                  <a:ln w="3175">
                    <a:noFill/>
                  </a:ln>
                  <a:solidFill>
                    <a:srgbClr val="17375E"/>
                  </a:solidFill>
                  <a:effectLst/>
                  <a:uLnTx/>
                  <a:uFillTx/>
                  <a:latin typeface="Calibri (Body)"/>
                  <a:ea typeface="+mn-ea"/>
                  <a:cs typeface="Calibri" panose="020F0502020204030204" pitchFamily="34" charset="0"/>
                </a:rPr>
                <a:t>17 x 2</a:t>
              </a:r>
              <a:endParaRPr kumimoji="0" lang="en-US" sz="4000" b="1" i="0" u="none" strike="noStrike" kern="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0" cap="none" spc="0" normalizeH="0" baseline="0" noProof="0" dirty="0">
                <a:ln w="0"/>
                <a:solidFill>
                  <a:srgbClr val="1F497D">
                    <a:lumMod val="75000"/>
                  </a:srgbClr>
                </a:solidFill>
                <a:effectLst/>
                <a:uLnTx/>
                <a:uFillTx/>
                <a:latin typeface="Calibri"/>
                <a:ea typeface="+mn-ea"/>
                <a:cs typeface="+mn-cs"/>
              </a:endParaRPr>
            </a:p>
          </p:txBody>
        </p:sp>
      </p:grpSp>
      <p:pic>
        <p:nvPicPr>
          <p:cNvPr id="39" name="59c3c5f047238">
            <a:hlinkClick r:id="" action="ppaction://media"/>
            <a:extLst>
              <a:ext uri="{FF2B5EF4-FFF2-40B4-BE49-F238E27FC236}">
                <a16:creationId xmlns:a16="http://schemas.microsoft.com/office/drawing/2014/main" id="{08BCB4DA-1822-481A-B833-BBD34688CC4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10825" y="1859813"/>
            <a:ext cx="1384390" cy="1384390"/>
          </a:xfrm>
          <a:prstGeom prst="rect">
            <a:avLst/>
          </a:prstGeom>
        </p:spPr>
      </p:pic>
      <p:pic>
        <p:nvPicPr>
          <p:cNvPr id="40" name="AmthanhThua">
            <a:hlinkClick r:id="" action="ppaction://media"/>
            <a:extLst>
              <a:ext uri="{FF2B5EF4-FFF2-40B4-BE49-F238E27FC236}">
                <a16:creationId xmlns:a16="http://schemas.microsoft.com/office/drawing/2014/main" id="{15DD97E1-0E7F-49CA-9587-3AB1886D92FC}"/>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716184" y="3823004"/>
            <a:ext cx="1316836" cy="1316836"/>
          </a:xfrm>
          <a:prstGeom prst="rect">
            <a:avLst/>
          </a:prstGeom>
        </p:spPr>
      </p:pic>
      <p:pic>
        <p:nvPicPr>
          <p:cNvPr id="41" name="AmthanhThua">
            <a:hlinkClick r:id="" action="ppaction://media"/>
            <a:extLst>
              <a:ext uri="{FF2B5EF4-FFF2-40B4-BE49-F238E27FC236}">
                <a16:creationId xmlns:a16="http://schemas.microsoft.com/office/drawing/2014/main" id="{EC152151-13C7-471D-BD4D-823A407EB9E0}"/>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971438" y="107279"/>
            <a:ext cx="1316836" cy="1316836"/>
          </a:xfrm>
          <a:prstGeom prst="rect">
            <a:avLst/>
          </a:prstGeom>
        </p:spPr>
      </p:pic>
      <p:pic>
        <p:nvPicPr>
          <p:cNvPr id="47" name="Picture 46">
            <a:hlinkClick r:id="rId12" action="ppaction://hlinksldjump"/>
            <a:extLst>
              <a:ext uri="{FF2B5EF4-FFF2-40B4-BE49-F238E27FC236}">
                <a16:creationId xmlns:a16="http://schemas.microsoft.com/office/drawing/2014/main" id="{8A986D9C-2D13-4158-9AB9-0FF8DFFFF77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54454" y="5725792"/>
            <a:ext cx="3054312" cy="1090998"/>
          </a:xfrm>
          <a:prstGeom prst="rect">
            <a:avLst/>
          </a:prstGeom>
        </p:spPr>
      </p:pic>
      <p:sp>
        <p:nvSpPr>
          <p:cNvPr id="48" name="TextBox 47">
            <a:extLst>
              <a:ext uri="{FF2B5EF4-FFF2-40B4-BE49-F238E27FC236}">
                <a16:creationId xmlns:a16="http://schemas.microsoft.com/office/drawing/2014/main" id="{516920A6-C155-421F-B64B-93B1CF31EC01}"/>
              </a:ext>
            </a:extLst>
          </p:cNvPr>
          <p:cNvSpPr txBox="1"/>
          <p:nvPr/>
        </p:nvSpPr>
        <p:spPr>
          <a:xfrm>
            <a:off x="501079" y="6181866"/>
            <a:ext cx="116365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2060"/>
                </a:solidFill>
                <a:effectLst/>
                <a:uLnTx/>
                <a:uFillTx/>
                <a:latin typeface="Arial"/>
                <a:ea typeface="+mn-ea"/>
                <a:cs typeface="+mn-cs"/>
              </a:rPr>
              <a:t>MỞ KHÓA</a:t>
            </a:r>
          </a:p>
        </p:txBody>
      </p:sp>
      <p:grpSp>
        <p:nvGrpSpPr>
          <p:cNvPr id="43" name="Google Shape;2075;p60">
            <a:extLst>
              <a:ext uri="{FF2B5EF4-FFF2-40B4-BE49-F238E27FC236}">
                <a16:creationId xmlns:a16="http://schemas.microsoft.com/office/drawing/2014/main" id="{FF52072D-B27C-4867-A13C-C682EEA938FE}"/>
              </a:ext>
            </a:extLst>
          </p:cNvPr>
          <p:cNvGrpSpPr/>
          <p:nvPr/>
        </p:nvGrpSpPr>
        <p:grpSpPr>
          <a:xfrm rot="10800000" flipH="1">
            <a:off x="9517821" y="5626895"/>
            <a:ext cx="2816990" cy="1231105"/>
            <a:chOff x="7446343" y="212596"/>
            <a:chExt cx="1552422" cy="990230"/>
          </a:xfrm>
        </p:grpSpPr>
        <p:sp>
          <p:nvSpPr>
            <p:cNvPr id="44" name="Google Shape;2076;p60">
              <a:extLst>
                <a:ext uri="{FF2B5EF4-FFF2-40B4-BE49-F238E27FC236}">
                  <a16:creationId xmlns:a16="http://schemas.microsoft.com/office/drawing/2014/main" id="{637B0705-5A3B-43B7-98B9-5D5F0CA1BC0D}"/>
                </a:ext>
              </a:extLst>
            </p:cNvPr>
            <p:cNvSpPr/>
            <p:nvPr/>
          </p:nvSpPr>
          <p:spPr>
            <a:xfrm rot="-6062124">
              <a:off x="8521253" y="652373"/>
              <a:ext cx="516017" cy="326892"/>
            </a:xfrm>
            <a:custGeom>
              <a:avLst/>
              <a:gdLst/>
              <a:ahLst/>
              <a:cxnLst/>
              <a:rect l="l" t="t" r="r" b="b"/>
              <a:pathLst>
                <a:path w="23132" h="14652" extrusionOk="0">
                  <a:moveTo>
                    <a:pt x="0" y="1"/>
                  </a:moveTo>
                  <a:lnTo>
                    <a:pt x="0" y="1"/>
                  </a:lnTo>
                  <a:cubicBezTo>
                    <a:pt x="578" y="3709"/>
                    <a:pt x="4529" y="7964"/>
                    <a:pt x="7508" y="10031"/>
                  </a:cubicBezTo>
                  <a:cubicBezTo>
                    <a:pt x="12098" y="13314"/>
                    <a:pt x="16961" y="13253"/>
                    <a:pt x="22219" y="14651"/>
                  </a:cubicBezTo>
                  <a:lnTo>
                    <a:pt x="23131" y="13253"/>
                  </a:lnTo>
                  <a:cubicBezTo>
                    <a:pt x="20244" y="9636"/>
                    <a:pt x="17964" y="6080"/>
                    <a:pt x="13587" y="3952"/>
                  </a:cubicBezTo>
                  <a:cubicBezTo>
                    <a:pt x="9484" y="1976"/>
                    <a:pt x="4438" y="730"/>
                    <a:pt x="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45" name="Google Shape;2077;p60">
              <a:extLst>
                <a:ext uri="{FF2B5EF4-FFF2-40B4-BE49-F238E27FC236}">
                  <a16:creationId xmlns:a16="http://schemas.microsoft.com/office/drawing/2014/main" id="{3747551C-89AF-477E-BB4E-F591DD5C1B6D}"/>
                </a:ext>
              </a:extLst>
            </p:cNvPr>
            <p:cNvSpPr/>
            <p:nvPr/>
          </p:nvSpPr>
          <p:spPr>
            <a:xfrm rot="-6062124">
              <a:off x="8524084" y="654705"/>
              <a:ext cx="511265" cy="326892"/>
            </a:xfrm>
            <a:custGeom>
              <a:avLst/>
              <a:gdLst/>
              <a:ahLst/>
              <a:cxnLst/>
              <a:rect l="l" t="t" r="r" b="b"/>
              <a:pathLst>
                <a:path w="22919" h="14652" extrusionOk="0">
                  <a:moveTo>
                    <a:pt x="0" y="1"/>
                  </a:moveTo>
                  <a:cubicBezTo>
                    <a:pt x="578" y="3678"/>
                    <a:pt x="4529" y="7964"/>
                    <a:pt x="7508" y="10031"/>
                  </a:cubicBezTo>
                  <a:cubicBezTo>
                    <a:pt x="12098" y="13314"/>
                    <a:pt x="16961" y="13253"/>
                    <a:pt x="22219" y="14651"/>
                  </a:cubicBezTo>
                  <a:lnTo>
                    <a:pt x="22918" y="13557"/>
                  </a:lnTo>
                  <a:cubicBezTo>
                    <a:pt x="19453" y="11490"/>
                    <a:pt x="1611" y="1520"/>
                    <a:pt x="243" y="31"/>
                  </a:cubicBezTo>
                  <a:cubicBezTo>
                    <a:pt x="182" y="1"/>
                    <a:pt x="91"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46" name="Google Shape;2078;p60">
              <a:extLst>
                <a:ext uri="{FF2B5EF4-FFF2-40B4-BE49-F238E27FC236}">
                  <a16:creationId xmlns:a16="http://schemas.microsoft.com/office/drawing/2014/main" id="{08E02EDA-F29F-4074-B43D-69399BAE53CB}"/>
                </a:ext>
              </a:extLst>
            </p:cNvPr>
            <p:cNvSpPr/>
            <p:nvPr/>
          </p:nvSpPr>
          <p:spPr>
            <a:xfrm rot="-5400000">
              <a:off x="7458008" y="519616"/>
              <a:ext cx="139690" cy="163019"/>
            </a:xfrm>
            <a:custGeom>
              <a:avLst/>
              <a:gdLst/>
              <a:ahLst/>
              <a:cxnLst/>
              <a:rect l="l" t="t" r="r" b="b"/>
              <a:pathLst>
                <a:path w="6262" h="7307" extrusionOk="0">
                  <a:moveTo>
                    <a:pt x="2420" y="1"/>
                  </a:moveTo>
                  <a:cubicBezTo>
                    <a:pt x="2162" y="1"/>
                    <a:pt x="1901" y="87"/>
                    <a:pt x="1642" y="285"/>
                  </a:cubicBezTo>
                  <a:cubicBezTo>
                    <a:pt x="1" y="1501"/>
                    <a:pt x="2189" y="4024"/>
                    <a:pt x="3131" y="4784"/>
                  </a:cubicBezTo>
                  <a:cubicBezTo>
                    <a:pt x="4074" y="5604"/>
                    <a:pt x="5289" y="6303"/>
                    <a:pt x="6049" y="7185"/>
                  </a:cubicBezTo>
                  <a:cubicBezTo>
                    <a:pt x="6110" y="7185"/>
                    <a:pt x="6110" y="7246"/>
                    <a:pt x="6140" y="7306"/>
                  </a:cubicBezTo>
                  <a:lnTo>
                    <a:pt x="6201" y="7154"/>
                  </a:lnTo>
                  <a:cubicBezTo>
                    <a:pt x="6262" y="5878"/>
                    <a:pt x="5988" y="4632"/>
                    <a:pt x="5502" y="3477"/>
                  </a:cubicBezTo>
                  <a:cubicBezTo>
                    <a:pt x="5117" y="2552"/>
                    <a:pt x="3821" y="1"/>
                    <a:pt x="24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49" name="Google Shape;2079;p60">
              <a:extLst>
                <a:ext uri="{FF2B5EF4-FFF2-40B4-BE49-F238E27FC236}">
                  <a16:creationId xmlns:a16="http://schemas.microsoft.com/office/drawing/2014/main" id="{E89258C8-BBD0-471F-92ED-4309D3A3C2EC}"/>
                </a:ext>
              </a:extLst>
            </p:cNvPr>
            <p:cNvSpPr/>
            <p:nvPr/>
          </p:nvSpPr>
          <p:spPr>
            <a:xfrm rot="-5400000">
              <a:off x="7530846" y="425636"/>
              <a:ext cx="69845" cy="141445"/>
            </a:xfrm>
            <a:custGeom>
              <a:avLst/>
              <a:gdLst/>
              <a:ahLst/>
              <a:cxnLst/>
              <a:rect l="l" t="t" r="r" b="b"/>
              <a:pathLst>
                <a:path w="3131" h="6340" extrusionOk="0">
                  <a:moveTo>
                    <a:pt x="1742" y="1"/>
                  </a:moveTo>
                  <a:cubicBezTo>
                    <a:pt x="1545" y="1"/>
                    <a:pt x="1329" y="123"/>
                    <a:pt x="1094" y="412"/>
                  </a:cubicBezTo>
                  <a:cubicBezTo>
                    <a:pt x="0" y="1780"/>
                    <a:pt x="1763" y="4850"/>
                    <a:pt x="2037" y="6339"/>
                  </a:cubicBezTo>
                  <a:lnTo>
                    <a:pt x="2097" y="6339"/>
                  </a:lnTo>
                  <a:cubicBezTo>
                    <a:pt x="2918" y="5731"/>
                    <a:pt x="3131" y="4181"/>
                    <a:pt x="3131" y="3208"/>
                  </a:cubicBezTo>
                  <a:cubicBezTo>
                    <a:pt x="3131" y="2535"/>
                    <a:pt x="2640" y="1"/>
                    <a:pt x="17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50" name="Google Shape;2080;p60">
              <a:extLst>
                <a:ext uri="{FF2B5EF4-FFF2-40B4-BE49-F238E27FC236}">
                  <a16:creationId xmlns:a16="http://schemas.microsoft.com/office/drawing/2014/main" id="{CF4E0622-6802-4AEF-A808-5FC69134CC82}"/>
                </a:ext>
              </a:extLst>
            </p:cNvPr>
            <p:cNvSpPr/>
            <p:nvPr/>
          </p:nvSpPr>
          <p:spPr>
            <a:xfrm rot="-5400000">
              <a:off x="7673243" y="523754"/>
              <a:ext cx="115754" cy="172836"/>
            </a:xfrm>
            <a:custGeom>
              <a:avLst/>
              <a:gdLst/>
              <a:ahLst/>
              <a:cxnLst/>
              <a:rect l="l" t="t" r="r" b="b"/>
              <a:pathLst>
                <a:path w="5189" h="7747" extrusionOk="0">
                  <a:moveTo>
                    <a:pt x="1596" y="0"/>
                  </a:moveTo>
                  <a:cubicBezTo>
                    <a:pt x="552" y="0"/>
                    <a:pt x="1" y="1270"/>
                    <a:pt x="204" y="2488"/>
                  </a:cubicBezTo>
                  <a:cubicBezTo>
                    <a:pt x="477" y="4130"/>
                    <a:pt x="1146" y="5771"/>
                    <a:pt x="2514" y="6744"/>
                  </a:cubicBezTo>
                  <a:cubicBezTo>
                    <a:pt x="3213" y="7261"/>
                    <a:pt x="4155" y="7686"/>
                    <a:pt x="5037" y="7747"/>
                  </a:cubicBezTo>
                  <a:lnTo>
                    <a:pt x="5189" y="7534"/>
                  </a:lnTo>
                  <a:cubicBezTo>
                    <a:pt x="4216" y="5498"/>
                    <a:pt x="4824" y="2032"/>
                    <a:pt x="2848" y="513"/>
                  </a:cubicBezTo>
                  <a:cubicBezTo>
                    <a:pt x="2379" y="153"/>
                    <a:pt x="1958" y="0"/>
                    <a:pt x="15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51" name="Google Shape;2081;p60">
              <a:extLst>
                <a:ext uri="{FF2B5EF4-FFF2-40B4-BE49-F238E27FC236}">
                  <a16:creationId xmlns:a16="http://schemas.microsoft.com/office/drawing/2014/main" id="{B37CEDE3-34CC-47C3-8084-315BEC7E5A4D}"/>
                </a:ext>
              </a:extLst>
            </p:cNvPr>
            <p:cNvSpPr/>
            <p:nvPr/>
          </p:nvSpPr>
          <p:spPr>
            <a:xfrm rot="-5400000">
              <a:off x="7808241" y="289389"/>
              <a:ext cx="119546" cy="202865"/>
            </a:xfrm>
            <a:custGeom>
              <a:avLst/>
              <a:gdLst/>
              <a:ahLst/>
              <a:cxnLst/>
              <a:rect l="l" t="t" r="r" b="b"/>
              <a:pathLst>
                <a:path w="5359" h="9093" extrusionOk="0">
                  <a:moveTo>
                    <a:pt x="3612" y="0"/>
                  </a:moveTo>
                  <a:cubicBezTo>
                    <a:pt x="3080" y="0"/>
                    <a:pt x="2477" y="282"/>
                    <a:pt x="1885" y="916"/>
                  </a:cubicBezTo>
                  <a:cubicBezTo>
                    <a:pt x="760" y="2132"/>
                    <a:pt x="274" y="3773"/>
                    <a:pt x="122" y="5354"/>
                  </a:cubicBezTo>
                  <a:cubicBezTo>
                    <a:pt x="0" y="6570"/>
                    <a:pt x="0" y="7937"/>
                    <a:pt x="61" y="9092"/>
                  </a:cubicBezTo>
                  <a:lnTo>
                    <a:pt x="122" y="9032"/>
                  </a:lnTo>
                  <a:cubicBezTo>
                    <a:pt x="2645" y="8211"/>
                    <a:pt x="5228" y="5141"/>
                    <a:pt x="5319" y="2497"/>
                  </a:cubicBezTo>
                  <a:cubicBezTo>
                    <a:pt x="5359" y="990"/>
                    <a:pt x="4610" y="0"/>
                    <a:pt x="36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52" name="Google Shape;2082;p60">
              <a:extLst>
                <a:ext uri="{FF2B5EF4-FFF2-40B4-BE49-F238E27FC236}">
                  <a16:creationId xmlns:a16="http://schemas.microsoft.com/office/drawing/2014/main" id="{B7A2CCCC-BDA4-41D3-8047-4052517FEA15}"/>
                </a:ext>
              </a:extLst>
            </p:cNvPr>
            <p:cNvSpPr/>
            <p:nvPr/>
          </p:nvSpPr>
          <p:spPr>
            <a:xfrm rot="-5400000">
              <a:off x="7989721" y="493913"/>
              <a:ext cx="117315" cy="243581"/>
            </a:xfrm>
            <a:custGeom>
              <a:avLst/>
              <a:gdLst/>
              <a:ahLst/>
              <a:cxnLst/>
              <a:rect l="l" t="t" r="r" b="b"/>
              <a:pathLst>
                <a:path w="5259" h="10918" extrusionOk="0">
                  <a:moveTo>
                    <a:pt x="1668" y="1"/>
                  </a:moveTo>
                  <a:cubicBezTo>
                    <a:pt x="145" y="1"/>
                    <a:pt x="1" y="2163"/>
                    <a:pt x="1" y="3288"/>
                  </a:cubicBezTo>
                  <a:cubicBezTo>
                    <a:pt x="1" y="6267"/>
                    <a:pt x="1855" y="10492"/>
                    <a:pt x="5198" y="10918"/>
                  </a:cubicBezTo>
                  <a:lnTo>
                    <a:pt x="5259" y="10705"/>
                  </a:lnTo>
                  <a:cubicBezTo>
                    <a:pt x="4894" y="8455"/>
                    <a:pt x="5107" y="5993"/>
                    <a:pt x="4560" y="3744"/>
                  </a:cubicBezTo>
                  <a:cubicBezTo>
                    <a:pt x="4226" y="2346"/>
                    <a:pt x="3557" y="97"/>
                    <a:pt x="1794" y="6"/>
                  </a:cubicBezTo>
                  <a:cubicBezTo>
                    <a:pt x="1751" y="2"/>
                    <a:pt x="1709" y="1"/>
                    <a:pt x="16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53" name="Google Shape;2083;p60">
              <a:extLst>
                <a:ext uri="{FF2B5EF4-FFF2-40B4-BE49-F238E27FC236}">
                  <a16:creationId xmlns:a16="http://schemas.microsoft.com/office/drawing/2014/main" id="{30EE645F-30F4-4456-91AB-A6044C686112}"/>
                </a:ext>
              </a:extLst>
            </p:cNvPr>
            <p:cNvSpPr/>
            <p:nvPr/>
          </p:nvSpPr>
          <p:spPr>
            <a:xfrm rot="-5400000">
              <a:off x="8134111" y="328439"/>
              <a:ext cx="105135" cy="194811"/>
            </a:xfrm>
            <a:custGeom>
              <a:avLst/>
              <a:gdLst/>
              <a:ahLst/>
              <a:cxnLst/>
              <a:rect l="l" t="t" r="r" b="b"/>
              <a:pathLst>
                <a:path w="4713" h="8732" extrusionOk="0">
                  <a:moveTo>
                    <a:pt x="1957" y="0"/>
                  </a:moveTo>
                  <a:cubicBezTo>
                    <a:pt x="1240" y="0"/>
                    <a:pt x="742" y="1380"/>
                    <a:pt x="548" y="2349"/>
                  </a:cubicBezTo>
                  <a:cubicBezTo>
                    <a:pt x="214" y="3838"/>
                    <a:pt x="1" y="5480"/>
                    <a:pt x="214" y="6969"/>
                  </a:cubicBezTo>
                  <a:cubicBezTo>
                    <a:pt x="335" y="7516"/>
                    <a:pt x="639" y="8185"/>
                    <a:pt x="426" y="8732"/>
                  </a:cubicBezTo>
                  <a:lnTo>
                    <a:pt x="487" y="8732"/>
                  </a:lnTo>
                  <a:cubicBezTo>
                    <a:pt x="2189" y="6604"/>
                    <a:pt x="4712" y="3626"/>
                    <a:pt x="2949" y="829"/>
                  </a:cubicBezTo>
                  <a:cubicBezTo>
                    <a:pt x="2586" y="235"/>
                    <a:pt x="2253" y="0"/>
                    <a:pt x="195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54" name="Google Shape;2084;p60">
              <a:extLst>
                <a:ext uri="{FF2B5EF4-FFF2-40B4-BE49-F238E27FC236}">
                  <a16:creationId xmlns:a16="http://schemas.microsoft.com/office/drawing/2014/main" id="{40AE179E-C298-467C-8103-02172CAC25AE}"/>
                </a:ext>
              </a:extLst>
            </p:cNvPr>
            <p:cNvSpPr/>
            <p:nvPr/>
          </p:nvSpPr>
          <p:spPr>
            <a:xfrm rot="-5400000">
              <a:off x="7896741" y="-61367"/>
              <a:ext cx="250424" cy="1071482"/>
            </a:xfrm>
            <a:custGeom>
              <a:avLst/>
              <a:gdLst/>
              <a:ahLst/>
              <a:cxnLst/>
              <a:rect l="l" t="t" r="r" b="b"/>
              <a:pathLst>
                <a:path w="11226" h="48027" extrusionOk="0">
                  <a:moveTo>
                    <a:pt x="269" y="1"/>
                  </a:moveTo>
                  <a:cubicBezTo>
                    <a:pt x="130" y="1"/>
                    <a:pt x="0" y="146"/>
                    <a:pt x="83" y="291"/>
                  </a:cubicBezTo>
                  <a:cubicBezTo>
                    <a:pt x="1755" y="3331"/>
                    <a:pt x="3427" y="6431"/>
                    <a:pt x="4217" y="9805"/>
                  </a:cubicBezTo>
                  <a:cubicBezTo>
                    <a:pt x="5068" y="13392"/>
                    <a:pt x="4703" y="17161"/>
                    <a:pt x="4339" y="20778"/>
                  </a:cubicBezTo>
                  <a:cubicBezTo>
                    <a:pt x="3974" y="24395"/>
                    <a:pt x="3609" y="27982"/>
                    <a:pt x="3822" y="31629"/>
                  </a:cubicBezTo>
                  <a:cubicBezTo>
                    <a:pt x="4004" y="34486"/>
                    <a:pt x="4399" y="37374"/>
                    <a:pt x="5311" y="40079"/>
                  </a:cubicBezTo>
                  <a:cubicBezTo>
                    <a:pt x="6375" y="43180"/>
                    <a:pt x="8199" y="45915"/>
                    <a:pt x="10752" y="47982"/>
                  </a:cubicBezTo>
                  <a:cubicBezTo>
                    <a:pt x="10796" y="48013"/>
                    <a:pt x="10843" y="48026"/>
                    <a:pt x="10888" y="48026"/>
                  </a:cubicBezTo>
                  <a:cubicBezTo>
                    <a:pt x="11067" y="48026"/>
                    <a:pt x="11226" y="47823"/>
                    <a:pt x="11056" y="47678"/>
                  </a:cubicBezTo>
                  <a:cubicBezTo>
                    <a:pt x="8746" y="45824"/>
                    <a:pt x="7013" y="43392"/>
                    <a:pt x="5950" y="40596"/>
                  </a:cubicBezTo>
                  <a:cubicBezTo>
                    <a:pt x="4916" y="37891"/>
                    <a:pt x="4491" y="34973"/>
                    <a:pt x="4278" y="32085"/>
                  </a:cubicBezTo>
                  <a:cubicBezTo>
                    <a:pt x="4035" y="28498"/>
                    <a:pt x="4339" y="24973"/>
                    <a:pt x="4703" y="21416"/>
                  </a:cubicBezTo>
                  <a:cubicBezTo>
                    <a:pt x="5038" y="17830"/>
                    <a:pt x="5463" y="14121"/>
                    <a:pt x="4795" y="10565"/>
                  </a:cubicBezTo>
                  <a:cubicBezTo>
                    <a:pt x="4095" y="6826"/>
                    <a:pt x="2272" y="3392"/>
                    <a:pt x="448" y="109"/>
                  </a:cubicBezTo>
                  <a:cubicBezTo>
                    <a:pt x="400" y="32"/>
                    <a:pt x="333" y="1"/>
                    <a:pt x="26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55" name="Google Shape;2085;p60">
              <a:extLst>
                <a:ext uri="{FF2B5EF4-FFF2-40B4-BE49-F238E27FC236}">
                  <a16:creationId xmlns:a16="http://schemas.microsoft.com/office/drawing/2014/main" id="{4A550777-913C-4DB3-9298-2CEFA63DC29B}"/>
                </a:ext>
              </a:extLst>
            </p:cNvPr>
            <p:cNvSpPr/>
            <p:nvPr/>
          </p:nvSpPr>
          <p:spPr>
            <a:xfrm rot="-5400000">
              <a:off x="7846549" y="323072"/>
              <a:ext cx="149483" cy="228387"/>
            </a:xfrm>
            <a:custGeom>
              <a:avLst/>
              <a:gdLst/>
              <a:ahLst/>
              <a:cxnLst/>
              <a:rect l="l" t="t" r="r" b="b"/>
              <a:pathLst>
                <a:path w="6701" h="10237" extrusionOk="0">
                  <a:moveTo>
                    <a:pt x="6442" y="1"/>
                  </a:moveTo>
                  <a:cubicBezTo>
                    <a:pt x="6363" y="1"/>
                    <a:pt x="6283" y="41"/>
                    <a:pt x="6249" y="133"/>
                  </a:cubicBezTo>
                  <a:cubicBezTo>
                    <a:pt x="5550" y="2048"/>
                    <a:pt x="4638" y="3842"/>
                    <a:pt x="3604" y="5605"/>
                  </a:cubicBezTo>
                  <a:cubicBezTo>
                    <a:pt x="3148" y="6395"/>
                    <a:pt x="2662" y="7216"/>
                    <a:pt x="2024" y="7945"/>
                  </a:cubicBezTo>
                  <a:cubicBezTo>
                    <a:pt x="1416" y="8583"/>
                    <a:pt x="747" y="9191"/>
                    <a:pt x="139" y="9860"/>
                  </a:cubicBezTo>
                  <a:cubicBezTo>
                    <a:pt x="0" y="10022"/>
                    <a:pt x="143" y="10236"/>
                    <a:pt x="299" y="10236"/>
                  </a:cubicBezTo>
                  <a:cubicBezTo>
                    <a:pt x="349" y="10236"/>
                    <a:pt x="399" y="10215"/>
                    <a:pt x="443" y="10164"/>
                  </a:cubicBezTo>
                  <a:cubicBezTo>
                    <a:pt x="1051" y="9465"/>
                    <a:pt x="1750" y="8857"/>
                    <a:pt x="2358" y="8158"/>
                  </a:cubicBezTo>
                  <a:cubicBezTo>
                    <a:pt x="2996" y="7459"/>
                    <a:pt x="3483" y="6638"/>
                    <a:pt x="3969" y="5787"/>
                  </a:cubicBezTo>
                  <a:cubicBezTo>
                    <a:pt x="5002" y="4024"/>
                    <a:pt x="5914" y="2170"/>
                    <a:pt x="6644" y="255"/>
                  </a:cubicBezTo>
                  <a:cubicBezTo>
                    <a:pt x="6700" y="105"/>
                    <a:pt x="6571" y="1"/>
                    <a:pt x="64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56" name="Google Shape;2086;p60">
              <a:extLst>
                <a:ext uri="{FF2B5EF4-FFF2-40B4-BE49-F238E27FC236}">
                  <a16:creationId xmlns:a16="http://schemas.microsoft.com/office/drawing/2014/main" id="{64BFDEAF-7DEC-415D-96B6-292AE73734EE}"/>
                </a:ext>
              </a:extLst>
            </p:cNvPr>
            <p:cNvSpPr/>
            <p:nvPr/>
          </p:nvSpPr>
          <p:spPr>
            <a:xfrm rot="-5400000">
              <a:off x="7704691" y="463221"/>
              <a:ext cx="153810" cy="203646"/>
            </a:xfrm>
            <a:custGeom>
              <a:avLst/>
              <a:gdLst/>
              <a:ahLst/>
              <a:cxnLst/>
              <a:rect l="l" t="t" r="r" b="b"/>
              <a:pathLst>
                <a:path w="6895" h="9128" extrusionOk="0">
                  <a:moveTo>
                    <a:pt x="248" y="0"/>
                  </a:moveTo>
                  <a:cubicBezTo>
                    <a:pt x="127" y="0"/>
                    <a:pt x="1" y="102"/>
                    <a:pt x="37" y="248"/>
                  </a:cubicBezTo>
                  <a:cubicBezTo>
                    <a:pt x="523" y="2284"/>
                    <a:pt x="1496" y="4138"/>
                    <a:pt x="2955" y="5628"/>
                  </a:cubicBezTo>
                  <a:cubicBezTo>
                    <a:pt x="3502" y="6175"/>
                    <a:pt x="4171" y="6600"/>
                    <a:pt x="4809" y="7087"/>
                  </a:cubicBezTo>
                  <a:cubicBezTo>
                    <a:pt x="5417" y="7543"/>
                    <a:pt x="6298" y="8151"/>
                    <a:pt x="6481" y="8971"/>
                  </a:cubicBezTo>
                  <a:cubicBezTo>
                    <a:pt x="6493" y="9081"/>
                    <a:pt x="6564" y="9127"/>
                    <a:pt x="6643" y="9127"/>
                  </a:cubicBezTo>
                  <a:cubicBezTo>
                    <a:pt x="6760" y="9127"/>
                    <a:pt x="6894" y="9025"/>
                    <a:pt x="6876" y="8880"/>
                  </a:cubicBezTo>
                  <a:cubicBezTo>
                    <a:pt x="6694" y="8151"/>
                    <a:pt x="6086" y="7573"/>
                    <a:pt x="5539" y="7117"/>
                  </a:cubicBezTo>
                  <a:cubicBezTo>
                    <a:pt x="4900" y="6631"/>
                    <a:pt x="4201" y="6205"/>
                    <a:pt x="3593" y="5658"/>
                  </a:cubicBezTo>
                  <a:cubicBezTo>
                    <a:pt x="1982" y="4230"/>
                    <a:pt x="918" y="2254"/>
                    <a:pt x="432" y="157"/>
                  </a:cubicBezTo>
                  <a:cubicBezTo>
                    <a:pt x="408" y="47"/>
                    <a:pt x="329" y="0"/>
                    <a:pt x="24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57" name="Google Shape;2087;p60">
              <a:extLst>
                <a:ext uri="{FF2B5EF4-FFF2-40B4-BE49-F238E27FC236}">
                  <a16:creationId xmlns:a16="http://schemas.microsoft.com/office/drawing/2014/main" id="{2452F3E1-2D51-40A8-95AD-13541A017ABB}"/>
                </a:ext>
              </a:extLst>
            </p:cNvPr>
            <p:cNvSpPr/>
            <p:nvPr/>
          </p:nvSpPr>
          <p:spPr>
            <a:xfrm rot="-5400000">
              <a:off x="8016784" y="456683"/>
              <a:ext cx="134403" cy="230685"/>
            </a:xfrm>
            <a:custGeom>
              <a:avLst/>
              <a:gdLst/>
              <a:ahLst/>
              <a:cxnLst/>
              <a:rect l="l" t="t" r="r" b="b"/>
              <a:pathLst>
                <a:path w="6025" h="10340" extrusionOk="0">
                  <a:moveTo>
                    <a:pt x="248" y="1"/>
                  </a:moveTo>
                  <a:cubicBezTo>
                    <a:pt x="127" y="1"/>
                    <a:pt x="0" y="103"/>
                    <a:pt x="37" y="248"/>
                  </a:cubicBezTo>
                  <a:cubicBezTo>
                    <a:pt x="584" y="2558"/>
                    <a:pt x="857" y="4960"/>
                    <a:pt x="2073" y="7026"/>
                  </a:cubicBezTo>
                  <a:cubicBezTo>
                    <a:pt x="2529" y="7847"/>
                    <a:pt x="3106" y="8607"/>
                    <a:pt x="3775" y="9245"/>
                  </a:cubicBezTo>
                  <a:cubicBezTo>
                    <a:pt x="4322" y="9792"/>
                    <a:pt x="4991" y="10279"/>
                    <a:pt x="5781" y="10340"/>
                  </a:cubicBezTo>
                  <a:cubicBezTo>
                    <a:pt x="6024" y="10340"/>
                    <a:pt x="6024" y="9944"/>
                    <a:pt x="5781" y="9914"/>
                  </a:cubicBezTo>
                  <a:cubicBezTo>
                    <a:pt x="4991" y="9884"/>
                    <a:pt x="4292" y="9245"/>
                    <a:pt x="3775" y="8698"/>
                  </a:cubicBezTo>
                  <a:cubicBezTo>
                    <a:pt x="3198" y="8060"/>
                    <a:pt x="2681" y="7330"/>
                    <a:pt x="2286" y="6570"/>
                  </a:cubicBezTo>
                  <a:cubicBezTo>
                    <a:pt x="1192" y="4595"/>
                    <a:pt x="948" y="2315"/>
                    <a:pt x="432" y="157"/>
                  </a:cubicBezTo>
                  <a:cubicBezTo>
                    <a:pt x="407" y="47"/>
                    <a:pt x="329" y="1"/>
                    <a:pt x="24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58" name="Google Shape;2088;p60">
              <a:extLst>
                <a:ext uri="{FF2B5EF4-FFF2-40B4-BE49-F238E27FC236}">
                  <a16:creationId xmlns:a16="http://schemas.microsoft.com/office/drawing/2014/main" id="{04E2B4C5-D585-46F6-B137-7CDB30272752}"/>
                </a:ext>
              </a:extLst>
            </p:cNvPr>
            <p:cNvSpPr/>
            <p:nvPr/>
          </p:nvSpPr>
          <p:spPr>
            <a:xfrm rot="-5400000">
              <a:off x="8193743" y="357996"/>
              <a:ext cx="59516" cy="210807"/>
            </a:xfrm>
            <a:custGeom>
              <a:avLst/>
              <a:gdLst/>
              <a:ahLst/>
              <a:cxnLst/>
              <a:rect l="l" t="t" r="r" b="b"/>
              <a:pathLst>
                <a:path w="2668" h="9449" extrusionOk="0">
                  <a:moveTo>
                    <a:pt x="2470" y="1"/>
                  </a:moveTo>
                  <a:cubicBezTo>
                    <a:pt x="2372" y="1"/>
                    <a:pt x="2273" y="69"/>
                    <a:pt x="2273" y="206"/>
                  </a:cubicBezTo>
                  <a:cubicBezTo>
                    <a:pt x="2242" y="1756"/>
                    <a:pt x="2151" y="3337"/>
                    <a:pt x="1787" y="4856"/>
                  </a:cubicBezTo>
                  <a:cubicBezTo>
                    <a:pt x="1422" y="6346"/>
                    <a:pt x="844" y="7774"/>
                    <a:pt x="84" y="9142"/>
                  </a:cubicBezTo>
                  <a:cubicBezTo>
                    <a:pt x="0" y="9310"/>
                    <a:pt x="148" y="9449"/>
                    <a:pt x="288" y="9449"/>
                  </a:cubicBezTo>
                  <a:cubicBezTo>
                    <a:pt x="350" y="9449"/>
                    <a:pt x="411" y="9421"/>
                    <a:pt x="449" y="9355"/>
                  </a:cubicBezTo>
                  <a:cubicBezTo>
                    <a:pt x="1209" y="7957"/>
                    <a:pt x="1817" y="6498"/>
                    <a:pt x="2182" y="4948"/>
                  </a:cubicBezTo>
                  <a:cubicBezTo>
                    <a:pt x="2546" y="3397"/>
                    <a:pt x="2668" y="1786"/>
                    <a:pt x="2668" y="206"/>
                  </a:cubicBezTo>
                  <a:cubicBezTo>
                    <a:pt x="2668" y="69"/>
                    <a:pt x="2569" y="1"/>
                    <a:pt x="247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59" name="Google Shape;2089;p60">
              <a:extLst>
                <a:ext uri="{FF2B5EF4-FFF2-40B4-BE49-F238E27FC236}">
                  <a16:creationId xmlns:a16="http://schemas.microsoft.com/office/drawing/2014/main" id="{FDBEB7A0-5979-4B86-843E-A47E4DAE96C2}"/>
                </a:ext>
              </a:extLst>
            </p:cNvPr>
            <p:cNvSpPr/>
            <p:nvPr/>
          </p:nvSpPr>
          <p:spPr>
            <a:xfrm rot="-5400000">
              <a:off x="7603396" y="414905"/>
              <a:ext cx="29044" cy="153292"/>
            </a:xfrm>
            <a:custGeom>
              <a:avLst/>
              <a:gdLst/>
              <a:ahLst/>
              <a:cxnLst/>
              <a:rect l="l" t="t" r="r" b="b"/>
              <a:pathLst>
                <a:path w="1302" h="6871" extrusionOk="0">
                  <a:moveTo>
                    <a:pt x="826" y="1"/>
                  </a:moveTo>
                  <a:cubicBezTo>
                    <a:pt x="702" y="1"/>
                    <a:pt x="565" y="105"/>
                    <a:pt x="603" y="255"/>
                  </a:cubicBezTo>
                  <a:cubicBezTo>
                    <a:pt x="785" y="1319"/>
                    <a:pt x="876" y="2413"/>
                    <a:pt x="785" y="3507"/>
                  </a:cubicBezTo>
                  <a:cubicBezTo>
                    <a:pt x="694" y="4571"/>
                    <a:pt x="420" y="5605"/>
                    <a:pt x="55" y="6608"/>
                  </a:cubicBezTo>
                  <a:cubicBezTo>
                    <a:pt x="1" y="6772"/>
                    <a:pt x="121" y="6870"/>
                    <a:pt x="246" y="6870"/>
                  </a:cubicBezTo>
                  <a:cubicBezTo>
                    <a:pt x="329" y="6870"/>
                    <a:pt x="414" y="6827"/>
                    <a:pt x="451" y="6729"/>
                  </a:cubicBezTo>
                  <a:cubicBezTo>
                    <a:pt x="815" y="5696"/>
                    <a:pt x="1089" y="4602"/>
                    <a:pt x="1210" y="3507"/>
                  </a:cubicBezTo>
                  <a:cubicBezTo>
                    <a:pt x="1302" y="2383"/>
                    <a:pt x="1180" y="1258"/>
                    <a:pt x="998" y="133"/>
                  </a:cubicBezTo>
                  <a:cubicBezTo>
                    <a:pt x="975" y="41"/>
                    <a:pt x="903" y="1"/>
                    <a:pt x="82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60" name="Google Shape;2090;p60">
              <a:extLst>
                <a:ext uri="{FF2B5EF4-FFF2-40B4-BE49-F238E27FC236}">
                  <a16:creationId xmlns:a16="http://schemas.microsoft.com/office/drawing/2014/main" id="{2D835C88-7341-4593-A98B-FF533655B2B4}"/>
                </a:ext>
              </a:extLst>
            </p:cNvPr>
            <p:cNvSpPr/>
            <p:nvPr/>
          </p:nvSpPr>
          <p:spPr>
            <a:xfrm rot="-5400000">
              <a:off x="8050298" y="570550"/>
              <a:ext cx="600986" cy="458069"/>
            </a:xfrm>
            <a:custGeom>
              <a:avLst/>
              <a:gdLst/>
              <a:ahLst/>
              <a:cxnLst/>
              <a:rect l="l" t="t" r="r" b="b"/>
              <a:pathLst>
                <a:path w="26941" h="20532" extrusionOk="0">
                  <a:moveTo>
                    <a:pt x="258" y="0"/>
                  </a:moveTo>
                  <a:cubicBezTo>
                    <a:pt x="130" y="0"/>
                    <a:pt x="0" y="104"/>
                    <a:pt x="57" y="255"/>
                  </a:cubicBezTo>
                  <a:cubicBezTo>
                    <a:pt x="847" y="2200"/>
                    <a:pt x="2063" y="3841"/>
                    <a:pt x="3674" y="5209"/>
                  </a:cubicBezTo>
                  <a:cubicBezTo>
                    <a:pt x="5224" y="6516"/>
                    <a:pt x="7048" y="7580"/>
                    <a:pt x="8872" y="8461"/>
                  </a:cubicBezTo>
                  <a:cubicBezTo>
                    <a:pt x="10938" y="9464"/>
                    <a:pt x="13097" y="10255"/>
                    <a:pt x="15194" y="11167"/>
                  </a:cubicBezTo>
                  <a:cubicBezTo>
                    <a:pt x="17443" y="12109"/>
                    <a:pt x="19571" y="13234"/>
                    <a:pt x="21455" y="14814"/>
                  </a:cubicBezTo>
                  <a:cubicBezTo>
                    <a:pt x="23431" y="16395"/>
                    <a:pt x="25103" y="18310"/>
                    <a:pt x="26471" y="20437"/>
                  </a:cubicBezTo>
                  <a:cubicBezTo>
                    <a:pt x="26518" y="20503"/>
                    <a:pt x="26585" y="20531"/>
                    <a:pt x="26652" y="20531"/>
                  </a:cubicBezTo>
                  <a:cubicBezTo>
                    <a:pt x="26799" y="20531"/>
                    <a:pt x="26940" y="20392"/>
                    <a:pt x="26835" y="20225"/>
                  </a:cubicBezTo>
                  <a:cubicBezTo>
                    <a:pt x="24373" y="16395"/>
                    <a:pt x="20908" y="13355"/>
                    <a:pt x="16774" y="11410"/>
                  </a:cubicBezTo>
                  <a:cubicBezTo>
                    <a:pt x="12793" y="9556"/>
                    <a:pt x="8537" y="8309"/>
                    <a:pt x="4951" y="5695"/>
                  </a:cubicBezTo>
                  <a:cubicBezTo>
                    <a:pt x="2944" y="4236"/>
                    <a:pt x="1394" y="2443"/>
                    <a:pt x="452" y="133"/>
                  </a:cubicBezTo>
                  <a:cubicBezTo>
                    <a:pt x="417" y="40"/>
                    <a:pt x="338" y="0"/>
                    <a:pt x="2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61" name="Google Shape;2091;p60">
              <a:extLst>
                <a:ext uri="{FF2B5EF4-FFF2-40B4-BE49-F238E27FC236}">
                  <a16:creationId xmlns:a16="http://schemas.microsoft.com/office/drawing/2014/main" id="{8562CCFB-5940-4E68-B3C3-64DEF4712FD8}"/>
                </a:ext>
              </a:extLst>
            </p:cNvPr>
            <p:cNvSpPr/>
            <p:nvPr/>
          </p:nvSpPr>
          <p:spPr>
            <a:xfrm rot="-5400000">
              <a:off x="8080100" y="348371"/>
              <a:ext cx="342086" cy="589229"/>
            </a:xfrm>
            <a:custGeom>
              <a:avLst/>
              <a:gdLst/>
              <a:ahLst/>
              <a:cxnLst/>
              <a:rect l="l" t="t" r="r" b="b"/>
              <a:pathLst>
                <a:path w="15335" h="26411" extrusionOk="0">
                  <a:moveTo>
                    <a:pt x="201" y="1"/>
                  </a:moveTo>
                  <a:cubicBezTo>
                    <a:pt x="99" y="1"/>
                    <a:pt x="0" y="62"/>
                    <a:pt x="0" y="183"/>
                  </a:cubicBezTo>
                  <a:cubicBezTo>
                    <a:pt x="152" y="2281"/>
                    <a:pt x="1064" y="4196"/>
                    <a:pt x="1641" y="6202"/>
                  </a:cubicBezTo>
                  <a:cubicBezTo>
                    <a:pt x="2158" y="7995"/>
                    <a:pt x="2766" y="9758"/>
                    <a:pt x="3648" y="11399"/>
                  </a:cubicBezTo>
                  <a:cubicBezTo>
                    <a:pt x="4529" y="13010"/>
                    <a:pt x="5623" y="14500"/>
                    <a:pt x="6869" y="15867"/>
                  </a:cubicBezTo>
                  <a:cubicBezTo>
                    <a:pt x="8328" y="17539"/>
                    <a:pt x="9757" y="19241"/>
                    <a:pt x="11155" y="20974"/>
                  </a:cubicBezTo>
                  <a:cubicBezTo>
                    <a:pt x="11915" y="21916"/>
                    <a:pt x="12705" y="22858"/>
                    <a:pt x="13374" y="23861"/>
                  </a:cubicBezTo>
                  <a:cubicBezTo>
                    <a:pt x="13921" y="24652"/>
                    <a:pt x="14164" y="25655"/>
                    <a:pt x="14894" y="26354"/>
                  </a:cubicBezTo>
                  <a:cubicBezTo>
                    <a:pt x="14933" y="26393"/>
                    <a:pt x="14979" y="26410"/>
                    <a:pt x="15023" y="26410"/>
                  </a:cubicBezTo>
                  <a:cubicBezTo>
                    <a:pt x="15184" y="26410"/>
                    <a:pt x="15334" y="26193"/>
                    <a:pt x="15167" y="26050"/>
                  </a:cubicBezTo>
                  <a:cubicBezTo>
                    <a:pt x="14560" y="25472"/>
                    <a:pt x="14316" y="24621"/>
                    <a:pt x="13891" y="23892"/>
                  </a:cubicBezTo>
                  <a:cubicBezTo>
                    <a:pt x="13374" y="23041"/>
                    <a:pt x="12736" y="22250"/>
                    <a:pt x="12098" y="21491"/>
                  </a:cubicBezTo>
                  <a:cubicBezTo>
                    <a:pt x="10730" y="19819"/>
                    <a:pt x="9362" y="18117"/>
                    <a:pt x="7964" y="16506"/>
                  </a:cubicBezTo>
                  <a:cubicBezTo>
                    <a:pt x="6687" y="15047"/>
                    <a:pt x="5441" y="13618"/>
                    <a:pt x="4468" y="11946"/>
                  </a:cubicBezTo>
                  <a:cubicBezTo>
                    <a:pt x="3496" y="10366"/>
                    <a:pt x="2796" y="8664"/>
                    <a:pt x="2249" y="6901"/>
                  </a:cubicBezTo>
                  <a:cubicBezTo>
                    <a:pt x="1945" y="5837"/>
                    <a:pt x="1611" y="4773"/>
                    <a:pt x="1246" y="3709"/>
                  </a:cubicBezTo>
                  <a:cubicBezTo>
                    <a:pt x="851" y="2585"/>
                    <a:pt x="486" y="1399"/>
                    <a:pt x="426" y="183"/>
                  </a:cubicBezTo>
                  <a:cubicBezTo>
                    <a:pt x="410" y="62"/>
                    <a:pt x="304" y="1"/>
                    <a:pt x="20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62" name="Google Shape;2092;p60">
              <a:extLst>
                <a:ext uri="{FF2B5EF4-FFF2-40B4-BE49-F238E27FC236}">
                  <a16:creationId xmlns:a16="http://schemas.microsoft.com/office/drawing/2014/main" id="{4A1CB87F-B232-42A4-B42B-07E4FA5C1B3C}"/>
                </a:ext>
              </a:extLst>
            </p:cNvPr>
            <p:cNvSpPr/>
            <p:nvPr/>
          </p:nvSpPr>
          <p:spPr>
            <a:xfrm rot="-5400000">
              <a:off x="8201062" y="608268"/>
              <a:ext cx="77095" cy="131027"/>
            </a:xfrm>
            <a:custGeom>
              <a:avLst/>
              <a:gdLst/>
              <a:ahLst/>
              <a:cxnLst/>
              <a:rect l="l" t="t" r="r" b="b"/>
              <a:pathLst>
                <a:path w="3456" h="5873" extrusionOk="0">
                  <a:moveTo>
                    <a:pt x="1845" y="0"/>
                  </a:moveTo>
                  <a:cubicBezTo>
                    <a:pt x="1641" y="0"/>
                    <a:pt x="1421" y="75"/>
                    <a:pt x="1186" y="249"/>
                  </a:cubicBezTo>
                  <a:cubicBezTo>
                    <a:pt x="0" y="1131"/>
                    <a:pt x="1186" y="3775"/>
                    <a:pt x="1520" y="4808"/>
                  </a:cubicBezTo>
                  <a:lnTo>
                    <a:pt x="2462" y="5872"/>
                  </a:lnTo>
                  <a:cubicBezTo>
                    <a:pt x="2888" y="4930"/>
                    <a:pt x="3344" y="3714"/>
                    <a:pt x="3405" y="2620"/>
                  </a:cubicBezTo>
                  <a:cubicBezTo>
                    <a:pt x="3455" y="1836"/>
                    <a:pt x="2854" y="0"/>
                    <a:pt x="18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63" name="Google Shape;2093;p60">
              <a:extLst>
                <a:ext uri="{FF2B5EF4-FFF2-40B4-BE49-F238E27FC236}">
                  <a16:creationId xmlns:a16="http://schemas.microsoft.com/office/drawing/2014/main" id="{766C56A9-576E-465E-9331-A0E3BD6F9445}"/>
                </a:ext>
              </a:extLst>
            </p:cNvPr>
            <p:cNvSpPr/>
            <p:nvPr/>
          </p:nvSpPr>
          <p:spPr>
            <a:xfrm rot="-5400000">
              <a:off x="8122398" y="745596"/>
              <a:ext cx="103752" cy="76523"/>
            </a:xfrm>
            <a:custGeom>
              <a:avLst/>
              <a:gdLst/>
              <a:ahLst/>
              <a:cxnLst/>
              <a:rect l="l" t="t" r="r" b="b"/>
              <a:pathLst>
                <a:path w="4651" h="3430" extrusionOk="0">
                  <a:moveTo>
                    <a:pt x="963" y="1"/>
                  </a:moveTo>
                  <a:cubicBezTo>
                    <a:pt x="629" y="1"/>
                    <a:pt x="376" y="175"/>
                    <a:pt x="274" y="619"/>
                  </a:cubicBezTo>
                  <a:cubicBezTo>
                    <a:pt x="0" y="1834"/>
                    <a:pt x="2250" y="3324"/>
                    <a:pt x="3192" y="3415"/>
                  </a:cubicBezTo>
                  <a:cubicBezTo>
                    <a:pt x="3273" y="3425"/>
                    <a:pt x="3354" y="3429"/>
                    <a:pt x="3435" y="3429"/>
                  </a:cubicBezTo>
                  <a:cubicBezTo>
                    <a:pt x="3840" y="3429"/>
                    <a:pt x="4246" y="3324"/>
                    <a:pt x="4651" y="3324"/>
                  </a:cubicBezTo>
                  <a:lnTo>
                    <a:pt x="4225" y="2169"/>
                  </a:lnTo>
                  <a:cubicBezTo>
                    <a:pt x="3879" y="1753"/>
                    <a:pt x="2020" y="1"/>
                    <a:pt x="96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64" name="Google Shape;2094;p60">
              <a:extLst>
                <a:ext uri="{FF2B5EF4-FFF2-40B4-BE49-F238E27FC236}">
                  <a16:creationId xmlns:a16="http://schemas.microsoft.com/office/drawing/2014/main" id="{0391404C-96E6-4B45-9008-9A4DC1919EA3}"/>
                </a:ext>
              </a:extLst>
            </p:cNvPr>
            <p:cNvSpPr/>
            <p:nvPr/>
          </p:nvSpPr>
          <p:spPr>
            <a:xfrm rot="-5400000">
              <a:off x="8048584" y="670764"/>
              <a:ext cx="80709" cy="108204"/>
            </a:xfrm>
            <a:custGeom>
              <a:avLst/>
              <a:gdLst/>
              <a:ahLst/>
              <a:cxnLst/>
              <a:rect l="l" t="t" r="r" b="b"/>
              <a:pathLst>
                <a:path w="3618" h="4850" extrusionOk="0">
                  <a:moveTo>
                    <a:pt x="1344" y="0"/>
                  </a:moveTo>
                  <a:cubicBezTo>
                    <a:pt x="144" y="0"/>
                    <a:pt x="251" y="2993"/>
                    <a:pt x="1" y="3634"/>
                  </a:cubicBezTo>
                  <a:lnTo>
                    <a:pt x="487" y="4850"/>
                  </a:lnTo>
                  <a:cubicBezTo>
                    <a:pt x="1064" y="3968"/>
                    <a:pt x="3618" y="959"/>
                    <a:pt x="1703" y="78"/>
                  </a:cubicBezTo>
                  <a:cubicBezTo>
                    <a:pt x="1572" y="25"/>
                    <a:pt x="1452" y="0"/>
                    <a:pt x="134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65" name="Google Shape;2095;p60">
              <a:extLst>
                <a:ext uri="{FF2B5EF4-FFF2-40B4-BE49-F238E27FC236}">
                  <a16:creationId xmlns:a16="http://schemas.microsoft.com/office/drawing/2014/main" id="{48A63EF7-59AD-424D-9659-51C576EBA1C2}"/>
                </a:ext>
              </a:extLst>
            </p:cNvPr>
            <p:cNvSpPr/>
            <p:nvPr/>
          </p:nvSpPr>
          <p:spPr>
            <a:xfrm rot="-5400000">
              <a:off x="8004746" y="791472"/>
              <a:ext cx="94048" cy="72686"/>
            </a:xfrm>
            <a:custGeom>
              <a:avLst/>
              <a:gdLst/>
              <a:ahLst/>
              <a:cxnLst/>
              <a:rect l="l" t="t" r="r" b="b"/>
              <a:pathLst>
                <a:path w="4216" h="3258" extrusionOk="0">
                  <a:moveTo>
                    <a:pt x="1359" y="0"/>
                  </a:moveTo>
                  <a:cubicBezTo>
                    <a:pt x="610" y="0"/>
                    <a:pt x="0" y="428"/>
                    <a:pt x="538" y="1404"/>
                  </a:cubicBezTo>
                  <a:cubicBezTo>
                    <a:pt x="1176" y="2559"/>
                    <a:pt x="3060" y="3045"/>
                    <a:pt x="4215" y="3258"/>
                  </a:cubicBezTo>
                  <a:lnTo>
                    <a:pt x="3820" y="2103"/>
                  </a:lnTo>
                  <a:cubicBezTo>
                    <a:pt x="3547" y="1464"/>
                    <a:pt x="3121" y="735"/>
                    <a:pt x="2513" y="340"/>
                  </a:cubicBezTo>
                  <a:cubicBezTo>
                    <a:pt x="2188" y="119"/>
                    <a:pt x="1754" y="0"/>
                    <a:pt x="135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66" name="Google Shape;2096;p60">
              <a:extLst>
                <a:ext uri="{FF2B5EF4-FFF2-40B4-BE49-F238E27FC236}">
                  <a16:creationId xmlns:a16="http://schemas.microsoft.com/office/drawing/2014/main" id="{E4938187-8678-46D5-A17B-A327CD0845A0}"/>
                </a:ext>
              </a:extLst>
            </p:cNvPr>
            <p:cNvSpPr/>
            <p:nvPr/>
          </p:nvSpPr>
          <p:spPr>
            <a:xfrm rot="-5400000">
              <a:off x="7692787" y="735371"/>
              <a:ext cx="330240" cy="216295"/>
            </a:xfrm>
            <a:custGeom>
              <a:avLst/>
              <a:gdLst/>
              <a:ahLst/>
              <a:cxnLst/>
              <a:rect l="l" t="t" r="r" b="b"/>
              <a:pathLst>
                <a:path w="14804" h="9695" extrusionOk="0">
                  <a:moveTo>
                    <a:pt x="12261" y="1"/>
                  </a:moveTo>
                  <a:cubicBezTo>
                    <a:pt x="10935" y="1"/>
                    <a:pt x="8890" y="1334"/>
                    <a:pt x="8572" y="3980"/>
                  </a:cubicBezTo>
                  <a:cubicBezTo>
                    <a:pt x="8128" y="1620"/>
                    <a:pt x="6140" y="572"/>
                    <a:pt x="4774" y="572"/>
                  </a:cubicBezTo>
                  <a:cubicBezTo>
                    <a:pt x="4363" y="572"/>
                    <a:pt x="4009" y="667"/>
                    <a:pt x="3770" y="849"/>
                  </a:cubicBezTo>
                  <a:cubicBezTo>
                    <a:pt x="0" y="3707"/>
                    <a:pt x="6323" y="9451"/>
                    <a:pt x="8876" y="9694"/>
                  </a:cubicBezTo>
                  <a:cubicBezTo>
                    <a:pt x="11308" y="9147"/>
                    <a:pt x="14226" y="6047"/>
                    <a:pt x="14590" y="3646"/>
                  </a:cubicBezTo>
                  <a:cubicBezTo>
                    <a:pt x="14803" y="2217"/>
                    <a:pt x="14560" y="728"/>
                    <a:pt x="12797" y="89"/>
                  </a:cubicBezTo>
                  <a:cubicBezTo>
                    <a:pt x="12640" y="30"/>
                    <a:pt x="12458" y="1"/>
                    <a:pt x="12261" y="1"/>
                  </a:cubicBezTo>
                  <a:close/>
                </a:path>
              </a:pathLst>
            </a:custGeom>
            <a:solidFill>
              <a:srgbClr val="AC00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67" name="Google Shape;2097;p60">
              <a:extLst>
                <a:ext uri="{FF2B5EF4-FFF2-40B4-BE49-F238E27FC236}">
                  <a16:creationId xmlns:a16="http://schemas.microsoft.com/office/drawing/2014/main" id="{16F2207C-D8E6-41D2-B51D-A819F68DE54B}"/>
                </a:ext>
              </a:extLst>
            </p:cNvPr>
            <p:cNvSpPr/>
            <p:nvPr/>
          </p:nvSpPr>
          <p:spPr>
            <a:xfrm rot="-5400000">
              <a:off x="7795962" y="775486"/>
              <a:ext cx="165477" cy="108270"/>
            </a:xfrm>
            <a:custGeom>
              <a:avLst/>
              <a:gdLst/>
              <a:ahLst/>
              <a:cxnLst/>
              <a:rect l="l" t="t" r="r" b="b"/>
              <a:pathLst>
                <a:path w="7418" h="4853" extrusionOk="0">
                  <a:moveTo>
                    <a:pt x="6135" y="1"/>
                  </a:moveTo>
                  <a:cubicBezTo>
                    <a:pt x="5469" y="1"/>
                    <a:pt x="4444" y="679"/>
                    <a:pt x="4286" y="1995"/>
                  </a:cubicBezTo>
                  <a:cubicBezTo>
                    <a:pt x="4075" y="796"/>
                    <a:pt x="3063" y="288"/>
                    <a:pt x="2377" y="288"/>
                  </a:cubicBezTo>
                  <a:cubicBezTo>
                    <a:pt x="2176" y="288"/>
                    <a:pt x="2002" y="332"/>
                    <a:pt x="1885" y="414"/>
                  </a:cubicBezTo>
                  <a:cubicBezTo>
                    <a:pt x="1" y="1873"/>
                    <a:pt x="3162" y="4761"/>
                    <a:pt x="4438" y="4852"/>
                  </a:cubicBezTo>
                  <a:cubicBezTo>
                    <a:pt x="5654" y="4579"/>
                    <a:pt x="7113" y="3028"/>
                    <a:pt x="7296" y="1843"/>
                  </a:cubicBezTo>
                  <a:cubicBezTo>
                    <a:pt x="7417" y="1113"/>
                    <a:pt x="7296" y="354"/>
                    <a:pt x="6414" y="50"/>
                  </a:cubicBezTo>
                  <a:cubicBezTo>
                    <a:pt x="6333" y="17"/>
                    <a:pt x="6238" y="1"/>
                    <a:pt x="61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68" name="Google Shape;2098;p60">
              <a:extLst>
                <a:ext uri="{FF2B5EF4-FFF2-40B4-BE49-F238E27FC236}">
                  <a16:creationId xmlns:a16="http://schemas.microsoft.com/office/drawing/2014/main" id="{BADF96B2-BE50-4894-A48D-E9C7D58CE8DA}"/>
                </a:ext>
              </a:extLst>
            </p:cNvPr>
            <p:cNvSpPr/>
            <p:nvPr/>
          </p:nvSpPr>
          <p:spPr>
            <a:xfrm rot="-5400000">
              <a:off x="8011475" y="1067513"/>
              <a:ext cx="152851" cy="117774"/>
            </a:xfrm>
            <a:custGeom>
              <a:avLst/>
              <a:gdLst/>
              <a:ahLst/>
              <a:cxnLst/>
              <a:rect l="l" t="t" r="r" b="b"/>
              <a:pathLst>
                <a:path w="6852" h="5279" extrusionOk="0">
                  <a:moveTo>
                    <a:pt x="5145" y="0"/>
                  </a:moveTo>
                  <a:cubicBezTo>
                    <a:pt x="5107" y="0"/>
                    <a:pt x="5068" y="2"/>
                    <a:pt x="5028" y="4"/>
                  </a:cubicBezTo>
                  <a:cubicBezTo>
                    <a:pt x="4359" y="65"/>
                    <a:pt x="3417" y="1190"/>
                    <a:pt x="3842" y="2649"/>
                  </a:cubicBezTo>
                  <a:cubicBezTo>
                    <a:pt x="3392" y="1957"/>
                    <a:pt x="2720" y="1708"/>
                    <a:pt x="2138" y="1708"/>
                  </a:cubicBezTo>
                  <a:cubicBezTo>
                    <a:pt x="1620" y="1708"/>
                    <a:pt x="1173" y="1905"/>
                    <a:pt x="1015" y="2162"/>
                  </a:cubicBezTo>
                  <a:cubicBezTo>
                    <a:pt x="0" y="3978"/>
                    <a:pt x="3022" y="5278"/>
                    <a:pt x="4595" y="5278"/>
                  </a:cubicBezTo>
                  <a:cubicBezTo>
                    <a:pt x="4812" y="5278"/>
                    <a:pt x="5002" y="5254"/>
                    <a:pt x="5149" y="5202"/>
                  </a:cubicBezTo>
                  <a:cubicBezTo>
                    <a:pt x="6152" y="4472"/>
                    <a:pt x="6851" y="2497"/>
                    <a:pt x="6578" y="1311"/>
                  </a:cubicBezTo>
                  <a:cubicBezTo>
                    <a:pt x="6374" y="642"/>
                    <a:pt x="6003" y="0"/>
                    <a:pt x="514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69" name="Google Shape;2099;p60">
              <a:extLst>
                <a:ext uri="{FF2B5EF4-FFF2-40B4-BE49-F238E27FC236}">
                  <a16:creationId xmlns:a16="http://schemas.microsoft.com/office/drawing/2014/main" id="{C8AB731C-BF40-46C1-A6D5-607DC16FA206}"/>
                </a:ext>
              </a:extLst>
            </p:cNvPr>
            <p:cNvSpPr/>
            <p:nvPr/>
          </p:nvSpPr>
          <p:spPr>
            <a:xfrm rot="-5400000">
              <a:off x="7652750" y="464143"/>
              <a:ext cx="94941" cy="73244"/>
            </a:xfrm>
            <a:custGeom>
              <a:avLst/>
              <a:gdLst/>
              <a:ahLst/>
              <a:cxnLst/>
              <a:rect l="l" t="t" r="r" b="b"/>
              <a:pathLst>
                <a:path w="4256" h="3283" extrusionOk="0">
                  <a:moveTo>
                    <a:pt x="2128" y="0"/>
                  </a:moveTo>
                  <a:cubicBezTo>
                    <a:pt x="0" y="0"/>
                    <a:pt x="0" y="3283"/>
                    <a:pt x="2128" y="3283"/>
                  </a:cubicBezTo>
                  <a:cubicBezTo>
                    <a:pt x="4256" y="3283"/>
                    <a:pt x="4256" y="0"/>
                    <a:pt x="212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70" name="Google Shape;2100;p60">
              <a:extLst>
                <a:ext uri="{FF2B5EF4-FFF2-40B4-BE49-F238E27FC236}">
                  <a16:creationId xmlns:a16="http://schemas.microsoft.com/office/drawing/2014/main" id="{9EBE6F80-6693-40ED-A114-ED72FEB28447}"/>
                </a:ext>
              </a:extLst>
            </p:cNvPr>
            <p:cNvSpPr/>
            <p:nvPr/>
          </p:nvSpPr>
          <p:spPr>
            <a:xfrm rot="-5400000">
              <a:off x="7991459" y="459726"/>
              <a:ext cx="75288" cy="73266"/>
            </a:xfrm>
            <a:custGeom>
              <a:avLst/>
              <a:gdLst/>
              <a:ahLst/>
              <a:cxnLst/>
              <a:rect l="l" t="t" r="r" b="b"/>
              <a:pathLst>
                <a:path w="3375" h="3284" extrusionOk="0">
                  <a:moveTo>
                    <a:pt x="1672" y="1"/>
                  </a:moveTo>
                  <a:cubicBezTo>
                    <a:pt x="760" y="1"/>
                    <a:pt x="0" y="761"/>
                    <a:pt x="0" y="1642"/>
                  </a:cubicBezTo>
                  <a:cubicBezTo>
                    <a:pt x="0" y="2554"/>
                    <a:pt x="760" y="3284"/>
                    <a:pt x="1672" y="3284"/>
                  </a:cubicBezTo>
                  <a:lnTo>
                    <a:pt x="1703" y="3284"/>
                  </a:lnTo>
                  <a:cubicBezTo>
                    <a:pt x="2614" y="3284"/>
                    <a:pt x="3374" y="2554"/>
                    <a:pt x="3374" y="1642"/>
                  </a:cubicBezTo>
                  <a:cubicBezTo>
                    <a:pt x="3374" y="761"/>
                    <a:pt x="2614" y="1"/>
                    <a:pt x="170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71" name="Google Shape;2101;p60">
              <a:extLst>
                <a:ext uri="{FF2B5EF4-FFF2-40B4-BE49-F238E27FC236}">
                  <a16:creationId xmlns:a16="http://schemas.microsoft.com/office/drawing/2014/main" id="{21FED600-8488-40FC-AD0B-FA3B78F3326E}"/>
                </a:ext>
              </a:extLst>
            </p:cNvPr>
            <p:cNvSpPr/>
            <p:nvPr/>
          </p:nvSpPr>
          <p:spPr>
            <a:xfrm rot="-6062124">
              <a:off x="8319588" y="407372"/>
              <a:ext cx="667217" cy="574047"/>
            </a:xfrm>
            <a:custGeom>
              <a:avLst/>
              <a:gdLst/>
              <a:ahLst/>
              <a:cxnLst/>
              <a:rect l="l" t="t" r="r" b="b"/>
              <a:pathLst>
                <a:path w="29910" h="25730" extrusionOk="0">
                  <a:moveTo>
                    <a:pt x="0" y="1"/>
                  </a:moveTo>
                  <a:lnTo>
                    <a:pt x="0" y="1"/>
                  </a:lnTo>
                  <a:cubicBezTo>
                    <a:pt x="152" y="3344"/>
                    <a:pt x="1277" y="6536"/>
                    <a:pt x="2249" y="9119"/>
                  </a:cubicBezTo>
                  <a:cubicBezTo>
                    <a:pt x="3404" y="12341"/>
                    <a:pt x="5046" y="15715"/>
                    <a:pt x="7204" y="18451"/>
                  </a:cubicBezTo>
                  <a:cubicBezTo>
                    <a:pt x="9544" y="21460"/>
                    <a:pt x="12736" y="23557"/>
                    <a:pt x="16414" y="24651"/>
                  </a:cubicBezTo>
                  <a:cubicBezTo>
                    <a:pt x="18346" y="25274"/>
                    <a:pt x="20702" y="25730"/>
                    <a:pt x="22937" y="25730"/>
                  </a:cubicBezTo>
                  <a:cubicBezTo>
                    <a:pt x="23866" y="25730"/>
                    <a:pt x="24775" y="25651"/>
                    <a:pt x="25624" y="25472"/>
                  </a:cubicBezTo>
                  <a:cubicBezTo>
                    <a:pt x="26961" y="25199"/>
                    <a:pt x="28390" y="24864"/>
                    <a:pt x="29636" y="24256"/>
                  </a:cubicBezTo>
                  <a:lnTo>
                    <a:pt x="29757" y="23983"/>
                  </a:lnTo>
                  <a:cubicBezTo>
                    <a:pt x="29757" y="21369"/>
                    <a:pt x="29909" y="18451"/>
                    <a:pt x="28937" y="15928"/>
                  </a:cubicBezTo>
                  <a:cubicBezTo>
                    <a:pt x="27539" y="12250"/>
                    <a:pt x="25198" y="9666"/>
                    <a:pt x="21946" y="7478"/>
                  </a:cubicBezTo>
                  <a:cubicBezTo>
                    <a:pt x="19149" y="5502"/>
                    <a:pt x="15654" y="4438"/>
                    <a:pt x="12341" y="3526"/>
                  </a:cubicBezTo>
                  <a:cubicBezTo>
                    <a:pt x="9058" y="2584"/>
                    <a:pt x="5714" y="1703"/>
                    <a:pt x="2432" y="730"/>
                  </a:cubicBezTo>
                  <a:cubicBezTo>
                    <a:pt x="1581" y="487"/>
                    <a:pt x="821" y="213"/>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72" name="Google Shape;2102;p60">
              <a:extLst>
                <a:ext uri="{FF2B5EF4-FFF2-40B4-BE49-F238E27FC236}">
                  <a16:creationId xmlns:a16="http://schemas.microsoft.com/office/drawing/2014/main" id="{E97B5EC7-9DC8-4454-AD3B-A2DB3E20D760}"/>
                </a:ext>
              </a:extLst>
            </p:cNvPr>
            <p:cNvSpPr/>
            <p:nvPr/>
          </p:nvSpPr>
          <p:spPr>
            <a:xfrm rot="-6062124">
              <a:off x="8300800" y="430180"/>
              <a:ext cx="667217" cy="535762"/>
            </a:xfrm>
            <a:custGeom>
              <a:avLst/>
              <a:gdLst/>
              <a:ahLst/>
              <a:cxnLst/>
              <a:rect l="l" t="t" r="r" b="b"/>
              <a:pathLst>
                <a:path w="29910" h="24014" extrusionOk="0">
                  <a:moveTo>
                    <a:pt x="0" y="1"/>
                  </a:moveTo>
                  <a:cubicBezTo>
                    <a:pt x="0" y="31"/>
                    <a:pt x="0" y="31"/>
                    <a:pt x="0" y="31"/>
                  </a:cubicBezTo>
                  <a:cubicBezTo>
                    <a:pt x="152" y="153"/>
                    <a:pt x="304" y="335"/>
                    <a:pt x="426" y="548"/>
                  </a:cubicBezTo>
                  <a:cubicBezTo>
                    <a:pt x="1733" y="2858"/>
                    <a:pt x="4620" y="4438"/>
                    <a:pt x="6535" y="6232"/>
                  </a:cubicBezTo>
                  <a:cubicBezTo>
                    <a:pt x="9088" y="8603"/>
                    <a:pt x="11550" y="10973"/>
                    <a:pt x="14225" y="13192"/>
                  </a:cubicBezTo>
                  <a:cubicBezTo>
                    <a:pt x="16900" y="15381"/>
                    <a:pt x="19727" y="17417"/>
                    <a:pt x="22554" y="19393"/>
                  </a:cubicBezTo>
                  <a:cubicBezTo>
                    <a:pt x="24925" y="21004"/>
                    <a:pt x="27387" y="22433"/>
                    <a:pt x="29727" y="24013"/>
                  </a:cubicBezTo>
                  <a:lnTo>
                    <a:pt x="29757" y="23983"/>
                  </a:lnTo>
                  <a:cubicBezTo>
                    <a:pt x="29757" y="21369"/>
                    <a:pt x="29909" y="18451"/>
                    <a:pt x="28906" y="15928"/>
                  </a:cubicBezTo>
                  <a:cubicBezTo>
                    <a:pt x="27539" y="12250"/>
                    <a:pt x="25198" y="9666"/>
                    <a:pt x="21946" y="7478"/>
                  </a:cubicBezTo>
                  <a:cubicBezTo>
                    <a:pt x="19149" y="5502"/>
                    <a:pt x="15623" y="4469"/>
                    <a:pt x="12341" y="3526"/>
                  </a:cubicBezTo>
                  <a:cubicBezTo>
                    <a:pt x="9058" y="2584"/>
                    <a:pt x="5714" y="1703"/>
                    <a:pt x="2401" y="730"/>
                  </a:cubicBezTo>
                  <a:cubicBezTo>
                    <a:pt x="1581" y="517"/>
                    <a:pt x="821" y="244"/>
                    <a:pt x="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73" name="Google Shape;2103;p60">
              <a:extLst>
                <a:ext uri="{FF2B5EF4-FFF2-40B4-BE49-F238E27FC236}">
                  <a16:creationId xmlns:a16="http://schemas.microsoft.com/office/drawing/2014/main" id="{B0D3230E-315E-43F3-8356-25099799AF29}"/>
                </a:ext>
              </a:extLst>
            </p:cNvPr>
            <p:cNvSpPr/>
            <p:nvPr/>
          </p:nvSpPr>
          <p:spPr>
            <a:xfrm rot="-6062124">
              <a:off x="8308506" y="429112"/>
              <a:ext cx="665522" cy="540403"/>
            </a:xfrm>
            <a:custGeom>
              <a:avLst/>
              <a:gdLst/>
              <a:ahLst/>
              <a:cxnLst/>
              <a:rect l="l" t="t" r="r" b="b"/>
              <a:pathLst>
                <a:path w="29834" h="24222" extrusionOk="0">
                  <a:moveTo>
                    <a:pt x="312" y="1"/>
                  </a:moveTo>
                  <a:cubicBezTo>
                    <a:pt x="151" y="1"/>
                    <a:pt x="1" y="218"/>
                    <a:pt x="167" y="361"/>
                  </a:cubicBezTo>
                  <a:cubicBezTo>
                    <a:pt x="1049" y="1181"/>
                    <a:pt x="1809" y="2154"/>
                    <a:pt x="2721" y="3005"/>
                  </a:cubicBezTo>
                  <a:cubicBezTo>
                    <a:pt x="3632" y="3826"/>
                    <a:pt x="4605" y="4586"/>
                    <a:pt x="5547" y="5406"/>
                  </a:cubicBezTo>
                  <a:cubicBezTo>
                    <a:pt x="7462" y="7139"/>
                    <a:pt x="9438" y="8841"/>
                    <a:pt x="11383" y="10543"/>
                  </a:cubicBezTo>
                  <a:cubicBezTo>
                    <a:pt x="13329" y="12245"/>
                    <a:pt x="15244" y="13948"/>
                    <a:pt x="17280" y="15528"/>
                  </a:cubicBezTo>
                  <a:cubicBezTo>
                    <a:pt x="19286" y="17078"/>
                    <a:pt x="21414" y="18446"/>
                    <a:pt x="23450" y="19935"/>
                  </a:cubicBezTo>
                  <a:cubicBezTo>
                    <a:pt x="24605" y="20787"/>
                    <a:pt x="25730" y="21668"/>
                    <a:pt x="26855" y="22580"/>
                  </a:cubicBezTo>
                  <a:cubicBezTo>
                    <a:pt x="27280" y="22975"/>
                    <a:pt x="27736" y="23340"/>
                    <a:pt x="28223" y="23674"/>
                  </a:cubicBezTo>
                  <a:cubicBezTo>
                    <a:pt x="28587" y="23917"/>
                    <a:pt x="29104" y="24221"/>
                    <a:pt x="29560" y="24221"/>
                  </a:cubicBezTo>
                  <a:cubicBezTo>
                    <a:pt x="29833" y="24221"/>
                    <a:pt x="29833" y="23826"/>
                    <a:pt x="29560" y="23826"/>
                  </a:cubicBezTo>
                  <a:cubicBezTo>
                    <a:pt x="29104" y="23826"/>
                    <a:pt x="28587" y="23431"/>
                    <a:pt x="28223" y="23188"/>
                  </a:cubicBezTo>
                  <a:cubicBezTo>
                    <a:pt x="27736" y="22823"/>
                    <a:pt x="27311" y="22428"/>
                    <a:pt x="26855" y="22063"/>
                  </a:cubicBezTo>
                  <a:cubicBezTo>
                    <a:pt x="25912" y="21334"/>
                    <a:pt x="25001" y="20574"/>
                    <a:pt x="24028" y="19875"/>
                  </a:cubicBezTo>
                  <a:cubicBezTo>
                    <a:pt x="22052" y="18385"/>
                    <a:pt x="19955" y="17048"/>
                    <a:pt x="17979" y="15559"/>
                  </a:cubicBezTo>
                  <a:cubicBezTo>
                    <a:pt x="15943" y="14008"/>
                    <a:pt x="14058" y="12367"/>
                    <a:pt x="12174" y="10695"/>
                  </a:cubicBezTo>
                  <a:cubicBezTo>
                    <a:pt x="10259" y="8993"/>
                    <a:pt x="8313" y="7352"/>
                    <a:pt x="6429" y="5650"/>
                  </a:cubicBezTo>
                  <a:cubicBezTo>
                    <a:pt x="5426" y="4738"/>
                    <a:pt x="4362" y="3887"/>
                    <a:pt x="3359" y="3005"/>
                  </a:cubicBezTo>
                  <a:cubicBezTo>
                    <a:pt x="2295" y="2093"/>
                    <a:pt x="1444" y="999"/>
                    <a:pt x="441" y="57"/>
                  </a:cubicBezTo>
                  <a:cubicBezTo>
                    <a:pt x="401" y="17"/>
                    <a:pt x="356" y="1"/>
                    <a:pt x="3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74" name="Google Shape;2104;p60">
              <a:extLst>
                <a:ext uri="{FF2B5EF4-FFF2-40B4-BE49-F238E27FC236}">
                  <a16:creationId xmlns:a16="http://schemas.microsoft.com/office/drawing/2014/main" id="{08877FE9-732F-42F8-A5AC-2A76592D22C4}"/>
                </a:ext>
              </a:extLst>
            </p:cNvPr>
            <p:cNvSpPr/>
            <p:nvPr/>
          </p:nvSpPr>
          <p:spPr>
            <a:xfrm rot="-6062124">
              <a:off x="8585000" y="498847"/>
              <a:ext cx="231239" cy="200615"/>
            </a:xfrm>
            <a:custGeom>
              <a:avLst/>
              <a:gdLst/>
              <a:ahLst/>
              <a:cxnLst/>
              <a:rect l="l" t="t" r="r" b="b"/>
              <a:pathLst>
                <a:path w="10366" h="8992" extrusionOk="0">
                  <a:moveTo>
                    <a:pt x="9413" y="0"/>
                  </a:moveTo>
                  <a:cubicBezTo>
                    <a:pt x="9296" y="0"/>
                    <a:pt x="9162" y="102"/>
                    <a:pt x="9180" y="248"/>
                  </a:cubicBezTo>
                  <a:cubicBezTo>
                    <a:pt x="9454" y="1646"/>
                    <a:pt x="9575" y="3044"/>
                    <a:pt x="9606" y="4442"/>
                  </a:cubicBezTo>
                  <a:cubicBezTo>
                    <a:pt x="9635" y="5831"/>
                    <a:pt x="9911" y="7193"/>
                    <a:pt x="9938" y="8553"/>
                  </a:cubicBezTo>
                  <a:lnTo>
                    <a:pt x="9938" y="8553"/>
                  </a:lnTo>
                  <a:cubicBezTo>
                    <a:pt x="9400" y="8570"/>
                    <a:pt x="8861" y="8577"/>
                    <a:pt x="8322" y="8577"/>
                  </a:cubicBezTo>
                  <a:cubicBezTo>
                    <a:pt x="5978" y="8577"/>
                    <a:pt x="3624" y="8445"/>
                    <a:pt x="1283" y="8445"/>
                  </a:cubicBezTo>
                  <a:cubicBezTo>
                    <a:pt x="946" y="8445"/>
                    <a:pt x="610" y="8448"/>
                    <a:pt x="274" y="8454"/>
                  </a:cubicBezTo>
                  <a:cubicBezTo>
                    <a:pt x="1" y="8454"/>
                    <a:pt x="1" y="8849"/>
                    <a:pt x="274" y="8849"/>
                  </a:cubicBezTo>
                  <a:cubicBezTo>
                    <a:pt x="469" y="8848"/>
                    <a:pt x="665" y="8847"/>
                    <a:pt x="860" y="8847"/>
                  </a:cubicBezTo>
                  <a:cubicBezTo>
                    <a:pt x="3427" y="8847"/>
                    <a:pt x="6010" y="8992"/>
                    <a:pt x="8580" y="8992"/>
                  </a:cubicBezTo>
                  <a:cubicBezTo>
                    <a:pt x="9105" y="8992"/>
                    <a:pt x="9629" y="8986"/>
                    <a:pt x="10153" y="8971"/>
                  </a:cubicBezTo>
                  <a:cubicBezTo>
                    <a:pt x="10274" y="8971"/>
                    <a:pt x="10366" y="8880"/>
                    <a:pt x="10366" y="8758"/>
                  </a:cubicBezTo>
                  <a:cubicBezTo>
                    <a:pt x="10366" y="8029"/>
                    <a:pt x="10244" y="7299"/>
                    <a:pt x="10153" y="6539"/>
                  </a:cubicBezTo>
                  <a:cubicBezTo>
                    <a:pt x="10062" y="5810"/>
                    <a:pt x="10031" y="5050"/>
                    <a:pt x="10031" y="4321"/>
                  </a:cubicBezTo>
                  <a:cubicBezTo>
                    <a:pt x="10001" y="2922"/>
                    <a:pt x="9849" y="1524"/>
                    <a:pt x="9575" y="156"/>
                  </a:cubicBezTo>
                  <a:cubicBezTo>
                    <a:pt x="9563" y="46"/>
                    <a:pt x="9492" y="0"/>
                    <a:pt x="94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75" name="Google Shape;2105;p60">
              <a:extLst>
                <a:ext uri="{FF2B5EF4-FFF2-40B4-BE49-F238E27FC236}">
                  <a16:creationId xmlns:a16="http://schemas.microsoft.com/office/drawing/2014/main" id="{7C10914C-DFD7-4D1E-B52E-29552A43E5E4}"/>
                </a:ext>
              </a:extLst>
            </p:cNvPr>
            <p:cNvSpPr/>
            <p:nvPr/>
          </p:nvSpPr>
          <p:spPr>
            <a:xfrm rot="-6062124">
              <a:off x="8554555" y="596945"/>
              <a:ext cx="216316" cy="211235"/>
            </a:xfrm>
            <a:custGeom>
              <a:avLst/>
              <a:gdLst/>
              <a:ahLst/>
              <a:cxnLst/>
              <a:rect l="l" t="t" r="r" b="b"/>
              <a:pathLst>
                <a:path w="9697" h="9468" extrusionOk="0">
                  <a:moveTo>
                    <a:pt x="9271" y="1"/>
                  </a:moveTo>
                  <a:cubicBezTo>
                    <a:pt x="9164" y="1"/>
                    <a:pt x="9058" y="62"/>
                    <a:pt x="9058" y="183"/>
                  </a:cubicBezTo>
                  <a:cubicBezTo>
                    <a:pt x="9058" y="2789"/>
                    <a:pt x="9173" y="5366"/>
                    <a:pt x="9264" y="7942"/>
                  </a:cubicBezTo>
                  <a:lnTo>
                    <a:pt x="9264" y="7942"/>
                  </a:lnTo>
                  <a:cubicBezTo>
                    <a:pt x="6396" y="8072"/>
                    <a:pt x="3628" y="9068"/>
                    <a:pt x="741" y="9068"/>
                  </a:cubicBezTo>
                  <a:cubicBezTo>
                    <a:pt x="586" y="9068"/>
                    <a:pt x="430" y="9065"/>
                    <a:pt x="273" y="9059"/>
                  </a:cubicBezTo>
                  <a:cubicBezTo>
                    <a:pt x="264" y="9058"/>
                    <a:pt x="255" y="9057"/>
                    <a:pt x="246" y="9057"/>
                  </a:cubicBezTo>
                  <a:cubicBezTo>
                    <a:pt x="0" y="9057"/>
                    <a:pt x="9" y="9454"/>
                    <a:pt x="273" y="9454"/>
                  </a:cubicBezTo>
                  <a:cubicBezTo>
                    <a:pt x="462" y="9463"/>
                    <a:pt x="650" y="9467"/>
                    <a:pt x="837" y="9467"/>
                  </a:cubicBezTo>
                  <a:cubicBezTo>
                    <a:pt x="3763" y="9467"/>
                    <a:pt x="6570" y="8417"/>
                    <a:pt x="9483" y="8360"/>
                  </a:cubicBezTo>
                  <a:cubicBezTo>
                    <a:pt x="9605" y="8360"/>
                    <a:pt x="9696" y="8269"/>
                    <a:pt x="9696" y="8147"/>
                  </a:cubicBezTo>
                  <a:cubicBezTo>
                    <a:pt x="9575" y="5503"/>
                    <a:pt x="9483" y="2858"/>
                    <a:pt x="9483" y="183"/>
                  </a:cubicBezTo>
                  <a:cubicBezTo>
                    <a:pt x="9483" y="62"/>
                    <a:pt x="9377" y="1"/>
                    <a:pt x="927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76" name="Google Shape;2106;p60">
              <a:extLst>
                <a:ext uri="{FF2B5EF4-FFF2-40B4-BE49-F238E27FC236}">
                  <a16:creationId xmlns:a16="http://schemas.microsoft.com/office/drawing/2014/main" id="{1071D7A1-F704-431B-B4EA-FD86C007F686}"/>
                </a:ext>
              </a:extLst>
            </p:cNvPr>
            <p:cNvSpPr/>
            <p:nvPr/>
          </p:nvSpPr>
          <p:spPr>
            <a:xfrm rot="-6062124">
              <a:off x="8531100" y="705660"/>
              <a:ext cx="181382" cy="148275"/>
            </a:xfrm>
            <a:custGeom>
              <a:avLst/>
              <a:gdLst/>
              <a:ahLst/>
              <a:cxnLst/>
              <a:rect l="l" t="t" r="r" b="b"/>
              <a:pathLst>
                <a:path w="8131" h="6646" extrusionOk="0">
                  <a:moveTo>
                    <a:pt x="6632" y="0"/>
                  </a:moveTo>
                  <a:cubicBezTo>
                    <a:pt x="6514" y="0"/>
                    <a:pt x="6380" y="99"/>
                    <a:pt x="6398" y="263"/>
                  </a:cubicBezTo>
                  <a:cubicBezTo>
                    <a:pt x="6721" y="2232"/>
                    <a:pt x="7527" y="4144"/>
                    <a:pt x="7690" y="6136"/>
                  </a:cubicBezTo>
                  <a:lnTo>
                    <a:pt x="7690" y="6136"/>
                  </a:lnTo>
                  <a:cubicBezTo>
                    <a:pt x="5241" y="5907"/>
                    <a:pt x="2767" y="6234"/>
                    <a:pt x="349" y="5703"/>
                  </a:cubicBezTo>
                  <a:cubicBezTo>
                    <a:pt x="331" y="5699"/>
                    <a:pt x="313" y="5698"/>
                    <a:pt x="297" y="5698"/>
                  </a:cubicBezTo>
                  <a:cubicBezTo>
                    <a:pt x="65" y="5698"/>
                    <a:pt x="0" y="6070"/>
                    <a:pt x="227" y="6099"/>
                  </a:cubicBezTo>
                  <a:cubicBezTo>
                    <a:pt x="2750" y="6646"/>
                    <a:pt x="5364" y="6281"/>
                    <a:pt x="7918" y="6555"/>
                  </a:cubicBezTo>
                  <a:cubicBezTo>
                    <a:pt x="8009" y="6555"/>
                    <a:pt x="8130" y="6463"/>
                    <a:pt x="8130" y="6342"/>
                  </a:cubicBezTo>
                  <a:cubicBezTo>
                    <a:pt x="7978" y="4214"/>
                    <a:pt x="7158" y="2238"/>
                    <a:pt x="6793" y="141"/>
                  </a:cubicBezTo>
                  <a:cubicBezTo>
                    <a:pt x="6781" y="44"/>
                    <a:pt x="6710" y="0"/>
                    <a:pt x="66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77" name="Google Shape;2107;p60">
              <a:extLst>
                <a:ext uri="{FF2B5EF4-FFF2-40B4-BE49-F238E27FC236}">
                  <a16:creationId xmlns:a16="http://schemas.microsoft.com/office/drawing/2014/main" id="{9097927A-0BA9-4058-997F-B5E6A01142AC}"/>
                </a:ext>
              </a:extLst>
            </p:cNvPr>
            <p:cNvSpPr/>
            <p:nvPr/>
          </p:nvSpPr>
          <p:spPr>
            <a:xfrm rot="-6062124">
              <a:off x="8497779" y="819593"/>
              <a:ext cx="130811" cy="111574"/>
            </a:xfrm>
            <a:custGeom>
              <a:avLst/>
              <a:gdLst/>
              <a:ahLst/>
              <a:cxnLst/>
              <a:rect l="l" t="t" r="r" b="b"/>
              <a:pathLst>
                <a:path w="5864" h="5001" extrusionOk="0">
                  <a:moveTo>
                    <a:pt x="5138" y="1"/>
                  </a:moveTo>
                  <a:cubicBezTo>
                    <a:pt x="5019" y="1"/>
                    <a:pt x="4875" y="105"/>
                    <a:pt x="4894" y="255"/>
                  </a:cubicBezTo>
                  <a:cubicBezTo>
                    <a:pt x="5149" y="1674"/>
                    <a:pt x="5140" y="3146"/>
                    <a:pt x="5385" y="4572"/>
                  </a:cubicBezTo>
                  <a:lnTo>
                    <a:pt x="5385" y="4572"/>
                  </a:lnTo>
                  <a:cubicBezTo>
                    <a:pt x="4736" y="4508"/>
                    <a:pt x="4087" y="4488"/>
                    <a:pt x="3438" y="4488"/>
                  </a:cubicBezTo>
                  <a:cubicBezTo>
                    <a:pt x="2383" y="4488"/>
                    <a:pt x="1328" y="4541"/>
                    <a:pt x="274" y="4541"/>
                  </a:cubicBezTo>
                  <a:cubicBezTo>
                    <a:pt x="0" y="4541"/>
                    <a:pt x="0" y="4966"/>
                    <a:pt x="274" y="4966"/>
                  </a:cubicBezTo>
                  <a:cubicBezTo>
                    <a:pt x="1406" y="4966"/>
                    <a:pt x="2539" y="4894"/>
                    <a:pt x="3671" y="4894"/>
                  </a:cubicBezTo>
                  <a:cubicBezTo>
                    <a:pt x="4332" y="4894"/>
                    <a:pt x="4993" y="4918"/>
                    <a:pt x="5654" y="4997"/>
                  </a:cubicBezTo>
                  <a:cubicBezTo>
                    <a:pt x="5664" y="4999"/>
                    <a:pt x="5675" y="5001"/>
                    <a:pt x="5685" y="5001"/>
                  </a:cubicBezTo>
                  <a:cubicBezTo>
                    <a:pt x="5790" y="5001"/>
                    <a:pt x="5864" y="4865"/>
                    <a:pt x="5836" y="4754"/>
                  </a:cubicBezTo>
                  <a:cubicBezTo>
                    <a:pt x="5532" y="3234"/>
                    <a:pt x="5562" y="1653"/>
                    <a:pt x="5289" y="133"/>
                  </a:cubicBezTo>
                  <a:cubicBezTo>
                    <a:pt x="5277" y="41"/>
                    <a:pt x="5212" y="1"/>
                    <a:pt x="51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78" name="Google Shape;2108;p60">
              <a:extLst>
                <a:ext uri="{FF2B5EF4-FFF2-40B4-BE49-F238E27FC236}">
                  <a16:creationId xmlns:a16="http://schemas.microsoft.com/office/drawing/2014/main" id="{7DCB459A-5BFC-400B-B3C8-A6EF17094AE2}"/>
                </a:ext>
              </a:extLst>
            </p:cNvPr>
            <p:cNvSpPr/>
            <p:nvPr/>
          </p:nvSpPr>
          <p:spPr>
            <a:xfrm rot="-6062124">
              <a:off x="8474202" y="924814"/>
              <a:ext cx="85750" cy="65124"/>
            </a:xfrm>
            <a:custGeom>
              <a:avLst/>
              <a:gdLst/>
              <a:ahLst/>
              <a:cxnLst/>
              <a:rect l="l" t="t" r="r" b="b"/>
              <a:pathLst>
                <a:path w="3844" h="2919" extrusionOk="0">
                  <a:moveTo>
                    <a:pt x="3631" y="1"/>
                  </a:moveTo>
                  <a:cubicBezTo>
                    <a:pt x="3524" y="1"/>
                    <a:pt x="3418" y="62"/>
                    <a:pt x="3418" y="183"/>
                  </a:cubicBezTo>
                  <a:lnTo>
                    <a:pt x="3418" y="2482"/>
                  </a:lnTo>
                  <a:lnTo>
                    <a:pt x="3418" y="2482"/>
                  </a:lnTo>
                  <a:cubicBezTo>
                    <a:pt x="2385" y="2334"/>
                    <a:pt x="1353" y="2286"/>
                    <a:pt x="348" y="2007"/>
                  </a:cubicBezTo>
                  <a:cubicBezTo>
                    <a:pt x="328" y="2003"/>
                    <a:pt x="310" y="2001"/>
                    <a:pt x="293" y="2001"/>
                  </a:cubicBezTo>
                  <a:cubicBezTo>
                    <a:pt x="63" y="2001"/>
                    <a:pt x="0" y="2348"/>
                    <a:pt x="226" y="2432"/>
                  </a:cubicBezTo>
                  <a:cubicBezTo>
                    <a:pt x="1321" y="2706"/>
                    <a:pt x="2476" y="2736"/>
                    <a:pt x="3570" y="2919"/>
                  </a:cubicBezTo>
                  <a:cubicBezTo>
                    <a:pt x="3691" y="2919"/>
                    <a:pt x="3843" y="2858"/>
                    <a:pt x="3843" y="2706"/>
                  </a:cubicBezTo>
                  <a:lnTo>
                    <a:pt x="3843" y="183"/>
                  </a:lnTo>
                  <a:cubicBezTo>
                    <a:pt x="3843" y="62"/>
                    <a:pt x="3737" y="1"/>
                    <a:pt x="363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79" name="Google Shape;2109;p60">
              <a:extLst>
                <a:ext uri="{FF2B5EF4-FFF2-40B4-BE49-F238E27FC236}">
                  <a16:creationId xmlns:a16="http://schemas.microsoft.com/office/drawing/2014/main" id="{4DC743EB-701B-4B7F-9ED2-7B12E80A67F8}"/>
                </a:ext>
              </a:extLst>
            </p:cNvPr>
            <p:cNvSpPr/>
            <p:nvPr/>
          </p:nvSpPr>
          <p:spPr>
            <a:xfrm rot="-5400000">
              <a:off x="8404797" y="288499"/>
              <a:ext cx="478050" cy="362828"/>
            </a:xfrm>
            <a:custGeom>
              <a:avLst/>
              <a:gdLst/>
              <a:ahLst/>
              <a:cxnLst/>
              <a:rect l="l" t="t" r="r" b="b"/>
              <a:pathLst>
                <a:path w="21430" h="16263" extrusionOk="0">
                  <a:moveTo>
                    <a:pt x="6005" y="1"/>
                  </a:moveTo>
                  <a:cubicBezTo>
                    <a:pt x="3421" y="1"/>
                    <a:pt x="7632" y="5385"/>
                    <a:pt x="8116" y="6050"/>
                  </a:cubicBezTo>
                  <a:cubicBezTo>
                    <a:pt x="7027" y="5914"/>
                    <a:pt x="5329" y="4339"/>
                    <a:pt x="4113" y="4339"/>
                  </a:cubicBezTo>
                  <a:cubicBezTo>
                    <a:pt x="3971" y="4339"/>
                    <a:pt x="3836" y="4361"/>
                    <a:pt x="3709" y="4408"/>
                  </a:cubicBezTo>
                  <a:cubicBezTo>
                    <a:pt x="1885" y="5077"/>
                    <a:pt x="4803" y="7418"/>
                    <a:pt x="5137" y="7965"/>
                  </a:cubicBezTo>
                  <a:cubicBezTo>
                    <a:pt x="5069" y="7976"/>
                    <a:pt x="4994" y="7981"/>
                    <a:pt x="4915" y="7981"/>
                  </a:cubicBezTo>
                  <a:cubicBezTo>
                    <a:pt x="4173" y="7981"/>
                    <a:pt x="2998" y="7541"/>
                    <a:pt x="2048" y="7541"/>
                  </a:cubicBezTo>
                  <a:cubicBezTo>
                    <a:pt x="1435" y="7541"/>
                    <a:pt x="916" y="7724"/>
                    <a:pt x="669" y="8329"/>
                  </a:cubicBezTo>
                  <a:cubicBezTo>
                    <a:pt x="0" y="9940"/>
                    <a:pt x="3313" y="11582"/>
                    <a:pt x="4377" y="12007"/>
                  </a:cubicBezTo>
                  <a:cubicBezTo>
                    <a:pt x="7478" y="13162"/>
                    <a:pt x="10517" y="13861"/>
                    <a:pt x="13739" y="14591"/>
                  </a:cubicBezTo>
                  <a:cubicBezTo>
                    <a:pt x="15320" y="14986"/>
                    <a:pt x="16900" y="15351"/>
                    <a:pt x="18481" y="15624"/>
                  </a:cubicBezTo>
                  <a:cubicBezTo>
                    <a:pt x="19484" y="15776"/>
                    <a:pt x="20396" y="16232"/>
                    <a:pt x="21369" y="16263"/>
                  </a:cubicBezTo>
                  <a:lnTo>
                    <a:pt x="21429" y="16232"/>
                  </a:lnTo>
                  <a:cubicBezTo>
                    <a:pt x="18937" y="13497"/>
                    <a:pt x="16414" y="10670"/>
                    <a:pt x="14043" y="7782"/>
                  </a:cubicBezTo>
                  <a:cubicBezTo>
                    <a:pt x="12858" y="6384"/>
                    <a:pt x="11642" y="4834"/>
                    <a:pt x="10335" y="3527"/>
                  </a:cubicBezTo>
                  <a:cubicBezTo>
                    <a:pt x="9488" y="2741"/>
                    <a:pt x="7349" y="1"/>
                    <a:pt x="6070" y="1"/>
                  </a:cubicBezTo>
                  <a:cubicBezTo>
                    <a:pt x="6063" y="1"/>
                    <a:pt x="6056" y="1"/>
                    <a:pt x="6049" y="1"/>
                  </a:cubicBezTo>
                  <a:cubicBezTo>
                    <a:pt x="6034" y="1"/>
                    <a:pt x="6020" y="1"/>
                    <a:pt x="600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80" name="Google Shape;2110;p60">
              <a:extLst>
                <a:ext uri="{FF2B5EF4-FFF2-40B4-BE49-F238E27FC236}">
                  <a16:creationId xmlns:a16="http://schemas.microsoft.com/office/drawing/2014/main" id="{53CAFB32-4A3F-4398-ADB1-2DC30F700BDA}"/>
                </a:ext>
              </a:extLst>
            </p:cNvPr>
            <p:cNvSpPr/>
            <p:nvPr/>
          </p:nvSpPr>
          <p:spPr>
            <a:xfrm rot="-5400000">
              <a:off x="8436467" y="132274"/>
              <a:ext cx="307085" cy="467729"/>
            </a:xfrm>
            <a:custGeom>
              <a:avLst/>
              <a:gdLst/>
              <a:ahLst/>
              <a:cxnLst/>
              <a:rect l="l" t="t" r="r" b="b"/>
              <a:pathLst>
                <a:path w="13766" h="20965" extrusionOk="0">
                  <a:moveTo>
                    <a:pt x="11347" y="1"/>
                  </a:moveTo>
                  <a:cubicBezTo>
                    <a:pt x="11181" y="1"/>
                    <a:pt x="11005" y="45"/>
                    <a:pt x="10818" y="144"/>
                  </a:cubicBezTo>
                  <a:cubicBezTo>
                    <a:pt x="9450" y="873"/>
                    <a:pt x="9571" y="4217"/>
                    <a:pt x="9754" y="5554"/>
                  </a:cubicBezTo>
                  <a:cubicBezTo>
                    <a:pt x="9190" y="4604"/>
                    <a:pt x="7784" y="928"/>
                    <a:pt x="6388" y="928"/>
                  </a:cubicBezTo>
                  <a:cubicBezTo>
                    <a:pt x="6355" y="928"/>
                    <a:pt x="6322" y="930"/>
                    <a:pt x="6289" y="934"/>
                  </a:cubicBezTo>
                  <a:cubicBezTo>
                    <a:pt x="4526" y="1147"/>
                    <a:pt x="5529" y="4734"/>
                    <a:pt x="5681" y="5737"/>
                  </a:cubicBezTo>
                  <a:cubicBezTo>
                    <a:pt x="4252" y="5402"/>
                    <a:pt x="3279" y="3518"/>
                    <a:pt x="1517" y="3457"/>
                  </a:cubicBezTo>
                  <a:cubicBezTo>
                    <a:pt x="1485" y="3456"/>
                    <a:pt x="1454" y="3455"/>
                    <a:pt x="1424" y="3455"/>
                  </a:cubicBezTo>
                  <a:cubicBezTo>
                    <a:pt x="1" y="3455"/>
                    <a:pt x="97" y="4848"/>
                    <a:pt x="513" y="5949"/>
                  </a:cubicBezTo>
                  <a:cubicBezTo>
                    <a:pt x="1365" y="8442"/>
                    <a:pt x="3310" y="10752"/>
                    <a:pt x="4982" y="12758"/>
                  </a:cubicBezTo>
                  <a:cubicBezTo>
                    <a:pt x="6380" y="14339"/>
                    <a:pt x="7748" y="16010"/>
                    <a:pt x="9267" y="17439"/>
                  </a:cubicBezTo>
                  <a:cubicBezTo>
                    <a:pt x="10027" y="18138"/>
                    <a:pt x="10818" y="18776"/>
                    <a:pt x="11517" y="19506"/>
                  </a:cubicBezTo>
                  <a:cubicBezTo>
                    <a:pt x="12003" y="19962"/>
                    <a:pt x="12398" y="20691"/>
                    <a:pt x="13006" y="20965"/>
                  </a:cubicBezTo>
                  <a:lnTo>
                    <a:pt x="13128" y="20934"/>
                  </a:lnTo>
                  <a:cubicBezTo>
                    <a:pt x="13705" y="18412"/>
                    <a:pt x="13614" y="15676"/>
                    <a:pt x="13614" y="13153"/>
                  </a:cubicBezTo>
                  <a:cubicBezTo>
                    <a:pt x="13584" y="11725"/>
                    <a:pt x="13584" y="10235"/>
                    <a:pt x="13523" y="8807"/>
                  </a:cubicBezTo>
                  <a:cubicBezTo>
                    <a:pt x="13462" y="7165"/>
                    <a:pt x="13766" y="5402"/>
                    <a:pt x="13492" y="3761"/>
                  </a:cubicBezTo>
                  <a:cubicBezTo>
                    <a:pt x="13330" y="2816"/>
                    <a:pt x="12665" y="1"/>
                    <a:pt x="11347" y="1"/>
                  </a:cubicBezTo>
                  <a:close/>
                </a:path>
              </a:pathLst>
            </a:custGeom>
            <a:solidFill>
              <a:srgbClr val="AC00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81" name="Google Shape;2111;p60">
              <a:extLst>
                <a:ext uri="{FF2B5EF4-FFF2-40B4-BE49-F238E27FC236}">
                  <a16:creationId xmlns:a16="http://schemas.microsoft.com/office/drawing/2014/main" id="{4163468E-377A-479D-8CA1-61BF1B2F5855}"/>
                </a:ext>
              </a:extLst>
            </p:cNvPr>
            <p:cNvSpPr/>
            <p:nvPr/>
          </p:nvSpPr>
          <p:spPr>
            <a:xfrm rot="-5400000">
              <a:off x="8490852" y="438195"/>
              <a:ext cx="571630" cy="147514"/>
            </a:xfrm>
            <a:custGeom>
              <a:avLst/>
              <a:gdLst/>
              <a:ahLst/>
              <a:cxnLst/>
              <a:rect l="l" t="t" r="r" b="b"/>
              <a:pathLst>
                <a:path w="25625" h="6612" extrusionOk="0">
                  <a:moveTo>
                    <a:pt x="4638" y="0"/>
                  </a:moveTo>
                  <a:cubicBezTo>
                    <a:pt x="4395" y="0"/>
                    <a:pt x="4155" y="13"/>
                    <a:pt x="3922" y="42"/>
                  </a:cubicBezTo>
                  <a:cubicBezTo>
                    <a:pt x="3192" y="133"/>
                    <a:pt x="2189" y="528"/>
                    <a:pt x="2493" y="1410"/>
                  </a:cubicBezTo>
                  <a:cubicBezTo>
                    <a:pt x="2797" y="2261"/>
                    <a:pt x="4195" y="2747"/>
                    <a:pt x="4621" y="3537"/>
                  </a:cubicBezTo>
                  <a:cubicBezTo>
                    <a:pt x="3709" y="3720"/>
                    <a:pt x="1" y="3750"/>
                    <a:pt x="1703" y="5391"/>
                  </a:cubicBezTo>
                  <a:cubicBezTo>
                    <a:pt x="2858" y="6486"/>
                    <a:pt x="4681" y="6334"/>
                    <a:pt x="6110" y="6364"/>
                  </a:cubicBezTo>
                  <a:cubicBezTo>
                    <a:pt x="8799" y="6475"/>
                    <a:pt x="11514" y="6611"/>
                    <a:pt x="14208" y="6611"/>
                  </a:cubicBezTo>
                  <a:cubicBezTo>
                    <a:pt x="14467" y="6611"/>
                    <a:pt x="14727" y="6610"/>
                    <a:pt x="14986" y="6607"/>
                  </a:cubicBezTo>
                  <a:cubicBezTo>
                    <a:pt x="15236" y="6605"/>
                    <a:pt x="15487" y="6604"/>
                    <a:pt x="15739" y="6604"/>
                  </a:cubicBezTo>
                  <a:cubicBezTo>
                    <a:pt x="16398" y="6604"/>
                    <a:pt x="17062" y="6610"/>
                    <a:pt x="17729" y="6610"/>
                  </a:cubicBezTo>
                  <a:cubicBezTo>
                    <a:pt x="20404" y="6610"/>
                    <a:pt x="23115" y="6524"/>
                    <a:pt x="25624" y="5665"/>
                  </a:cubicBezTo>
                  <a:lnTo>
                    <a:pt x="25351" y="5331"/>
                  </a:lnTo>
                  <a:cubicBezTo>
                    <a:pt x="24439" y="4844"/>
                    <a:pt x="23344" y="4996"/>
                    <a:pt x="22372" y="4692"/>
                  </a:cubicBezTo>
                  <a:cubicBezTo>
                    <a:pt x="20852" y="4145"/>
                    <a:pt x="19332" y="3902"/>
                    <a:pt x="17843" y="3477"/>
                  </a:cubicBezTo>
                  <a:cubicBezTo>
                    <a:pt x="14682" y="2717"/>
                    <a:pt x="11672" y="1470"/>
                    <a:pt x="8542" y="680"/>
                  </a:cubicBezTo>
                  <a:cubicBezTo>
                    <a:pt x="7363" y="373"/>
                    <a:pt x="5946" y="0"/>
                    <a:pt x="4638" y="0"/>
                  </a:cubicBezTo>
                  <a:close/>
                </a:path>
              </a:pathLst>
            </a:custGeom>
            <a:solidFill>
              <a:srgbClr val="AC00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82" name="Google Shape;2112;p60">
              <a:extLst>
                <a:ext uri="{FF2B5EF4-FFF2-40B4-BE49-F238E27FC236}">
                  <a16:creationId xmlns:a16="http://schemas.microsoft.com/office/drawing/2014/main" id="{5B497084-F1DD-4138-9D70-257324A30AE6}"/>
                </a:ext>
              </a:extLst>
            </p:cNvPr>
            <p:cNvSpPr/>
            <p:nvPr/>
          </p:nvSpPr>
          <p:spPr>
            <a:xfrm rot="-5400000">
              <a:off x="8538129" y="157220"/>
              <a:ext cx="224525" cy="349821"/>
            </a:xfrm>
            <a:custGeom>
              <a:avLst/>
              <a:gdLst/>
              <a:ahLst/>
              <a:cxnLst/>
              <a:rect l="l" t="t" r="r" b="b"/>
              <a:pathLst>
                <a:path w="10065" h="15680" extrusionOk="0">
                  <a:moveTo>
                    <a:pt x="7686" y="0"/>
                  </a:moveTo>
                  <a:cubicBezTo>
                    <a:pt x="7579" y="0"/>
                    <a:pt x="7473" y="69"/>
                    <a:pt x="7473" y="205"/>
                  </a:cubicBezTo>
                  <a:cubicBezTo>
                    <a:pt x="7503" y="2971"/>
                    <a:pt x="8020" y="5707"/>
                    <a:pt x="8537" y="8412"/>
                  </a:cubicBezTo>
                  <a:cubicBezTo>
                    <a:pt x="8780" y="9719"/>
                    <a:pt x="8993" y="11057"/>
                    <a:pt x="9236" y="12364"/>
                  </a:cubicBezTo>
                  <a:cubicBezTo>
                    <a:pt x="9358" y="12971"/>
                    <a:pt x="9479" y="13579"/>
                    <a:pt x="9540" y="14187"/>
                  </a:cubicBezTo>
                  <a:cubicBezTo>
                    <a:pt x="9552" y="14381"/>
                    <a:pt x="9540" y="14564"/>
                    <a:pt x="9533" y="14744"/>
                  </a:cubicBezTo>
                  <a:lnTo>
                    <a:pt x="9533" y="14744"/>
                  </a:lnTo>
                  <a:cubicBezTo>
                    <a:pt x="8969" y="13936"/>
                    <a:pt x="8529" y="13044"/>
                    <a:pt x="7990" y="12212"/>
                  </a:cubicBezTo>
                  <a:cubicBezTo>
                    <a:pt x="7230" y="11026"/>
                    <a:pt x="6379" y="9871"/>
                    <a:pt x="5528" y="8716"/>
                  </a:cubicBezTo>
                  <a:cubicBezTo>
                    <a:pt x="3826" y="6436"/>
                    <a:pt x="2002" y="4248"/>
                    <a:pt x="452" y="1847"/>
                  </a:cubicBezTo>
                  <a:cubicBezTo>
                    <a:pt x="407" y="1784"/>
                    <a:pt x="347" y="1759"/>
                    <a:pt x="287" y="1759"/>
                  </a:cubicBezTo>
                  <a:cubicBezTo>
                    <a:pt x="143" y="1759"/>
                    <a:pt x="1" y="1909"/>
                    <a:pt x="87" y="2059"/>
                  </a:cubicBezTo>
                  <a:cubicBezTo>
                    <a:pt x="1667" y="4491"/>
                    <a:pt x="3552" y="6710"/>
                    <a:pt x="5254" y="9050"/>
                  </a:cubicBezTo>
                  <a:cubicBezTo>
                    <a:pt x="6105" y="10205"/>
                    <a:pt x="6956" y="11330"/>
                    <a:pt x="7716" y="12546"/>
                  </a:cubicBezTo>
                  <a:cubicBezTo>
                    <a:pt x="8354" y="13549"/>
                    <a:pt x="8871" y="14674"/>
                    <a:pt x="9662" y="15616"/>
                  </a:cubicBezTo>
                  <a:cubicBezTo>
                    <a:pt x="9707" y="15661"/>
                    <a:pt x="9755" y="15680"/>
                    <a:pt x="9802" y="15680"/>
                  </a:cubicBezTo>
                  <a:cubicBezTo>
                    <a:pt x="9944" y="15680"/>
                    <a:pt x="10065" y="15503"/>
                    <a:pt x="9996" y="15342"/>
                  </a:cubicBezTo>
                  <a:cubicBezTo>
                    <a:pt x="9874" y="15069"/>
                    <a:pt x="9965" y="14795"/>
                    <a:pt x="9965" y="14491"/>
                  </a:cubicBezTo>
                  <a:cubicBezTo>
                    <a:pt x="9965" y="14218"/>
                    <a:pt x="9935" y="13914"/>
                    <a:pt x="9874" y="13640"/>
                  </a:cubicBezTo>
                  <a:cubicBezTo>
                    <a:pt x="9813" y="13123"/>
                    <a:pt x="9722" y="12607"/>
                    <a:pt x="9601" y="12120"/>
                  </a:cubicBezTo>
                  <a:cubicBezTo>
                    <a:pt x="9358" y="10844"/>
                    <a:pt x="9175" y="9567"/>
                    <a:pt x="8932" y="8321"/>
                  </a:cubicBezTo>
                  <a:cubicBezTo>
                    <a:pt x="8415" y="5616"/>
                    <a:pt x="7899" y="2941"/>
                    <a:pt x="7899" y="205"/>
                  </a:cubicBezTo>
                  <a:cubicBezTo>
                    <a:pt x="7899" y="69"/>
                    <a:pt x="7792" y="0"/>
                    <a:pt x="768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83" name="Google Shape;2113;p60">
              <a:extLst>
                <a:ext uri="{FF2B5EF4-FFF2-40B4-BE49-F238E27FC236}">
                  <a16:creationId xmlns:a16="http://schemas.microsoft.com/office/drawing/2014/main" id="{E0A171FA-A6C4-497D-B036-B7F9C9D6DE14}"/>
                </a:ext>
              </a:extLst>
            </p:cNvPr>
            <p:cNvSpPr/>
            <p:nvPr/>
          </p:nvSpPr>
          <p:spPr>
            <a:xfrm rot="-5400000">
              <a:off x="8584105" y="136588"/>
              <a:ext cx="133667" cy="316780"/>
            </a:xfrm>
            <a:custGeom>
              <a:avLst/>
              <a:gdLst/>
              <a:ahLst/>
              <a:cxnLst/>
              <a:rect l="l" t="t" r="r" b="b"/>
              <a:pathLst>
                <a:path w="5992" h="14199" extrusionOk="0">
                  <a:moveTo>
                    <a:pt x="268" y="1"/>
                  </a:moveTo>
                  <a:cubicBezTo>
                    <a:pt x="137" y="1"/>
                    <a:pt x="0" y="146"/>
                    <a:pt x="63" y="291"/>
                  </a:cubicBezTo>
                  <a:cubicBezTo>
                    <a:pt x="215" y="565"/>
                    <a:pt x="276" y="899"/>
                    <a:pt x="367" y="1203"/>
                  </a:cubicBezTo>
                  <a:cubicBezTo>
                    <a:pt x="458" y="1477"/>
                    <a:pt x="549" y="1750"/>
                    <a:pt x="671" y="2024"/>
                  </a:cubicBezTo>
                  <a:cubicBezTo>
                    <a:pt x="883" y="2541"/>
                    <a:pt x="1096" y="3088"/>
                    <a:pt x="1339" y="3605"/>
                  </a:cubicBezTo>
                  <a:cubicBezTo>
                    <a:pt x="1856" y="4729"/>
                    <a:pt x="2373" y="5823"/>
                    <a:pt x="2738" y="7009"/>
                  </a:cubicBezTo>
                  <a:cubicBezTo>
                    <a:pt x="3558" y="9410"/>
                    <a:pt x="4531" y="11751"/>
                    <a:pt x="5564" y="14091"/>
                  </a:cubicBezTo>
                  <a:cubicBezTo>
                    <a:pt x="5593" y="14167"/>
                    <a:pt x="5648" y="14198"/>
                    <a:pt x="5708" y="14198"/>
                  </a:cubicBezTo>
                  <a:cubicBezTo>
                    <a:pt x="5839" y="14198"/>
                    <a:pt x="5992" y="14045"/>
                    <a:pt x="5929" y="13878"/>
                  </a:cubicBezTo>
                  <a:cubicBezTo>
                    <a:pt x="5382" y="12662"/>
                    <a:pt x="4835" y="11416"/>
                    <a:pt x="4318" y="10200"/>
                  </a:cubicBezTo>
                  <a:cubicBezTo>
                    <a:pt x="3862" y="9015"/>
                    <a:pt x="3467" y="7830"/>
                    <a:pt x="3042" y="6614"/>
                  </a:cubicBezTo>
                  <a:cubicBezTo>
                    <a:pt x="2677" y="5519"/>
                    <a:pt x="2190" y="4456"/>
                    <a:pt x="1704" y="3392"/>
                  </a:cubicBezTo>
                  <a:cubicBezTo>
                    <a:pt x="1461" y="2845"/>
                    <a:pt x="1218" y="2267"/>
                    <a:pt x="975" y="1720"/>
                  </a:cubicBezTo>
                  <a:cubicBezTo>
                    <a:pt x="792" y="1173"/>
                    <a:pt x="671" y="595"/>
                    <a:pt x="427" y="109"/>
                  </a:cubicBezTo>
                  <a:cubicBezTo>
                    <a:pt x="389" y="32"/>
                    <a:pt x="329" y="1"/>
                    <a:pt x="26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84" name="Google Shape;2114;p60">
              <a:extLst>
                <a:ext uri="{FF2B5EF4-FFF2-40B4-BE49-F238E27FC236}">
                  <a16:creationId xmlns:a16="http://schemas.microsoft.com/office/drawing/2014/main" id="{9F47BAA1-1DAC-4C48-8E2E-7E61FAA1D720}"/>
                </a:ext>
              </a:extLst>
            </p:cNvPr>
            <p:cNvSpPr/>
            <p:nvPr/>
          </p:nvSpPr>
          <p:spPr>
            <a:xfrm rot="-5400000">
              <a:off x="8551530" y="237856"/>
              <a:ext cx="287901" cy="256610"/>
            </a:xfrm>
            <a:custGeom>
              <a:avLst/>
              <a:gdLst/>
              <a:ahLst/>
              <a:cxnLst/>
              <a:rect l="l" t="t" r="r" b="b"/>
              <a:pathLst>
                <a:path w="12906" h="11502" extrusionOk="0">
                  <a:moveTo>
                    <a:pt x="273" y="0"/>
                  </a:moveTo>
                  <a:cubicBezTo>
                    <a:pt x="133" y="0"/>
                    <a:pt x="1" y="153"/>
                    <a:pt x="84" y="320"/>
                  </a:cubicBezTo>
                  <a:cubicBezTo>
                    <a:pt x="1452" y="2752"/>
                    <a:pt x="3489" y="4758"/>
                    <a:pt x="5525" y="6643"/>
                  </a:cubicBezTo>
                  <a:cubicBezTo>
                    <a:pt x="6559" y="7554"/>
                    <a:pt x="7562" y="8497"/>
                    <a:pt x="8717" y="9257"/>
                  </a:cubicBezTo>
                  <a:cubicBezTo>
                    <a:pt x="9963" y="10047"/>
                    <a:pt x="11270" y="10685"/>
                    <a:pt x="12516" y="11475"/>
                  </a:cubicBezTo>
                  <a:cubicBezTo>
                    <a:pt x="12548" y="11494"/>
                    <a:pt x="12580" y="11502"/>
                    <a:pt x="12610" y="11502"/>
                  </a:cubicBezTo>
                  <a:cubicBezTo>
                    <a:pt x="12782" y="11502"/>
                    <a:pt x="12906" y="11240"/>
                    <a:pt x="12699" y="11111"/>
                  </a:cubicBezTo>
                  <a:cubicBezTo>
                    <a:pt x="11513" y="10351"/>
                    <a:pt x="10237" y="9713"/>
                    <a:pt x="9051" y="8953"/>
                  </a:cubicBezTo>
                  <a:cubicBezTo>
                    <a:pt x="7866" y="8223"/>
                    <a:pt x="6863" y="7281"/>
                    <a:pt x="5829" y="6339"/>
                  </a:cubicBezTo>
                  <a:cubicBezTo>
                    <a:pt x="3793" y="4515"/>
                    <a:pt x="1787" y="2539"/>
                    <a:pt x="449" y="108"/>
                  </a:cubicBezTo>
                  <a:cubicBezTo>
                    <a:pt x="402" y="32"/>
                    <a:pt x="337" y="0"/>
                    <a:pt x="27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85" name="Google Shape;2115;p60">
              <a:extLst>
                <a:ext uri="{FF2B5EF4-FFF2-40B4-BE49-F238E27FC236}">
                  <a16:creationId xmlns:a16="http://schemas.microsoft.com/office/drawing/2014/main" id="{1F8C3798-16EA-4AE3-976E-76EBECEFC4B9}"/>
                </a:ext>
              </a:extLst>
            </p:cNvPr>
            <p:cNvSpPr/>
            <p:nvPr/>
          </p:nvSpPr>
          <p:spPr>
            <a:xfrm rot="-5400000">
              <a:off x="8559545" y="339250"/>
              <a:ext cx="381280" cy="147112"/>
            </a:xfrm>
            <a:custGeom>
              <a:avLst/>
              <a:gdLst/>
              <a:ahLst/>
              <a:cxnLst/>
              <a:rect l="l" t="t" r="r" b="b"/>
              <a:pathLst>
                <a:path w="17092" h="6594" extrusionOk="0">
                  <a:moveTo>
                    <a:pt x="469" y="110"/>
                  </a:moveTo>
                  <a:cubicBezTo>
                    <a:pt x="479" y="115"/>
                    <a:pt x="489" y="121"/>
                    <a:pt x="499" y="126"/>
                  </a:cubicBezTo>
                  <a:cubicBezTo>
                    <a:pt x="484" y="126"/>
                    <a:pt x="477" y="118"/>
                    <a:pt x="469" y="110"/>
                  </a:cubicBezTo>
                  <a:close/>
                  <a:moveTo>
                    <a:pt x="262" y="0"/>
                  </a:moveTo>
                  <a:cubicBezTo>
                    <a:pt x="124" y="0"/>
                    <a:pt x="0" y="132"/>
                    <a:pt x="104" y="278"/>
                  </a:cubicBezTo>
                  <a:cubicBezTo>
                    <a:pt x="226" y="490"/>
                    <a:pt x="499" y="521"/>
                    <a:pt x="712" y="612"/>
                  </a:cubicBezTo>
                  <a:cubicBezTo>
                    <a:pt x="1047" y="734"/>
                    <a:pt x="1411" y="886"/>
                    <a:pt x="1746" y="1007"/>
                  </a:cubicBezTo>
                  <a:cubicBezTo>
                    <a:pt x="2475" y="1250"/>
                    <a:pt x="3174" y="1493"/>
                    <a:pt x="3904" y="1737"/>
                  </a:cubicBezTo>
                  <a:cubicBezTo>
                    <a:pt x="5332" y="2223"/>
                    <a:pt x="6791" y="2648"/>
                    <a:pt x="8250" y="3104"/>
                  </a:cubicBezTo>
                  <a:cubicBezTo>
                    <a:pt x="11138" y="4047"/>
                    <a:pt x="14026" y="5050"/>
                    <a:pt x="16670" y="6569"/>
                  </a:cubicBezTo>
                  <a:cubicBezTo>
                    <a:pt x="16704" y="6586"/>
                    <a:pt x="16737" y="6594"/>
                    <a:pt x="16769" y="6594"/>
                  </a:cubicBezTo>
                  <a:cubicBezTo>
                    <a:pt x="16964" y="6594"/>
                    <a:pt x="17092" y="6309"/>
                    <a:pt x="16883" y="6205"/>
                  </a:cubicBezTo>
                  <a:cubicBezTo>
                    <a:pt x="14329" y="4715"/>
                    <a:pt x="11503" y="3712"/>
                    <a:pt x="8706" y="2831"/>
                  </a:cubicBezTo>
                  <a:cubicBezTo>
                    <a:pt x="7278" y="2375"/>
                    <a:pt x="5849" y="1949"/>
                    <a:pt x="4420" y="1463"/>
                  </a:cubicBezTo>
                  <a:cubicBezTo>
                    <a:pt x="3691" y="1250"/>
                    <a:pt x="2992" y="1007"/>
                    <a:pt x="2262" y="734"/>
                  </a:cubicBezTo>
                  <a:cubicBezTo>
                    <a:pt x="1928" y="612"/>
                    <a:pt x="1563" y="490"/>
                    <a:pt x="1229" y="369"/>
                  </a:cubicBezTo>
                  <a:cubicBezTo>
                    <a:pt x="949" y="257"/>
                    <a:pt x="670" y="94"/>
                    <a:pt x="391" y="45"/>
                  </a:cubicBezTo>
                  <a:lnTo>
                    <a:pt x="391" y="45"/>
                  </a:lnTo>
                  <a:cubicBezTo>
                    <a:pt x="351" y="14"/>
                    <a:pt x="306" y="0"/>
                    <a:pt x="26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86" name="Google Shape;2116;p60">
              <a:extLst>
                <a:ext uri="{FF2B5EF4-FFF2-40B4-BE49-F238E27FC236}">
                  <a16:creationId xmlns:a16="http://schemas.microsoft.com/office/drawing/2014/main" id="{71A0D473-696B-495A-BDED-69B7D39AB600}"/>
                </a:ext>
              </a:extLst>
            </p:cNvPr>
            <p:cNvSpPr/>
            <p:nvPr/>
          </p:nvSpPr>
          <p:spPr>
            <a:xfrm rot="-5400000">
              <a:off x="8593134" y="416451"/>
              <a:ext cx="420407" cy="38440"/>
            </a:xfrm>
            <a:custGeom>
              <a:avLst/>
              <a:gdLst/>
              <a:ahLst/>
              <a:cxnLst/>
              <a:rect l="l" t="t" r="r" b="b"/>
              <a:pathLst>
                <a:path w="18846" h="1723" extrusionOk="0">
                  <a:moveTo>
                    <a:pt x="6444" y="1"/>
                  </a:moveTo>
                  <a:cubicBezTo>
                    <a:pt x="5877" y="1"/>
                    <a:pt x="5309" y="8"/>
                    <a:pt x="4742" y="19"/>
                  </a:cubicBezTo>
                  <a:cubicBezTo>
                    <a:pt x="3252" y="49"/>
                    <a:pt x="1763" y="141"/>
                    <a:pt x="243" y="141"/>
                  </a:cubicBezTo>
                  <a:cubicBezTo>
                    <a:pt x="0" y="171"/>
                    <a:pt x="0" y="566"/>
                    <a:pt x="243" y="566"/>
                  </a:cubicBezTo>
                  <a:cubicBezTo>
                    <a:pt x="1763" y="536"/>
                    <a:pt x="3252" y="444"/>
                    <a:pt x="4742" y="414"/>
                  </a:cubicBezTo>
                  <a:cubicBezTo>
                    <a:pt x="5129" y="406"/>
                    <a:pt x="5517" y="403"/>
                    <a:pt x="5905" y="403"/>
                  </a:cubicBezTo>
                  <a:cubicBezTo>
                    <a:pt x="7067" y="403"/>
                    <a:pt x="8230" y="437"/>
                    <a:pt x="9392" y="505"/>
                  </a:cubicBezTo>
                  <a:cubicBezTo>
                    <a:pt x="12493" y="657"/>
                    <a:pt x="15502" y="1387"/>
                    <a:pt x="18572" y="1721"/>
                  </a:cubicBezTo>
                  <a:cubicBezTo>
                    <a:pt x="18581" y="1722"/>
                    <a:pt x="18590" y="1723"/>
                    <a:pt x="18599" y="1723"/>
                  </a:cubicBezTo>
                  <a:cubicBezTo>
                    <a:pt x="18845" y="1723"/>
                    <a:pt x="18836" y="1325"/>
                    <a:pt x="18572" y="1296"/>
                  </a:cubicBezTo>
                  <a:cubicBezTo>
                    <a:pt x="15502" y="992"/>
                    <a:pt x="12493" y="232"/>
                    <a:pt x="9392" y="80"/>
                  </a:cubicBezTo>
                  <a:cubicBezTo>
                    <a:pt x="8410" y="22"/>
                    <a:pt x="7427" y="1"/>
                    <a:pt x="64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grpSp>
    </p:spTree>
    <p:extLst>
      <p:ext uri="{BB962C8B-B14F-4D97-AF65-F5344CB8AC3E}">
        <p14:creationId xmlns:p14="http://schemas.microsoft.com/office/powerpoint/2010/main" val="279737447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21966 -0.30695 L -0.21966 -0.30672 C -0.203 -0.3044 -0.18594 -0.30602 -0.16979 -0.3 C -0.15274 -0.29329 -0.16016 -0.28403 -0.15143 -0.27385 C -0.14818 -0.27014 -0.14115 -0.26482 -0.14115 -0.26459 L -0.13646 -0.25255 L -0.12136 -0.20649 C -0.11094 -0.16459 -0.11654 -0.18149 -0.10651 -0.15463 C -0.10404 -0.13704 -0.10664 -0.15024 -0.09596 -0.125 C -0.09427 -0.12084 -0.0931 -0.11667 -0.09154 -0.11297 C -0.08998 -0.1095 -0.08776 -0.10625 -0.08685 -0.10255 C -0.08268 -0.08866 -0.08503 -0.09399 -0.08099 -0.08542 C -0.07813 -0.06737 -0.08268 -0.08843 -0.07526 -0.075 C -0.07409 -0.07292 -0.07461 -0.07014 -0.07409 -0.06806 C -0.07344 -0.06598 -0.07266 -0.06436 -0.07175 -0.06274 C -0.07044 -0.06019 -0.06836 -0.05811 -0.06706 -0.05579 C -0.06498 -0.05186 -0.0638 -0.04723 -0.06133 -0.04375 C -0.06003 -0.04167 -0.0582 -0.04121 -0.0569 -0.04028 C -0.0556 -0.03913 -0.0543 -0.03797 -0.05326 -0.03681 C -0.05052 -0.03288 -0.0487 -0.02848 -0.04518 -0.02639 C -0.04375 -0.02524 -0.04206 -0.025 -0.0405 -0.02454 C -0.03932 -0.02338 -0.03828 -0.02176 -0.03711 -0.02107 C -0.03555 -0.02014 -0.03399 -0.02014 -0.03242 -0.01945 C -0.03073 -0.01829 -0.02943 -0.0169 -0.028 -0.01598 C -0.02682 -0.01505 -0.02539 -0.01482 -0.02435 -0.01413 C -0.02318 -0.0132 -0.02214 -0.01135 -0.02096 -0.01065 C -0.01862 -0.00926 -0.01641 -0.00834 -0.01406 -0.00718 C -0.01289 -0.00672 -0.01159 -0.00602 -0.01042 -0.00556 C -0.00899 -0.00487 -0.00742 -0.0044 -0.00599 -0.00371 C 0.00078 4.81481E-6 -0.00326 -0.00024 -0.00013 -0.00024 L -0.00013 4.81481E-6 " pathEditMode="relative" rAng="0" ptsTypes="AAAAAAAAAAAAAAAAAAAAAAAAAAAAAAA">
                                          <p:cBhvr>
                                            <p:cTn id="6" dur="2000" fill="hold"/>
                                            <p:tgtEl>
                                              <p:spTgt spid="4"/>
                                            </p:tgtEl>
                                            <p:attrNameLst>
                                              <p:attrName>ppt_x</p:attrName>
                                              <p:attrName>ppt_y</p:attrName>
                                            </p:attrNameLst>
                                          </p:cBhvr>
                                          <p:rCtr x="10977" y="15347"/>
                                        </p:animMotion>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25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1000"/>
                                            <p:tgtEl>
                                              <p:spTgt spid="5"/>
                                            </p:tgtEl>
                                          </p:cBhvr>
                                        </p:animEffect>
                                      </p:childTnLst>
                                    </p:cTn>
                                  </p:par>
                                </p:childTnLst>
                              </p:cTn>
                            </p:par>
                            <p:par>
                              <p:cTn id="18" fill="hold">
                                <p:stCondLst>
                                  <p:cond delay="3500"/>
                                </p:stCondLst>
                                <p:childTnLst>
                                  <p:par>
                                    <p:cTn id="19" presetID="2" presetClass="entr" presetSubtype="4" fill="hold" nodeType="afterEffect" p14:presetBounceEnd="65000">
                                      <p:stCondLst>
                                        <p:cond delay="0"/>
                                      </p:stCondLst>
                                      <p:childTnLst>
                                        <p:set>
                                          <p:cBhvr>
                                            <p:cTn id="20" dur="1" fill="hold">
                                              <p:stCondLst>
                                                <p:cond delay="0"/>
                                              </p:stCondLst>
                                            </p:cTn>
                                            <p:tgtEl>
                                              <p:spTgt spid="36"/>
                                            </p:tgtEl>
                                            <p:attrNameLst>
                                              <p:attrName>style.visibility</p:attrName>
                                            </p:attrNameLst>
                                          </p:cBhvr>
                                          <p:to>
                                            <p:strVal val="visible"/>
                                          </p:to>
                                        </p:set>
                                        <p:anim calcmode="lin" valueType="num" p14:bounceEnd="65000">
                                          <p:cBhvr additive="base">
                                            <p:cTn id="21" dur="1000" fill="hold"/>
                                            <p:tgtEl>
                                              <p:spTgt spid="36"/>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800"/>
                                      </p:stCondLst>
                                      <p:childTnLst>
                                        <p:set>
                                          <p:cBhvr>
                                            <p:cTn id="24" dur="1" fill="hold">
                                              <p:stCondLst>
                                                <p:cond delay="0"/>
                                              </p:stCondLst>
                                            </p:cTn>
                                            <p:tgtEl>
                                              <p:spTgt spid="30"/>
                                            </p:tgtEl>
                                            <p:attrNameLst>
                                              <p:attrName>style.visibility</p:attrName>
                                            </p:attrNameLst>
                                          </p:cBhvr>
                                          <p:to>
                                            <p:strVal val="visible"/>
                                          </p:to>
                                        </p:set>
                                        <p:anim calcmode="lin" valueType="num" p14:bounceEnd="65000">
                                          <p:cBhvr additive="base">
                                            <p:cTn id="25" dur="1000" fill="hold"/>
                                            <p:tgtEl>
                                              <p:spTgt spid="30"/>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30"/>
                                            </p:tgtEl>
                                            <p:attrNameLst>
                                              <p:attrName>ppt_y</p:attrName>
                                            </p:attrNameLst>
                                          </p:cBhvr>
                                          <p:tavLst>
                                            <p:tav tm="0">
                                              <p:val>
                                                <p:strVal val="1+#ppt_h/2"/>
                                              </p:val>
                                            </p:tav>
                                            <p:tav tm="100000">
                                              <p:val>
                                                <p:strVal val="#ppt_y"/>
                                              </p:val>
                                            </p:tav>
                                          </p:tavLst>
                                        </p:anim>
                                      </p:childTnLst>
                                    </p:cTn>
                                  </p:par>
                                </p:childTnLst>
                              </p:cTn>
                            </p:par>
                            <p:par>
                              <p:cTn id="27" fill="hold">
                                <p:stCondLst>
                                  <p:cond delay="5300"/>
                                </p:stCondLst>
                                <p:childTnLst>
                                  <p:par>
                                    <p:cTn id="28" presetID="2" presetClass="entr" presetSubtype="4" fill="hold" nodeType="afterEffect" p14:presetBounceEnd="65000">
                                      <p:stCondLst>
                                        <p:cond delay="0"/>
                                      </p:stCondLst>
                                      <p:childTnLst>
                                        <p:set>
                                          <p:cBhvr>
                                            <p:cTn id="29" dur="1" fill="hold">
                                              <p:stCondLst>
                                                <p:cond delay="0"/>
                                              </p:stCondLst>
                                            </p:cTn>
                                            <p:tgtEl>
                                              <p:spTgt spid="33"/>
                                            </p:tgtEl>
                                            <p:attrNameLst>
                                              <p:attrName>style.visibility</p:attrName>
                                            </p:attrNameLst>
                                          </p:cBhvr>
                                          <p:to>
                                            <p:strVal val="visible"/>
                                          </p:to>
                                        </p:set>
                                        <p:anim calcmode="lin" valueType="num" p14:bounceEnd="65000">
                                          <p:cBhvr additive="base">
                                            <p:cTn id="30" dur="1000" fill="hold"/>
                                            <p:tgtEl>
                                              <p:spTgt spid="33"/>
                                            </p:tgtEl>
                                            <p:attrNameLst>
                                              <p:attrName>ppt_x</p:attrName>
                                            </p:attrNameLst>
                                          </p:cBhvr>
                                          <p:tavLst>
                                            <p:tav tm="0">
                                              <p:val>
                                                <p:strVal val="#ppt_x"/>
                                              </p:val>
                                            </p:tav>
                                            <p:tav tm="100000">
                                              <p:val>
                                                <p:strVal val="#ppt_x"/>
                                              </p:val>
                                            </p:tav>
                                          </p:tavLst>
                                        </p:anim>
                                        <p:anim calcmode="lin" valueType="num" p14:bounceEnd="65000">
                                          <p:cBhvr additive="base">
                                            <p:cTn id="31" dur="1000" fill="hold"/>
                                            <p:tgtEl>
                                              <p:spTgt spid="33"/>
                                            </p:tgtEl>
                                            <p:attrNameLst>
                                              <p:attrName>ppt_y</p:attrName>
                                            </p:attrNameLst>
                                          </p:cBhvr>
                                          <p:tavLst>
                                            <p:tav tm="0">
                                              <p:val>
                                                <p:strVal val="1+#ppt_h/2"/>
                                              </p:val>
                                            </p:tav>
                                            <p:tav tm="100000">
                                              <p:val>
                                                <p:strVal val="#ppt_y"/>
                                              </p:val>
                                            </p:tav>
                                          </p:tavLst>
                                        </p:anim>
                                      </p:childTnLst>
                                    </p:cTn>
                                  </p:par>
                                </p:childTnLst>
                              </p:cTn>
                            </p:par>
                            <p:par>
                              <p:cTn id="32" fill="hold">
                                <p:stCondLst>
                                  <p:cond delay="6300"/>
                                </p:stCondLst>
                                <p:childTnLst>
                                  <p:par>
                                    <p:cTn id="33" presetID="2" presetClass="entr" presetSubtype="4" fill="hold" nodeType="afterEffect" p14:presetBounceEnd="65000">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14:bounceEnd="65000">
                                          <p:cBhvr additive="base">
                                            <p:cTn id="35" dur="1000" fill="hold"/>
                                            <p:tgtEl>
                                              <p:spTgt spid="27"/>
                                            </p:tgtEl>
                                            <p:attrNameLst>
                                              <p:attrName>ppt_x</p:attrName>
                                            </p:attrNameLst>
                                          </p:cBhvr>
                                          <p:tavLst>
                                            <p:tav tm="0">
                                              <p:val>
                                                <p:strVal val="#ppt_x"/>
                                              </p:val>
                                            </p:tav>
                                            <p:tav tm="100000">
                                              <p:val>
                                                <p:strVal val="#ppt_x"/>
                                              </p:val>
                                            </p:tav>
                                          </p:tavLst>
                                        </p:anim>
                                        <p:anim calcmode="lin" valueType="num" p14:bounceEnd="65000">
                                          <p:cBhvr additive="base">
                                            <p:cTn id="36"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27"/>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fill="hold" nodeType="clickEffect">
                                      <p:stCondLst>
                                        <p:cond delay="0"/>
                                      </p:stCondLst>
                                      <p:childTnLst>
                                        <p:animEffect transition="out" filter="fade">
                                          <p:cBhvr>
                                            <p:cTn id="41" dur="500" tmFilter="0, 0; .2, .5; .8, .5; 1, 0"/>
                                            <p:tgtEl>
                                              <p:spTgt spid="27"/>
                                            </p:tgtEl>
                                          </p:cBhvr>
                                        </p:animEffect>
                                        <p:animScale>
                                          <p:cBhvr>
                                            <p:cTn id="42" dur="250" autoRev="1" fill="hold"/>
                                            <p:tgtEl>
                                              <p:spTgt spid="27"/>
                                            </p:tgtEl>
                                          </p:cBhvr>
                                          <p:by x="105000" y="105000"/>
                                        </p:animScale>
                                      </p:childTnLst>
                                      <p:subTnLst>
                                        <p:audio>
                                          <p:cMediaNode>
                                            <p:cTn display="0" masterRel="sameClick">
                                              <p:stCondLst>
                                                <p:cond evt="begin" delay="0">
                                                  <p:tn val="40"/>
                                                </p:cond>
                                              </p:stCondLst>
                                              <p:endCondLst>
                                                <p:cond evt="onStopAudio" delay="0">
                                                  <p:tgtEl>
                                                    <p:sldTgt/>
                                                  </p:tgtEl>
                                                </p:cond>
                                              </p:endCondLst>
                                            </p:cTn>
                                            <p:tgtEl>
                                              <p:sndTgt r:embed="rId7" name="click.wav"/>
                                            </p:tgtEl>
                                          </p:cMediaNode>
                                        </p:audio>
                                      </p:subTnLst>
                                    </p:cTn>
                                  </p:par>
                                  <p:par>
                                    <p:cTn id="43" presetID="1" presetClass="mediacall" presetSubtype="0" fill="hold" nodeType="withEffect">
                                      <p:stCondLst>
                                        <p:cond delay="0"/>
                                      </p:stCondLst>
                                      <p:childTnLst>
                                        <p:cmd type="call" cmd="playFrom(0.0)">
                                          <p:cBhvr>
                                            <p:cTn id="44" dur="4576" fill="hold"/>
                                            <p:tgtEl>
                                              <p:spTgt spid="39"/>
                                            </p:tgtEl>
                                          </p:cBhvr>
                                        </p:cmd>
                                      </p:childTnLst>
                                    </p:cTn>
                                  </p:par>
                                  <p:par>
                                    <p:cTn id="45" presetID="10" presetClass="exit" presetSubtype="0" fill="hold" nodeType="withEffect">
                                      <p:stCondLst>
                                        <p:cond delay="0"/>
                                      </p:stCondLst>
                                      <p:childTnLst>
                                        <p:animEffect transition="out" filter="fade">
                                          <p:cBhvr>
                                            <p:cTn id="46" dur="500"/>
                                            <p:tgtEl>
                                              <p:spTgt spid="30"/>
                                            </p:tgtEl>
                                          </p:cBhvr>
                                        </p:animEffect>
                                        <p:set>
                                          <p:cBhvr>
                                            <p:cTn id="47" dur="1" fill="hold">
                                              <p:stCondLst>
                                                <p:cond delay="499"/>
                                              </p:stCondLst>
                                            </p:cTn>
                                            <p:tgtEl>
                                              <p:spTgt spid="30"/>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33"/>
                                            </p:tgtEl>
                                          </p:cBhvr>
                                        </p:animEffect>
                                        <p:set>
                                          <p:cBhvr>
                                            <p:cTn id="50" dur="1" fill="hold">
                                              <p:stCondLst>
                                                <p:cond delay="499"/>
                                              </p:stCondLst>
                                            </p:cTn>
                                            <p:tgtEl>
                                              <p:spTgt spid="33"/>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36"/>
                                            </p:tgtEl>
                                          </p:cBhvr>
                                        </p:animEffect>
                                        <p:set>
                                          <p:cBhvr>
                                            <p:cTn id="53"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54" restart="whenNotActive" fill="hold" evtFilter="cancelBubble" nodeType="interactiveSeq">
                    <p:stCondLst>
                      <p:cond evt="onClick" delay="0">
                        <p:tgtEl>
                          <p:spTgt spid="30"/>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30"/>
                                            </p:tgtEl>
                                          </p:cBhvr>
                                        </p:animEffect>
                                        <p:animScale>
                                          <p:cBhvr>
                                            <p:cTn id="59" dur="250" autoRev="1" fill="hold"/>
                                            <p:tgtEl>
                                              <p:spTgt spid="30"/>
                                            </p:tgtEl>
                                          </p:cBhvr>
                                          <p:by x="105000" y="105000"/>
                                        </p:animScale>
                                      </p:childTnLst>
                                    </p:cTn>
                                  </p:par>
                                  <p:par>
                                    <p:cTn id="60" presetID="1" presetClass="mediacall" presetSubtype="0" fill="hold" nodeType="withEffect">
                                      <p:stCondLst>
                                        <p:cond delay="0"/>
                                      </p:stCondLst>
                                      <p:childTnLst>
                                        <p:cmd type="call" cmd="playFrom(0.0)">
                                          <p:cBhvr>
                                            <p:cTn id="61" dur="4995" fill="hold"/>
                                            <p:tgtEl>
                                              <p:spTgt spid="41"/>
                                            </p:tgtEl>
                                          </p:cBhvr>
                                        </p:cmd>
                                      </p:childTnLst>
                                    </p:cTn>
                                  </p:par>
                                </p:childTnLst>
                              </p:cTn>
                            </p:par>
                          </p:childTnLst>
                        </p:cTn>
                      </p:par>
                    </p:childTnLst>
                  </p:cTn>
                  <p:nextCondLst>
                    <p:cond evt="onClick" delay="0">
                      <p:tgtEl>
                        <p:spTgt spid="30"/>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6" presetClass="emph" presetSubtype="0" fill="hold" nodeType="clickEffect">
                                      <p:stCondLst>
                                        <p:cond delay="0"/>
                                      </p:stCondLst>
                                      <p:childTnLst>
                                        <p:animEffect transition="out" filter="fade">
                                          <p:cBhvr>
                                            <p:cTn id="66" dur="500" tmFilter="0, 0; .2, .5; .8, .5; 1, 0"/>
                                            <p:tgtEl>
                                              <p:spTgt spid="33"/>
                                            </p:tgtEl>
                                          </p:cBhvr>
                                        </p:animEffect>
                                        <p:animScale>
                                          <p:cBhvr>
                                            <p:cTn id="67" dur="250" autoRev="1" fill="hold"/>
                                            <p:tgtEl>
                                              <p:spTgt spid="33"/>
                                            </p:tgtEl>
                                          </p:cBhvr>
                                          <p:by x="105000" y="105000"/>
                                        </p:animScale>
                                      </p:childTnLst>
                                    </p:cTn>
                                  </p:par>
                                  <p:par>
                                    <p:cTn id="68" presetID="1" presetClass="mediacall" presetSubtype="0" fill="hold" nodeType="withEffect">
                                      <p:stCondLst>
                                        <p:cond delay="0"/>
                                      </p:stCondLst>
                                      <p:childTnLst>
                                        <p:cmd type="call" cmd="playFrom(0.0)">
                                          <p:cBhvr>
                                            <p:cTn id="69" dur="4995" fill="hold"/>
                                            <p:tgtEl>
                                              <p:spTgt spid="40"/>
                                            </p:tgtEl>
                                          </p:cBhvr>
                                        </p:cmd>
                                      </p:childTnLst>
                                    </p:cTn>
                                  </p:par>
                                </p:childTnLst>
                              </p:cTn>
                            </p:par>
                          </p:childTnLst>
                        </p:cTn>
                      </p:par>
                    </p:childTnLst>
                  </p:cTn>
                  <p:nextCondLst>
                    <p:cond evt="onClick" delay="0">
                      <p:tgtEl>
                        <p:spTgt spid="33"/>
                      </p:tgtEl>
                    </p:cond>
                  </p:nextCondLst>
                </p:seq>
                <p:seq concurrent="1" nextAc="seek">
                  <p:cTn id="70" restart="whenNotActive" fill="hold" evtFilter="cancelBubble" nodeType="interactiveSeq">
                    <p:stCondLst>
                      <p:cond evt="onClick" delay="0">
                        <p:tgtEl>
                          <p:spTgt spid="36"/>
                        </p:tgtEl>
                      </p:cond>
                    </p:stCondLst>
                    <p:endSync evt="end" delay="0">
                      <p:rtn val="all"/>
                    </p:endSync>
                    <p:childTnLst>
                      <p:par>
                        <p:cTn id="71" fill="hold">
                          <p:stCondLst>
                            <p:cond delay="0"/>
                          </p:stCondLst>
                          <p:childTnLst>
                            <p:par>
                              <p:cTn id="72" fill="hold">
                                <p:stCondLst>
                                  <p:cond delay="0"/>
                                </p:stCondLst>
                                <p:childTnLst>
                                  <p:par>
                                    <p:cTn id="73" presetID="26" presetClass="emph" presetSubtype="0" fill="hold" nodeType="clickEffect">
                                      <p:stCondLst>
                                        <p:cond delay="0"/>
                                      </p:stCondLst>
                                      <p:childTnLst>
                                        <p:animEffect transition="out" filter="fade">
                                          <p:cBhvr>
                                            <p:cTn id="74" dur="500" tmFilter="0, 0; .2, .5; .8, .5; 1, 0"/>
                                            <p:tgtEl>
                                              <p:spTgt spid="36"/>
                                            </p:tgtEl>
                                          </p:cBhvr>
                                        </p:animEffect>
                                        <p:animScale>
                                          <p:cBhvr>
                                            <p:cTn id="75" dur="250" autoRev="1" fill="hold"/>
                                            <p:tgtEl>
                                              <p:spTgt spid="36"/>
                                            </p:tgtEl>
                                          </p:cBhvr>
                                          <p:by x="105000" y="105000"/>
                                        </p:animScale>
                                      </p:childTnLst>
                                    </p:cTn>
                                  </p:par>
                                  <p:par>
                                    <p:cTn id="76" presetID="1" presetClass="mediacall" presetSubtype="0" fill="hold" nodeType="withEffect">
                                      <p:stCondLst>
                                        <p:cond delay="0"/>
                                      </p:stCondLst>
                                      <p:childTnLst>
                                        <p:cmd type="call" cmd="playFrom(0.0)">
                                          <p:cBhvr>
                                            <p:cTn id="77" dur="4995" fill="hold"/>
                                            <p:tgtEl>
                                              <p:spTgt spid="40"/>
                                            </p:tgtEl>
                                          </p:cBhvr>
                                        </p:cmd>
                                      </p:childTnLst>
                                    </p:cTn>
                                  </p:par>
                                </p:childTnLst>
                              </p:cTn>
                            </p:par>
                          </p:childTnLst>
                        </p:cTn>
                      </p:par>
                    </p:childTnLst>
                  </p:cTn>
                  <p:nextCondLst>
                    <p:cond evt="onClick" delay="0">
                      <p:tgtEl>
                        <p:spTgt spid="36"/>
                      </p:tgtEl>
                    </p:cond>
                  </p:nextCondLst>
                </p:seq>
                <p:audio>
                  <p:cMediaNode vol="80000">
                    <p:cTn id="78" fill="hold" display="0">
                      <p:stCondLst>
                        <p:cond delay="indefinite"/>
                      </p:stCondLst>
                      <p:endCondLst>
                        <p:cond evt="onStopAudio" delay="0">
                          <p:tgtEl>
                            <p:sldTgt/>
                          </p:tgtEl>
                        </p:cond>
                      </p:endCondLst>
                    </p:cTn>
                    <p:tgtEl>
                      <p:spTgt spid="39"/>
                    </p:tgtEl>
                  </p:cMediaNode>
                </p:audio>
                <p:audio>
                  <p:cMediaNode vol="51220">
                    <p:cTn id="79" fill="hold" display="0">
                      <p:stCondLst>
                        <p:cond delay="indefinite"/>
                      </p:stCondLst>
                      <p:endCondLst>
                        <p:cond evt="onStopAudio" delay="0">
                          <p:tgtEl>
                            <p:sldTgt/>
                          </p:tgtEl>
                        </p:cond>
                      </p:endCondLst>
                    </p:cTn>
                    <p:tgtEl>
                      <p:spTgt spid="40"/>
                    </p:tgtEl>
                  </p:cMediaNode>
                </p:audio>
                <p:audio>
                  <p:cMediaNode vol="51220">
                    <p:cTn id="80" fill="hold" display="0">
                      <p:stCondLst>
                        <p:cond delay="indefinite"/>
                      </p:stCondLst>
                      <p:endCondLst>
                        <p:cond evt="onStopAudio" delay="0">
                          <p:tgtEl>
                            <p:sldTgt/>
                          </p:tgtEl>
                        </p:cond>
                      </p:endCondLst>
                    </p:cTn>
                    <p:tgtEl>
                      <p:spTgt spid="41"/>
                    </p:tgtEl>
                  </p:cMediaNode>
                </p:audio>
              </p:childTnLst>
            </p:cTn>
          </p:par>
        </p:tnLst>
        <p:bldLst>
          <p:bldP spid="6" grpId="0" animBg="1"/>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21966 -0.30695 L -0.21966 -0.30672 C -0.203 -0.3044 -0.18594 -0.30602 -0.16979 -0.3 C -0.15274 -0.29329 -0.16016 -0.28403 -0.15143 -0.27385 C -0.14818 -0.27014 -0.14115 -0.26482 -0.14115 -0.26459 L -0.13646 -0.25255 L -0.12136 -0.20649 C -0.11094 -0.16459 -0.11654 -0.18149 -0.10651 -0.15463 C -0.10404 -0.13704 -0.10664 -0.15024 -0.09596 -0.125 C -0.09427 -0.12084 -0.0931 -0.11667 -0.09154 -0.11297 C -0.08998 -0.1095 -0.08776 -0.10625 -0.08685 -0.10255 C -0.08268 -0.08866 -0.08503 -0.09399 -0.08099 -0.08542 C -0.07813 -0.06737 -0.08268 -0.08843 -0.07526 -0.075 C -0.07409 -0.07292 -0.07461 -0.07014 -0.07409 -0.06806 C -0.07344 -0.06598 -0.07266 -0.06436 -0.07175 -0.06274 C -0.07044 -0.06019 -0.06836 -0.05811 -0.06706 -0.05579 C -0.06498 -0.05186 -0.0638 -0.04723 -0.06133 -0.04375 C -0.06003 -0.04167 -0.0582 -0.04121 -0.0569 -0.04028 C -0.0556 -0.03913 -0.0543 -0.03797 -0.05326 -0.03681 C -0.05052 -0.03288 -0.0487 -0.02848 -0.04518 -0.02639 C -0.04375 -0.02524 -0.04206 -0.025 -0.0405 -0.02454 C -0.03932 -0.02338 -0.03828 -0.02176 -0.03711 -0.02107 C -0.03555 -0.02014 -0.03399 -0.02014 -0.03242 -0.01945 C -0.03073 -0.01829 -0.02943 -0.0169 -0.028 -0.01598 C -0.02682 -0.01505 -0.02539 -0.01482 -0.02435 -0.01413 C -0.02318 -0.0132 -0.02214 -0.01135 -0.02096 -0.01065 C -0.01862 -0.00926 -0.01641 -0.00834 -0.01406 -0.00718 C -0.01289 -0.00672 -0.01159 -0.00602 -0.01042 -0.00556 C -0.00899 -0.00487 -0.00742 -0.0044 -0.00599 -0.00371 C 0.00078 4.81481E-6 -0.00326 -0.00024 -0.00013 -0.00024 L -0.00013 4.81481E-6 " pathEditMode="relative" rAng="0" ptsTypes="AAAAAAAAAAAAAAAAAAAAAAAAAAAAAAA">
                                          <p:cBhvr>
                                            <p:cTn id="6" dur="2000" fill="hold"/>
                                            <p:tgtEl>
                                              <p:spTgt spid="4"/>
                                            </p:tgtEl>
                                            <p:attrNameLst>
                                              <p:attrName>ppt_x</p:attrName>
                                              <p:attrName>ppt_y</p:attrName>
                                            </p:attrNameLst>
                                          </p:cBhvr>
                                          <p:rCtr x="10977" y="15347"/>
                                        </p:animMotion>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25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1000"/>
                                            <p:tgtEl>
                                              <p:spTgt spid="5"/>
                                            </p:tgtEl>
                                          </p:cBhvr>
                                        </p:animEffect>
                                      </p:childTnLst>
                                    </p:cTn>
                                  </p:par>
                                </p:childTnLst>
                              </p:cTn>
                            </p:par>
                            <p:par>
                              <p:cTn id="18" fill="hold">
                                <p:stCondLst>
                                  <p:cond delay="3500"/>
                                </p:stCondLst>
                                <p:childTnLst>
                                  <p:par>
                                    <p:cTn id="19" presetID="2" presetClass="entr" presetSubtype="4" fill="hold" nodeType="afterEffect">
                                      <p:stCondLst>
                                        <p:cond delay="0"/>
                                      </p:stCondLst>
                                      <p:childTnLst>
                                        <p:set>
                                          <p:cBhvr>
                                            <p:cTn id="20" dur="1" fill="hold">
                                              <p:stCondLst>
                                                <p:cond delay="0"/>
                                              </p:stCondLst>
                                            </p:cTn>
                                            <p:tgtEl>
                                              <p:spTgt spid="36"/>
                                            </p:tgtEl>
                                            <p:attrNameLst>
                                              <p:attrName>style.visibility</p:attrName>
                                            </p:attrNameLst>
                                          </p:cBhvr>
                                          <p:to>
                                            <p:strVal val="visible"/>
                                          </p:to>
                                        </p:set>
                                        <p:anim calcmode="lin" valueType="num">
                                          <p:cBhvr additive="base">
                                            <p:cTn id="21" dur="1000" fill="hold"/>
                                            <p:tgtEl>
                                              <p:spTgt spid="36"/>
                                            </p:tgtEl>
                                            <p:attrNameLst>
                                              <p:attrName>ppt_x</p:attrName>
                                            </p:attrNameLst>
                                          </p:cBhvr>
                                          <p:tavLst>
                                            <p:tav tm="0">
                                              <p:val>
                                                <p:strVal val="#ppt_x"/>
                                              </p:val>
                                            </p:tav>
                                            <p:tav tm="100000">
                                              <p:val>
                                                <p:strVal val="#ppt_x"/>
                                              </p:val>
                                            </p:tav>
                                          </p:tavLst>
                                        </p:anim>
                                        <p:anim calcmode="lin" valueType="num">
                                          <p:cBhvr additive="base">
                                            <p:cTn id="22" dur="1000" fill="hold"/>
                                            <p:tgtEl>
                                              <p:spTgt spid="3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30"/>
                                            </p:tgtEl>
                                            <p:attrNameLst>
                                              <p:attrName>style.visibility</p:attrName>
                                            </p:attrNameLst>
                                          </p:cBhvr>
                                          <p:to>
                                            <p:strVal val="visible"/>
                                          </p:to>
                                        </p:set>
                                        <p:anim calcmode="lin" valueType="num">
                                          <p:cBhvr additive="base">
                                            <p:cTn id="25" dur="1000" fill="hold"/>
                                            <p:tgtEl>
                                              <p:spTgt spid="30"/>
                                            </p:tgtEl>
                                            <p:attrNameLst>
                                              <p:attrName>ppt_x</p:attrName>
                                            </p:attrNameLst>
                                          </p:cBhvr>
                                          <p:tavLst>
                                            <p:tav tm="0">
                                              <p:val>
                                                <p:strVal val="#ppt_x"/>
                                              </p:val>
                                            </p:tav>
                                            <p:tav tm="100000">
                                              <p:val>
                                                <p:strVal val="#ppt_x"/>
                                              </p:val>
                                            </p:tav>
                                          </p:tavLst>
                                        </p:anim>
                                        <p:anim calcmode="lin" valueType="num">
                                          <p:cBhvr additive="base">
                                            <p:cTn id="26" dur="1000" fill="hold"/>
                                            <p:tgtEl>
                                              <p:spTgt spid="30"/>
                                            </p:tgtEl>
                                            <p:attrNameLst>
                                              <p:attrName>ppt_y</p:attrName>
                                            </p:attrNameLst>
                                          </p:cBhvr>
                                          <p:tavLst>
                                            <p:tav tm="0">
                                              <p:val>
                                                <p:strVal val="1+#ppt_h/2"/>
                                              </p:val>
                                            </p:tav>
                                            <p:tav tm="100000">
                                              <p:val>
                                                <p:strVal val="#ppt_y"/>
                                              </p:val>
                                            </p:tav>
                                          </p:tavLst>
                                        </p:anim>
                                      </p:childTnLst>
                                    </p:cTn>
                                  </p:par>
                                </p:childTnLst>
                              </p:cTn>
                            </p:par>
                            <p:par>
                              <p:cTn id="27" fill="hold">
                                <p:stCondLst>
                                  <p:cond delay="5300"/>
                                </p:stCondLst>
                                <p:childTnLst>
                                  <p:par>
                                    <p:cTn id="28" presetID="2" presetClass="entr" presetSubtype="4" fill="hold" nodeType="afterEffect">
                                      <p:stCondLst>
                                        <p:cond delay="0"/>
                                      </p:stCondLst>
                                      <p:childTnLst>
                                        <p:set>
                                          <p:cBhvr>
                                            <p:cTn id="29" dur="1" fill="hold">
                                              <p:stCondLst>
                                                <p:cond delay="0"/>
                                              </p:stCondLst>
                                            </p:cTn>
                                            <p:tgtEl>
                                              <p:spTgt spid="33"/>
                                            </p:tgtEl>
                                            <p:attrNameLst>
                                              <p:attrName>style.visibility</p:attrName>
                                            </p:attrNameLst>
                                          </p:cBhvr>
                                          <p:to>
                                            <p:strVal val="visible"/>
                                          </p:to>
                                        </p:set>
                                        <p:anim calcmode="lin" valueType="num">
                                          <p:cBhvr additive="base">
                                            <p:cTn id="30" dur="1000" fill="hold"/>
                                            <p:tgtEl>
                                              <p:spTgt spid="33"/>
                                            </p:tgtEl>
                                            <p:attrNameLst>
                                              <p:attrName>ppt_x</p:attrName>
                                            </p:attrNameLst>
                                          </p:cBhvr>
                                          <p:tavLst>
                                            <p:tav tm="0">
                                              <p:val>
                                                <p:strVal val="#ppt_x"/>
                                              </p:val>
                                            </p:tav>
                                            <p:tav tm="100000">
                                              <p:val>
                                                <p:strVal val="#ppt_x"/>
                                              </p:val>
                                            </p:tav>
                                          </p:tavLst>
                                        </p:anim>
                                        <p:anim calcmode="lin" valueType="num">
                                          <p:cBhvr additive="base">
                                            <p:cTn id="31" dur="1000" fill="hold"/>
                                            <p:tgtEl>
                                              <p:spTgt spid="33"/>
                                            </p:tgtEl>
                                            <p:attrNameLst>
                                              <p:attrName>ppt_y</p:attrName>
                                            </p:attrNameLst>
                                          </p:cBhvr>
                                          <p:tavLst>
                                            <p:tav tm="0">
                                              <p:val>
                                                <p:strVal val="1+#ppt_h/2"/>
                                              </p:val>
                                            </p:tav>
                                            <p:tav tm="100000">
                                              <p:val>
                                                <p:strVal val="#ppt_y"/>
                                              </p:val>
                                            </p:tav>
                                          </p:tavLst>
                                        </p:anim>
                                      </p:childTnLst>
                                    </p:cTn>
                                  </p:par>
                                </p:childTnLst>
                              </p:cTn>
                            </p:par>
                            <p:par>
                              <p:cTn id="32" fill="hold">
                                <p:stCondLst>
                                  <p:cond delay="6300"/>
                                </p:stCondLst>
                                <p:childTnLst>
                                  <p:par>
                                    <p:cTn id="33" presetID="2" presetClass="entr" presetSubtype="4" fill="hold" nodeType="after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additive="base">
                                            <p:cTn id="35" dur="1000" fill="hold"/>
                                            <p:tgtEl>
                                              <p:spTgt spid="27"/>
                                            </p:tgtEl>
                                            <p:attrNameLst>
                                              <p:attrName>ppt_x</p:attrName>
                                            </p:attrNameLst>
                                          </p:cBhvr>
                                          <p:tavLst>
                                            <p:tav tm="0">
                                              <p:val>
                                                <p:strVal val="#ppt_x"/>
                                              </p:val>
                                            </p:tav>
                                            <p:tav tm="100000">
                                              <p:val>
                                                <p:strVal val="#ppt_x"/>
                                              </p:val>
                                            </p:tav>
                                          </p:tavLst>
                                        </p:anim>
                                        <p:anim calcmode="lin" valueType="num">
                                          <p:cBhvr additive="base">
                                            <p:cTn id="36"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27"/>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fill="hold" nodeType="clickEffect">
                                      <p:stCondLst>
                                        <p:cond delay="0"/>
                                      </p:stCondLst>
                                      <p:childTnLst>
                                        <p:animEffect transition="out" filter="fade">
                                          <p:cBhvr>
                                            <p:cTn id="41" dur="500" tmFilter="0, 0; .2, .5; .8, .5; 1, 0"/>
                                            <p:tgtEl>
                                              <p:spTgt spid="27"/>
                                            </p:tgtEl>
                                          </p:cBhvr>
                                        </p:animEffect>
                                        <p:animScale>
                                          <p:cBhvr>
                                            <p:cTn id="42" dur="250" autoRev="1" fill="hold"/>
                                            <p:tgtEl>
                                              <p:spTgt spid="27"/>
                                            </p:tgtEl>
                                          </p:cBhvr>
                                          <p:by x="105000" y="105000"/>
                                        </p:animScale>
                                      </p:childTnLst>
                                      <p:subTnLst>
                                        <p:audio>
                                          <p:cMediaNode>
                                            <p:cTn display="0" masterRel="sameClick">
                                              <p:stCondLst>
                                                <p:cond evt="begin" delay="0">
                                                  <p:tn val="40"/>
                                                </p:cond>
                                              </p:stCondLst>
                                              <p:endCondLst>
                                                <p:cond evt="onStopAudio" delay="0">
                                                  <p:tgtEl>
                                                    <p:sldTgt/>
                                                  </p:tgtEl>
                                                </p:cond>
                                              </p:endCondLst>
                                            </p:cTn>
                                            <p:tgtEl>
                                              <p:sndTgt r:embed="rId14" name="click.wav"/>
                                            </p:tgtEl>
                                          </p:cMediaNode>
                                        </p:audio>
                                      </p:subTnLst>
                                    </p:cTn>
                                  </p:par>
                                  <p:par>
                                    <p:cTn id="43" presetID="1" presetClass="mediacall" presetSubtype="0" fill="hold" nodeType="withEffect">
                                      <p:stCondLst>
                                        <p:cond delay="0"/>
                                      </p:stCondLst>
                                      <p:childTnLst>
                                        <p:cmd type="call" cmd="playFrom(0.0)">
                                          <p:cBhvr>
                                            <p:cTn id="44" dur="4576" fill="hold"/>
                                            <p:tgtEl>
                                              <p:spTgt spid="39"/>
                                            </p:tgtEl>
                                          </p:cBhvr>
                                        </p:cmd>
                                      </p:childTnLst>
                                    </p:cTn>
                                  </p:par>
                                  <p:par>
                                    <p:cTn id="45" presetID="10" presetClass="exit" presetSubtype="0" fill="hold" nodeType="withEffect">
                                      <p:stCondLst>
                                        <p:cond delay="0"/>
                                      </p:stCondLst>
                                      <p:childTnLst>
                                        <p:animEffect transition="out" filter="fade">
                                          <p:cBhvr>
                                            <p:cTn id="46" dur="500"/>
                                            <p:tgtEl>
                                              <p:spTgt spid="30"/>
                                            </p:tgtEl>
                                          </p:cBhvr>
                                        </p:animEffect>
                                        <p:set>
                                          <p:cBhvr>
                                            <p:cTn id="47" dur="1" fill="hold">
                                              <p:stCondLst>
                                                <p:cond delay="499"/>
                                              </p:stCondLst>
                                            </p:cTn>
                                            <p:tgtEl>
                                              <p:spTgt spid="30"/>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33"/>
                                            </p:tgtEl>
                                          </p:cBhvr>
                                        </p:animEffect>
                                        <p:set>
                                          <p:cBhvr>
                                            <p:cTn id="50" dur="1" fill="hold">
                                              <p:stCondLst>
                                                <p:cond delay="499"/>
                                              </p:stCondLst>
                                            </p:cTn>
                                            <p:tgtEl>
                                              <p:spTgt spid="33"/>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36"/>
                                            </p:tgtEl>
                                          </p:cBhvr>
                                        </p:animEffect>
                                        <p:set>
                                          <p:cBhvr>
                                            <p:cTn id="53"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54" restart="whenNotActive" fill="hold" evtFilter="cancelBubble" nodeType="interactiveSeq">
                    <p:stCondLst>
                      <p:cond evt="onClick" delay="0">
                        <p:tgtEl>
                          <p:spTgt spid="30"/>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30"/>
                                            </p:tgtEl>
                                          </p:cBhvr>
                                        </p:animEffect>
                                        <p:animScale>
                                          <p:cBhvr>
                                            <p:cTn id="59" dur="250" autoRev="1" fill="hold"/>
                                            <p:tgtEl>
                                              <p:spTgt spid="30"/>
                                            </p:tgtEl>
                                          </p:cBhvr>
                                          <p:by x="105000" y="105000"/>
                                        </p:animScale>
                                      </p:childTnLst>
                                    </p:cTn>
                                  </p:par>
                                  <p:par>
                                    <p:cTn id="60" presetID="1" presetClass="mediacall" presetSubtype="0" fill="hold" nodeType="withEffect">
                                      <p:stCondLst>
                                        <p:cond delay="0"/>
                                      </p:stCondLst>
                                      <p:childTnLst>
                                        <p:cmd type="call" cmd="playFrom(0.0)">
                                          <p:cBhvr>
                                            <p:cTn id="61" dur="4995" fill="hold"/>
                                            <p:tgtEl>
                                              <p:spTgt spid="41"/>
                                            </p:tgtEl>
                                          </p:cBhvr>
                                        </p:cmd>
                                      </p:childTnLst>
                                    </p:cTn>
                                  </p:par>
                                </p:childTnLst>
                              </p:cTn>
                            </p:par>
                          </p:childTnLst>
                        </p:cTn>
                      </p:par>
                    </p:childTnLst>
                  </p:cTn>
                  <p:nextCondLst>
                    <p:cond evt="onClick" delay="0">
                      <p:tgtEl>
                        <p:spTgt spid="30"/>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6" presetClass="emph" presetSubtype="0" fill="hold" nodeType="clickEffect">
                                      <p:stCondLst>
                                        <p:cond delay="0"/>
                                      </p:stCondLst>
                                      <p:childTnLst>
                                        <p:animEffect transition="out" filter="fade">
                                          <p:cBhvr>
                                            <p:cTn id="66" dur="500" tmFilter="0, 0; .2, .5; .8, .5; 1, 0"/>
                                            <p:tgtEl>
                                              <p:spTgt spid="33"/>
                                            </p:tgtEl>
                                          </p:cBhvr>
                                        </p:animEffect>
                                        <p:animScale>
                                          <p:cBhvr>
                                            <p:cTn id="67" dur="250" autoRev="1" fill="hold"/>
                                            <p:tgtEl>
                                              <p:spTgt spid="33"/>
                                            </p:tgtEl>
                                          </p:cBhvr>
                                          <p:by x="105000" y="105000"/>
                                        </p:animScale>
                                      </p:childTnLst>
                                    </p:cTn>
                                  </p:par>
                                  <p:par>
                                    <p:cTn id="68" presetID="1" presetClass="mediacall" presetSubtype="0" fill="hold" nodeType="withEffect">
                                      <p:stCondLst>
                                        <p:cond delay="0"/>
                                      </p:stCondLst>
                                      <p:childTnLst>
                                        <p:cmd type="call" cmd="playFrom(0.0)">
                                          <p:cBhvr>
                                            <p:cTn id="69" dur="4995" fill="hold"/>
                                            <p:tgtEl>
                                              <p:spTgt spid="40"/>
                                            </p:tgtEl>
                                          </p:cBhvr>
                                        </p:cmd>
                                      </p:childTnLst>
                                    </p:cTn>
                                  </p:par>
                                </p:childTnLst>
                              </p:cTn>
                            </p:par>
                          </p:childTnLst>
                        </p:cTn>
                      </p:par>
                    </p:childTnLst>
                  </p:cTn>
                  <p:nextCondLst>
                    <p:cond evt="onClick" delay="0">
                      <p:tgtEl>
                        <p:spTgt spid="33"/>
                      </p:tgtEl>
                    </p:cond>
                  </p:nextCondLst>
                </p:seq>
                <p:seq concurrent="1" nextAc="seek">
                  <p:cTn id="70" restart="whenNotActive" fill="hold" evtFilter="cancelBubble" nodeType="interactiveSeq">
                    <p:stCondLst>
                      <p:cond evt="onClick" delay="0">
                        <p:tgtEl>
                          <p:spTgt spid="36"/>
                        </p:tgtEl>
                      </p:cond>
                    </p:stCondLst>
                    <p:endSync evt="end" delay="0">
                      <p:rtn val="all"/>
                    </p:endSync>
                    <p:childTnLst>
                      <p:par>
                        <p:cTn id="71" fill="hold">
                          <p:stCondLst>
                            <p:cond delay="0"/>
                          </p:stCondLst>
                          <p:childTnLst>
                            <p:par>
                              <p:cTn id="72" fill="hold">
                                <p:stCondLst>
                                  <p:cond delay="0"/>
                                </p:stCondLst>
                                <p:childTnLst>
                                  <p:par>
                                    <p:cTn id="73" presetID="26" presetClass="emph" presetSubtype="0" fill="hold" nodeType="clickEffect">
                                      <p:stCondLst>
                                        <p:cond delay="0"/>
                                      </p:stCondLst>
                                      <p:childTnLst>
                                        <p:animEffect transition="out" filter="fade">
                                          <p:cBhvr>
                                            <p:cTn id="74" dur="500" tmFilter="0, 0; .2, .5; .8, .5; 1, 0"/>
                                            <p:tgtEl>
                                              <p:spTgt spid="36"/>
                                            </p:tgtEl>
                                          </p:cBhvr>
                                        </p:animEffect>
                                        <p:animScale>
                                          <p:cBhvr>
                                            <p:cTn id="75" dur="250" autoRev="1" fill="hold"/>
                                            <p:tgtEl>
                                              <p:spTgt spid="36"/>
                                            </p:tgtEl>
                                          </p:cBhvr>
                                          <p:by x="105000" y="105000"/>
                                        </p:animScale>
                                      </p:childTnLst>
                                    </p:cTn>
                                  </p:par>
                                  <p:par>
                                    <p:cTn id="76" presetID="1" presetClass="mediacall" presetSubtype="0" fill="hold" nodeType="withEffect">
                                      <p:stCondLst>
                                        <p:cond delay="0"/>
                                      </p:stCondLst>
                                      <p:childTnLst>
                                        <p:cmd type="call" cmd="playFrom(0.0)">
                                          <p:cBhvr>
                                            <p:cTn id="77" dur="4995" fill="hold"/>
                                            <p:tgtEl>
                                              <p:spTgt spid="40"/>
                                            </p:tgtEl>
                                          </p:cBhvr>
                                        </p:cmd>
                                      </p:childTnLst>
                                    </p:cTn>
                                  </p:par>
                                </p:childTnLst>
                              </p:cTn>
                            </p:par>
                          </p:childTnLst>
                        </p:cTn>
                      </p:par>
                    </p:childTnLst>
                  </p:cTn>
                  <p:nextCondLst>
                    <p:cond evt="onClick" delay="0">
                      <p:tgtEl>
                        <p:spTgt spid="36"/>
                      </p:tgtEl>
                    </p:cond>
                  </p:nextCondLst>
                </p:seq>
                <p:audio>
                  <p:cMediaNode vol="80000">
                    <p:cTn id="78" fill="hold" display="0">
                      <p:stCondLst>
                        <p:cond delay="indefinite"/>
                      </p:stCondLst>
                      <p:endCondLst>
                        <p:cond evt="onStopAudio" delay="0">
                          <p:tgtEl>
                            <p:sldTgt/>
                          </p:tgtEl>
                        </p:cond>
                      </p:endCondLst>
                    </p:cTn>
                    <p:tgtEl>
                      <p:spTgt spid="39"/>
                    </p:tgtEl>
                  </p:cMediaNode>
                </p:audio>
                <p:audio>
                  <p:cMediaNode vol="51220">
                    <p:cTn id="79" fill="hold" display="0">
                      <p:stCondLst>
                        <p:cond delay="indefinite"/>
                      </p:stCondLst>
                      <p:endCondLst>
                        <p:cond evt="onStopAudio" delay="0">
                          <p:tgtEl>
                            <p:sldTgt/>
                          </p:tgtEl>
                        </p:cond>
                      </p:endCondLst>
                    </p:cTn>
                    <p:tgtEl>
                      <p:spTgt spid="40"/>
                    </p:tgtEl>
                  </p:cMediaNode>
                </p:audio>
                <p:audio>
                  <p:cMediaNode vol="51220">
                    <p:cTn id="80" fill="hold" display="0">
                      <p:stCondLst>
                        <p:cond delay="indefinite"/>
                      </p:stCondLst>
                      <p:endCondLst>
                        <p:cond evt="onStopAudio" delay="0">
                          <p:tgtEl>
                            <p:sldTgt/>
                          </p:tgtEl>
                        </p:cond>
                      </p:endCondLst>
                    </p:cTn>
                    <p:tgtEl>
                      <p:spTgt spid="41"/>
                    </p:tgtEl>
                  </p:cMediaNode>
                </p:audio>
              </p:childTnLst>
            </p:cTn>
          </p:par>
        </p:tnLst>
        <p:bldLst>
          <p:bldP spid="6" grpId="0" animBg="1"/>
          <p:bldP spid="5"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8" name="Picture 2" descr="Nàng công chúa ngủ trong rừng [kèm tranh minh họa siêu đẹp] - Thế giới cổ  tích">
            <a:extLst>
              <a:ext uri="{FF2B5EF4-FFF2-40B4-BE49-F238E27FC236}">
                <a16:creationId xmlns:a16="http://schemas.microsoft.com/office/drawing/2014/main" id="{E303289E-2285-492B-A2EF-21FA9826AD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8480"/>
            <a:ext cx="12459963" cy="7014959"/>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a:extLst>
              <a:ext uri="{FF2B5EF4-FFF2-40B4-BE49-F238E27FC236}">
                <a16:creationId xmlns:a16="http://schemas.microsoft.com/office/drawing/2014/main" id="{58EE81F8-EEA2-45C7-A265-8E33A3EA8311}"/>
              </a:ext>
            </a:extLst>
          </p:cNvPr>
          <p:cNvPicPr>
            <a:picLocks noChangeAspect="1"/>
          </p:cNvPicPr>
          <p:nvPr/>
        </p:nvPicPr>
        <p:blipFill rotWithShape="1">
          <a:blip r:embed="rId4">
            <a:grayscl/>
          </a:blip>
          <a:srcRect l="4654" t="920" r="-3260" b="-920"/>
          <a:stretch/>
        </p:blipFill>
        <p:spPr>
          <a:xfrm>
            <a:off x="-291528" y="-177566"/>
            <a:ext cx="5322821" cy="7453644"/>
          </a:xfrm>
          <a:prstGeom prst="rect">
            <a:avLst/>
          </a:prstGeom>
        </p:spPr>
      </p:pic>
      <p:pic>
        <p:nvPicPr>
          <p:cNvPr id="7170" name="Picture 2" descr="Sleeping Beauty Merryweather GIF - Sleeping Beauty Merryweather Flora -  Discover &amp;amp; Share GIFs">
            <a:extLst>
              <a:ext uri="{FF2B5EF4-FFF2-40B4-BE49-F238E27FC236}">
                <a16:creationId xmlns:a16="http://schemas.microsoft.com/office/drawing/2014/main" id="{3C992AFF-0F24-4C36-9741-2F45CE48A816}"/>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507065" y="919047"/>
            <a:ext cx="7574310" cy="52604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5" name="Google Shape;256;p37">
            <a:extLst>
              <a:ext uri="{FF2B5EF4-FFF2-40B4-BE49-F238E27FC236}">
                <a16:creationId xmlns:a16="http://schemas.microsoft.com/office/drawing/2014/main" id="{D26BC5C0-E347-49FF-A332-7F2486F48DF7}"/>
              </a:ext>
            </a:extLst>
          </p:cNvPr>
          <p:cNvGrpSpPr/>
          <p:nvPr/>
        </p:nvGrpSpPr>
        <p:grpSpPr>
          <a:xfrm>
            <a:off x="10460153" y="3926413"/>
            <a:ext cx="1527191" cy="2253053"/>
            <a:chOff x="5871596" y="1592199"/>
            <a:chExt cx="1236391" cy="1824039"/>
          </a:xfrm>
        </p:grpSpPr>
        <p:sp>
          <p:nvSpPr>
            <p:cNvPr id="6" name="Google Shape;257;p37">
              <a:extLst>
                <a:ext uri="{FF2B5EF4-FFF2-40B4-BE49-F238E27FC236}">
                  <a16:creationId xmlns:a16="http://schemas.microsoft.com/office/drawing/2014/main" id="{865EE8B3-F1EE-4413-976C-1E9F6A9C0C39}"/>
                </a:ext>
              </a:extLst>
            </p:cNvPr>
            <p:cNvSpPr/>
            <p:nvPr/>
          </p:nvSpPr>
          <p:spPr>
            <a:xfrm>
              <a:off x="6790410" y="1687049"/>
              <a:ext cx="143754" cy="1071612"/>
            </a:xfrm>
            <a:custGeom>
              <a:avLst/>
              <a:gdLst/>
              <a:ahLst/>
              <a:cxnLst/>
              <a:rect l="l" t="t" r="r" b="b"/>
              <a:pathLst>
                <a:path w="2528" h="18845" extrusionOk="0">
                  <a:moveTo>
                    <a:pt x="550" y="1"/>
                  </a:moveTo>
                  <a:cubicBezTo>
                    <a:pt x="472" y="1"/>
                    <a:pt x="389" y="90"/>
                    <a:pt x="430" y="192"/>
                  </a:cubicBezTo>
                  <a:cubicBezTo>
                    <a:pt x="1828" y="2989"/>
                    <a:pt x="2071" y="6393"/>
                    <a:pt x="2193" y="9463"/>
                  </a:cubicBezTo>
                  <a:cubicBezTo>
                    <a:pt x="2345" y="12654"/>
                    <a:pt x="1828" y="15968"/>
                    <a:pt x="65" y="18673"/>
                  </a:cubicBezTo>
                  <a:cubicBezTo>
                    <a:pt x="0" y="18759"/>
                    <a:pt x="88" y="18845"/>
                    <a:pt x="177" y="18845"/>
                  </a:cubicBezTo>
                  <a:cubicBezTo>
                    <a:pt x="214" y="18845"/>
                    <a:pt x="251" y="18830"/>
                    <a:pt x="278" y="18794"/>
                  </a:cubicBezTo>
                  <a:cubicBezTo>
                    <a:pt x="2041" y="16089"/>
                    <a:pt x="2527" y="12867"/>
                    <a:pt x="2466" y="9706"/>
                  </a:cubicBezTo>
                  <a:cubicBezTo>
                    <a:pt x="2405" y="8004"/>
                    <a:pt x="2223" y="6302"/>
                    <a:pt x="1980" y="4630"/>
                  </a:cubicBezTo>
                  <a:cubicBezTo>
                    <a:pt x="1737" y="3049"/>
                    <a:pt x="1342" y="1499"/>
                    <a:pt x="642" y="71"/>
                  </a:cubicBezTo>
                  <a:cubicBezTo>
                    <a:pt x="623" y="21"/>
                    <a:pt x="587" y="1"/>
                    <a:pt x="5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7" name="Google Shape;258;p37">
              <a:extLst>
                <a:ext uri="{FF2B5EF4-FFF2-40B4-BE49-F238E27FC236}">
                  <a16:creationId xmlns:a16="http://schemas.microsoft.com/office/drawing/2014/main" id="{D492031C-48E0-4380-ACCD-F0B5C6CB0C29}"/>
                </a:ext>
              </a:extLst>
            </p:cNvPr>
            <p:cNvSpPr/>
            <p:nvPr/>
          </p:nvSpPr>
          <p:spPr>
            <a:xfrm>
              <a:off x="6752595" y="2365156"/>
              <a:ext cx="114127" cy="250659"/>
            </a:xfrm>
            <a:custGeom>
              <a:avLst/>
              <a:gdLst/>
              <a:ahLst/>
              <a:cxnLst/>
              <a:rect l="l" t="t" r="r" b="b"/>
              <a:pathLst>
                <a:path w="2007" h="4408" extrusionOk="0">
                  <a:moveTo>
                    <a:pt x="548" y="0"/>
                  </a:moveTo>
                  <a:cubicBezTo>
                    <a:pt x="517" y="0"/>
                    <a:pt x="456" y="30"/>
                    <a:pt x="426" y="61"/>
                  </a:cubicBezTo>
                  <a:cubicBezTo>
                    <a:pt x="152" y="243"/>
                    <a:pt x="61" y="608"/>
                    <a:pt x="31" y="912"/>
                  </a:cubicBezTo>
                  <a:cubicBezTo>
                    <a:pt x="0" y="1581"/>
                    <a:pt x="244" y="2249"/>
                    <a:pt x="578" y="2857"/>
                  </a:cubicBezTo>
                  <a:cubicBezTo>
                    <a:pt x="912" y="3465"/>
                    <a:pt x="1368" y="4043"/>
                    <a:pt x="1946" y="4407"/>
                  </a:cubicBezTo>
                  <a:lnTo>
                    <a:pt x="2007" y="4316"/>
                  </a:lnTo>
                  <a:cubicBezTo>
                    <a:pt x="1216" y="3100"/>
                    <a:pt x="1338" y="1520"/>
                    <a:pt x="760" y="213"/>
                  </a:cubicBezTo>
                  <a:cubicBezTo>
                    <a:pt x="730" y="122"/>
                    <a:pt x="669" y="0"/>
                    <a:pt x="54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8" name="Google Shape;259;p37">
              <a:extLst>
                <a:ext uri="{FF2B5EF4-FFF2-40B4-BE49-F238E27FC236}">
                  <a16:creationId xmlns:a16="http://schemas.microsoft.com/office/drawing/2014/main" id="{CA8CAD50-B520-4581-B6DC-B2B8E714D065}"/>
                </a:ext>
              </a:extLst>
            </p:cNvPr>
            <p:cNvSpPr/>
            <p:nvPr/>
          </p:nvSpPr>
          <p:spPr>
            <a:xfrm>
              <a:off x="6890889" y="2319039"/>
              <a:ext cx="195330" cy="217279"/>
            </a:xfrm>
            <a:custGeom>
              <a:avLst/>
              <a:gdLst/>
              <a:ahLst/>
              <a:cxnLst/>
              <a:rect l="l" t="t" r="r" b="b"/>
              <a:pathLst>
                <a:path w="3435" h="3821" extrusionOk="0">
                  <a:moveTo>
                    <a:pt x="3036" y="1"/>
                  </a:moveTo>
                  <a:cubicBezTo>
                    <a:pt x="2857" y="1"/>
                    <a:pt x="2687" y="200"/>
                    <a:pt x="2584" y="355"/>
                  </a:cubicBezTo>
                  <a:cubicBezTo>
                    <a:pt x="1885" y="1540"/>
                    <a:pt x="1216" y="2817"/>
                    <a:pt x="122" y="3638"/>
                  </a:cubicBezTo>
                  <a:lnTo>
                    <a:pt x="0" y="3820"/>
                  </a:lnTo>
                  <a:cubicBezTo>
                    <a:pt x="1429" y="3699"/>
                    <a:pt x="2736" y="2726"/>
                    <a:pt x="3222" y="1389"/>
                  </a:cubicBezTo>
                  <a:cubicBezTo>
                    <a:pt x="3344" y="1054"/>
                    <a:pt x="3435" y="689"/>
                    <a:pt x="3344" y="355"/>
                  </a:cubicBezTo>
                  <a:cubicBezTo>
                    <a:pt x="3313" y="233"/>
                    <a:pt x="3252" y="82"/>
                    <a:pt x="3131" y="21"/>
                  </a:cubicBezTo>
                  <a:cubicBezTo>
                    <a:pt x="3099" y="7"/>
                    <a:pt x="3067" y="1"/>
                    <a:pt x="30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9" name="Google Shape;260;p37">
              <a:extLst>
                <a:ext uri="{FF2B5EF4-FFF2-40B4-BE49-F238E27FC236}">
                  <a16:creationId xmlns:a16="http://schemas.microsoft.com/office/drawing/2014/main" id="{26659740-2BB9-4FB3-BBE3-FBD4C423EB29}"/>
                </a:ext>
              </a:extLst>
            </p:cNvPr>
            <p:cNvSpPr/>
            <p:nvPr/>
          </p:nvSpPr>
          <p:spPr>
            <a:xfrm>
              <a:off x="6815487" y="2204572"/>
              <a:ext cx="112137" cy="189700"/>
            </a:xfrm>
            <a:custGeom>
              <a:avLst/>
              <a:gdLst/>
              <a:ahLst/>
              <a:cxnLst/>
              <a:rect l="l" t="t" r="r" b="b"/>
              <a:pathLst>
                <a:path w="1972" h="3336" extrusionOk="0">
                  <a:moveTo>
                    <a:pt x="134" y="0"/>
                  </a:moveTo>
                  <a:cubicBezTo>
                    <a:pt x="69" y="0"/>
                    <a:pt x="1" y="59"/>
                    <a:pt x="19" y="149"/>
                  </a:cubicBezTo>
                  <a:cubicBezTo>
                    <a:pt x="201" y="1365"/>
                    <a:pt x="809" y="2459"/>
                    <a:pt x="1691" y="3310"/>
                  </a:cubicBezTo>
                  <a:cubicBezTo>
                    <a:pt x="1714" y="3328"/>
                    <a:pt x="1740" y="3335"/>
                    <a:pt x="1765" y="3335"/>
                  </a:cubicBezTo>
                  <a:cubicBezTo>
                    <a:pt x="1871" y="3335"/>
                    <a:pt x="1972" y="3202"/>
                    <a:pt x="1873" y="3128"/>
                  </a:cubicBezTo>
                  <a:cubicBezTo>
                    <a:pt x="992" y="2307"/>
                    <a:pt x="445" y="1274"/>
                    <a:pt x="232" y="88"/>
                  </a:cubicBezTo>
                  <a:cubicBezTo>
                    <a:pt x="220" y="27"/>
                    <a:pt x="178" y="0"/>
                    <a:pt x="1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10" name="Google Shape;261;p37">
              <a:extLst>
                <a:ext uri="{FF2B5EF4-FFF2-40B4-BE49-F238E27FC236}">
                  <a16:creationId xmlns:a16="http://schemas.microsoft.com/office/drawing/2014/main" id="{44994F58-4D9C-4D52-A7CB-4270C1CAC4AE}"/>
                </a:ext>
              </a:extLst>
            </p:cNvPr>
            <p:cNvSpPr/>
            <p:nvPr/>
          </p:nvSpPr>
          <p:spPr>
            <a:xfrm>
              <a:off x="6917673" y="2104547"/>
              <a:ext cx="137442" cy="199026"/>
            </a:xfrm>
            <a:custGeom>
              <a:avLst/>
              <a:gdLst/>
              <a:ahLst/>
              <a:cxnLst/>
              <a:rect l="l" t="t" r="r" b="b"/>
              <a:pathLst>
                <a:path w="2417" h="3500" extrusionOk="0">
                  <a:moveTo>
                    <a:pt x="2295" y="1"/>
                  </a:moveTo>
                  <a:cubicBezTo>
                    <a:pt x="2234" y="1"/>
                    <a:pt x="2174" y="39"/>
                    <a:pt x="2174" y="115"/>
                  </a:cubicBezTo>
                  <a:cubicBezTo>
                    <a:pt x="1991" y="1452"/>
                    <a:pt x="1262" y="2577"/>
                    <a:pt x="107" y="3276"/>
                  </a:cubicBezTo>
                  <a:cubicBezTo>
                    <a:pt x="0" y="3329"/>
                    <a:pt x="80" y="3500"/>
                    <a:pt x="184" y="3500"/>
                  </a:cubicBezTo>
                  <a:cubicBezTo>
                    <a:pt x="198" y="3500"/>
                    <a:pt x="213" y="3496"/>
                    <a:pt x="228" y="3489"/>
                  </a:cubicBezTo>
                  <a:cubicBezTo>
                    <a:pt x="1444" y="2729"/>
                    <a:pt x="2234" y="1513"/>
                    <a:pt x="2417" y="115"/>
                  </a:cubicBezTo>
                  <a:cubicBezTo>
                    <a:pt x="2417" y="39"/>
                    <a:pt x="2356" y="1"/>
                    <a:pt x="22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11" name="Google Shape;262;p37">
              <a:extLst>
                <a:ext uri="{FF2B5EF4-FFF2-40B4-BE49-F238E27FC236}">
                  <a16:creationId xmlns:a16="http://schemas.microsoft.com/office/drawing/2014/main" id="{04691974-C4D9-4673-8097-E7952BEEDC24}"/>
                </a:ext>
              </a:extLst>
            </p:cNvPr>
            <p:cNvSpPr/>
            <p:nvPr/>
          </p:nvSpPr>
          <p:spPr>
            <a:xfrm>
              <a:off x="6792344" y="1953117"/>
              <a:ext cx="129708" cy="218644"/>
            </a:xfrm>
            <a:custGeom>
              <a:avLst/>
              <a:gdLst/>
              <a:ahLst/>
              <a:cxnLst/>
              <a:rect l="l" t="t" r="r" b="b"/>
              <a:pathLst>
                <a:path w="2281" h="3845" extrusionOk="0">
                  <a:moveTo>
                    <a:pt x="393" y="1"/>
                  </a:moveTo>
                  <a:cubicBezTo>
                    <a:pt x="284" y="1"/>
                    <a:pt x="161" y="41"/>
                    <a:pt x="92" y="133"/>
                  </a:cubicBezTo>
                  <a:cubicBezTo>
                    <a:pt x="61" y="194"/>
                    <a:pt x="31" y="285"/>
                    <a:pt x="31" y="377"/>
                  </a:cubicBezTo>
                  <a:cubicBezTo>
                    <a:pt x="1" y="589"/>
                    <a:pt x="61" y="802"/>
                    <a:pt x="153" y="985"/>
                  </a:cubicBezTo>
                  <a:cubicBezTo>
                    <a:pt x="517" y="2079"/>
                    <a:pt x="1186" y="3051"/>
                    <a:pt x="2098" y="3811"/>
                  </a:cubicBezTo>
                  <a:lnTo>
                    <a:pt x="2181" y="3811"/>
                  </a:lnTo>
                  <a:cubicBezTo>
                    <a:pt x="2172" y="3802"/>
                    <a:pt x="2164" y="3792"/>
                    <a:pt x="2159" y="3781"/>
                  </a:cubicBezTo>
                  <a:cubicBezTo>
                    <a:pt x="1794" y="2899"/>
                    <a:pt x="1460" y="2018"/>
                    <a:pt x="1216" y="1136"/>
                  </a:cubicBezTo>
                  <a:cubicBezTo>
                    <a:pt x="1125" y="802"/>
                    <a:pt x="1034" y="498"/>
                    <a:pt x="852" y="255"/>
                  </a:cubicBezTo>
                  <a:cubicBezTo>
                    <a:pt x="760" y="133"/>
                    <a:pt x="639" y="42"/>
                    <a:pt x="487" y="12"/>
                  </a:cubicBezTo>
                  <a:cubicBezTo>
                    <a:pt x="458" y="5"/>
                    <a:pt x="426" y="1"/>
                    <a:pt x="393" y="1"/>
                  </a:cubicBezTo>
                  <a:close/>
                  <a:moveTo>
                    <a:pt x="2181" y="3811"/>
                  </a:moveTo>
                  <a:lnTo>
                    <a:pt x="2181" y="3811"/>
                  </a:lnTo>
                  <a:cubicBezTo>
                    <a:pt x="2202" y="3832"/>
                    <a:pt x="2228" y="3844"/>
                    <a:pt x="2249" y="3844"/>
                  </a:cubicBezTo>
                  <a:cubicBezTo>
                    <a:pt x="2267" y="3844"/>
                    <a:pt x="2280" y="3835"/>
                    <a:pt x="2280" y="381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12" name="Google Shape;263;p37">
              <a:extLst>
                <a:ext uri="{FF2B5EF4-FFF2-40B4-BE49-F238E27FC236}">
                  <a16:creationId xmlns:a16="http://schemas.microsoft.com/office/drawing/2014/main" id="{9DC74F02-C76E-4C5E-A3D4-CD6FA812F5D5}"/>
                </a:ext>
              </a:extLst>
            </p:cNvPr>
            <p:cNvSpPr/>
            <p:nvPr/>
          </p:nvSpPr>
          <p:spPr>
            <a:xfrm>
              <a:off x="6913351" y="1839446"/>
              <a:ext cx="115833" cy="245712"/>
            </a:xfrm>
            <a:custGeom>
              <a:avLst/>
              <a:gdLst/>
              <a:ahLst/>
              <a:cxnLst/>
              <a:rect l="l" t="t" r="r" b="b"/>
              <a:pathLst>
                <a:path w="2037" h="4321" extrusionOk="0">
                  <a:moveTo>
                    <a:pt x="1493" y="0"/>
                  </a:moveTo>
                  <a:cubicBezTo>
                    <a:pt x="1325" y="0"/>
                    <a:pt x="1143" y="112"/>
                    <a:pt x="1034" y="248"/>
                  </a:cubicBezTo>
                  <a:cubicBezTo>
                    <a:pt x="912" y="430"/>
                    <a:pt x="882" y="643"/>
                    <a:pt x="851" y="856"/>
                  </a:cubicBezTo>
                  <a:cubicBezTo>
                    <a:pt x="760" y="1433"/>
                    <a:pt x="760" y="1980"/>
                    <a:pt x="669" y="2528"/>
                  </a:cubicBezTo>
                  <a:cubicBezTo>
                    <a:pt x="578" y="3105"/>
                    <a:pt x="395" y="3652"/>
                    <a:pt x="0" y="4078"/>
                  </a:cubicBezTo>
                  <a:lnTo>
                    <a:pt x="0" y="4321"/>
                  </a:lnTo>
                  <a:cubicBezTo>
                    <a:pt x="1246" y="3591"/>
                    <a:pt x="2037" y="2163"/>
                    <a:pt x="1976" y="765"/>
                  </a:cubicBezTo>
                  <a:cubicBezTo>
                    <a:pt x="1946" y="461"/>
                    <a:pt x="1854" y="96"/>
                    <a:pt x="1550" y="5"/>
                  </a:cubicBezTo>
                  <a:cubicBezTo>
                    <a:pt x="1531" y="2"/>
                    <a:pt x="1512" y="0"/>
                    <a:pt x="14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13" name="Google Shape;264;p37">
              <a:extLst>
                <a:ext uri="{FF2B5EF4-FFF2-40B4-BE49-F238E27FC236}">
                  <a16:creationId xmlns:a16="http://schemas.microsoft.com/office/drawing/2014/main" id="{DEC70871-5AF7-493A-9DB4-5AD09A941769}"/>
                </a:ext>
              </a:extLst>
            </p:cNvPr>
            <p:cNvSpPr/>
            <p:nvPr/>
          </p:nvSpPr>
          <p:spPr>
            <a:xfrm>
              <a:off x="6683050" y="1592199"/>
              <a:ext cx="268344" cy="247645"/>
            </a:xfrm>
            <a:custGeom>
              <a:avLst/>
              <a:gdLst/>
              <a:ahLst/>
              <a:cxnLst/>
              <a:rect l="l" t="t" r="r" b="b"/>
              <a:pathLst>
                <a:path w="4719" h="4355" extrusionOk="0">
                  <a:moveTo>
                    <a:pt x="3697" y="0"/>
                  </a:moveTo>
                  <a:cubicBezTo>
                    <a:pt x="3673" y="0"/>
                    <a:pt x="3649" y="2"/>
                    <a:pt x="3625" y="6"/>
                  </a:cubicBezTo>
                  <a:cubicBezTo>
                    <a:pt x="3382" y="37"/>
                    <a:pt x="3260" y="280"/>
                    <a:pt x="3199" y="493"/>
                  </a:cubicBezTo>
                  <a:cubicBezTo>
                    <a:pt x="3138" y="705"/>
                    <a:pt x="3169" y="948"/>
                    <a:pt x="3108" y="1192"/>
                  </a:cubicBezTo>
                  <a:cubicBezTo>
                    <a:pt x="3047" y="918"/>
                    <a:pt x="2926" y="644"/>
                    <a:pt x="2743" y="432"/>
                  </a:cubicBezTo>
                  <a:cubicBezTo>
                    <a:pt x="2622" y="249"/>
                    <a:pt x="2439" y="97"/>
                    <a:pt x="2227" y="97"/>
                  </a:cubicBezTo>
                  <a:cubicBezTo>
                    <a:pt x="1983" y="128"/>
                    <a:pt x="1801" y="341"/>
                    <a:pt x="1771" y="584"/>
                  </a:cubicBezTo>
                  <a:cubicBezTo>
                    <a:pt x="1740" y="796"/>
                    <a:pt x="1801" y="1040"/>
                    <a:pt x="1892" y="1252"/>
                  </a:cubicBezTo>
                  <a:cubicBezTo>
                    <a:pt x="1649" y="918"/>
                    <a:pt x="1315" y="675"/>
                    <a:pt x="950" y="553"/>
                  </a:cubicBezTo>
                  <a:cubicBezTo>
                    <a:pt x="858" y="521"/>
                    <a:pt x="778" y="506"/>
                    <a:pt x="709" y="506"/>
                  </a:cubicBezTo>
                  <a:cubicBezTo>
                    <a:pt x="1" y="506"/>
                    <a:pt x="422" y="2075"/>
                    <a:pt x="616" y="2407"/>
                  </a:cubicBezTo>
                  <a:cubicBezTo>
                    <a:pt x="980" y="3046"/>
                    <a:pt x="1558" y="3623"/>
                    <a:pt x="2166" y="4018"/>
                  </a:cubicBezTo>
                  <a:cubicBezTo>
                    <a:pt x="2439" y="4201"/>
                    <a:pt x="2743" y="4353"/>
                    <a:pt x="3078" y="4353"/>
                  </a:cubicBezTo>
                  <a:cubicBezTo>
                    <a:pt x="3098" y="4354"/>
                    <a:pt x="3119" y="4355"/>
                    <a:pt x="3139" y="4355"/>
                  </a:cubicBezTo>
                  <a:cubicBezTo>
                    <a:pt x="3602" y="4355"/>
                    <a:pt x="4031" y="4031"/>
                    <a:pt x="4293" y="3623"/>
                  </a:cubicBezTo>
                  <a:cubicBezTo>
                    <a:pt x="4537" y="3198"/>
                    <a:pt x="4628" y="2681"/>
                    <a:pt x="4658" y="2195"/>
                  </a:cubicBezTo>
                  <a:cubicBezTo>
                    <a:pt x="4719" y="1496"/>
                    <a:pt x="4628" y="705"/>
                    <a:pt x="4111" y="189"/>
                  </a:cubicBezTo>
                  <a:cubicBezTo>
                    <a:pt x="4005" y="83"/>
                    <a:pt x="3854" y="0"/>
                    <a:pt x="369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14" name="Google Shape;265;p37">
              <a:extLst>
                <a:ext uri="{FF2B5EF4-FFF2-40B4-BE49-F238E27FC236}">
                  <a16:creationId xmlns:a16="http://schemas.microsoft.com/office/drawing/2014/main" id="{2C89452F-1E06-4BCE-ACB2-3168E9E1567B}"/>
                </a:ext>
              </a:extLst>
            </p:cNvPr>
            <p:cNvSpPr/>
            <p:nvPr/>
          </p:nvSpPr>
          <p:spPr>
            <a:xfrm>
              <a:off x="5871596" y="2852370"/>
              <a:ext cx="886916" cy="563869"/>
            </a:xfrm>
            <a:custGeom>
              <a:avLst/>
              <a:gdLst/>
              <a:ahLst/>
              <a:cxnLst/>
              <a:rect l="l" t="t" r="r" b="b"/>
              <a:pathLst>
                <a:path w="15597" h="9916" extrusionOk="0">
                  <a:moveTo>
                    <a:pt x="15425" y="1"/>
                  </a:moveTo>
                  <a:cubicBezTo>
                    <a:pt x="15391" y="1"/>
                    <a:pt x="15360" y="19"/>
                    <a:pt x="15341" y="64"/>
                  </a:cubicBezTo>
                  <a:cubicBezTo>
                    <a:pt x="12363" y="5779"/>
                    <a:pt x="6132" y="8362"/>
                    <a:pt x="144" y="9669"/>
                  </a:cubicBezTo>
                  <a:cubicBezTo>
                    <a:pt x="1" y="9698"/>
                    <a:pt x="46" y="9915"/>
                    <a:pt x="179" y="9915"/>
                  </a:cubicBezTo>
                  <a:cubicBezTo>
                    <a:pt x="187" y="9915"/>
                    <a:pt x="196" y="9914"/>
                    <a:pt x="204" y="9913"/>
                  </a:cubicBezTo>
                  <a:cubicBezTo>
                    <a:pt x="6253" y="8575"/>
                    <a:pt x="12545" y="5931"/>
                    <a:pt x="15554" y="186"/>
                  </a:cubicBezTo>
                  <a:cubicBezTo>
                    <a:pt x="15597" y="101"/>
                    <a:pt x="15505" y="1"/>
                    <a:pt x="1542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15" name="Google Shape;266;p37">
              <a:extLst>
                <a:ext uri="{FF2B5EF4-FFF2-40B4-BE49-F238E27FC236}">
                  <a16:creationId xmlns:a16="http://schemas.microsoft.com/office/drawing/2014/main" id="{0F3F81D2-1A81-4DD8-8DE9-BE73F844CE6C}"/>
                </a:ext>
              </a:extLst>
            </p:cNvPr>
            <p:cNvSpPr/>
            <p:nvPr/>
          </p:nvSpPr>
          <p:spPr>
            <a:xfrm>
              <a:off x="6228875" y="3003117"/>
              <a:ext cx="78189" cy="290066"/>
            </a:xfrm>
            <a:custGeom>
              <a:avLst/>
              <a:gdLst/>
              <a:ahLst/>
              <a:cxnLst/>
              <a:rect l="l" t="t" r="r" b="b"/>
              <a:pathLst>
                <a:path w="1375" h="5101" extrusionOk="0">
                  <a:moveTo>
                    <a:pt x="1226" y="0"/>
                  </a:moveTo>
                  <a:cubicBezTo>
                    <a:pt x="1174" y="0"/>
                    <a:pt x="1119" y="27"/>
                    <a:pt x="1095" y="88"/>
                  </a:cubicBezTo>
                  <a:cubicBezTo>
                    <a:pt x="517" y="1669"/>
                    <a:pt x="1" y="3340"/>
                    <a:pt x="487" y="5012"/>
                  </a:cubicBezTo>
                  <a:cubicBezTo>
                    <a:pt x="511" y="5074"/>
                    <a:pt x="566" y="5100"/>
                    <a:pt x="618" y="5100"/>
                  </a:cubicBezTo>
                  <a:cubicBezTo>
                    <a:pt x="694" y="5100"/>
                    <a:pt x="766" y="5042"/>
                    <a:pt x="730" y="4951"/>
                  </a:cubicBezTo>
                  <a:cubicBezTo>
                    <a:pt x="244" y="3310"/>
                    <a:pt x="791" y="1699"/>
                    <a:pt x="1338" y="149"/>
                  </a:cubicBezTo>
                  <a:cubicBezTo>
                    <a:pt x="1374" y="58"/>
                    <a:pt x="1302" y="0"/>
                    <a:pt x="12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16" name="Google Shape;267;p37">
              <a:extLst>
                <a:ext uri="{FF2B5EF4-FFF2-40B4-BE49-F238E27FC236}">
                  <a16:creationId xmlns:a16="http://schemas.microsoft.com/office/drawing/2014/main" id="{DDBBC879-9A28-41E8-92CA-C45CF2272D97}"/>
                </a:ext>
              </a:extLst>
            </p:cNvPr>
            <p:cNvSpPr/>
            <p:nvPr/>
          </p:nvSpPr>
          <p:spPr>
            <a:xfrm>
              <a:off x="6330207" y="3244279"/>
              <a:ext cx="290123" cy="53737"/>
            </a:xfrm>
            <a:custGeom>
              <a:avLst/>
              <a:gdLst/>
              <a:ahLst/>
              <a:cxnLst/>
              <a:rect l="l" t="t" r="r" b="b"/>
              <a:pathLst>
                <a:path w="5102" h="945" extrusionOk="0">
                  <a:moveTo>
                    <a:pt x="201" y="1"/>
                  </a:moveTo>
                  <a:cubicBezTo>
                    <a:pt x="77" y="1"/>
                    <a:pt x="0" y="171"/>
                    <a:pt x="134" y="224"/>
                  </a:cubicBezTo>
                  <a:cubicBezTo>
                    <a:pt x="1030" y="700"/>
                    <a:pt x="2014" y="944"/>
                    <a:pt x="3007" y="944"/>
                  </a:cubicBezTo>
                  <a:cubicBezTo>
                    <a:pt x="3664" y="944"/>
                    <a:pt x="4325" y="837"/>
                    <a:pt x="4966" y="619"/>
                  </a:cubicBezTo>
                  <a:cubicBezTo>
                    <a:pt x="5102" y="565"/>
                    <a:pt x="5068" y="366"/>
                    <a:pt x="4952" y="366"/>
                  </a:cubicBezTo>
                  <a:cubicBezTo>
                    <a:pt x="4938" y="366"/>
                    <a:pt x="4922" y="369"/>
                    <a:pt x="4906" y="376"/>
                  </a:cubicBezTo>
                  <a:cubicBezTo>
                    <a:pt x="4278" y="585"/>
                    <a:pt x="3636" y="690"/>
                    <a:pt x="2997" y="690"/>
                  </a:cubicBezTo>
                  <a:cubicBezTo>
                    <a:pt x="2057" y="690"/>
                    <a:pt x="1124" y="464"/>
                    <a:pt x="255" y="11"/>
                  </a:cubicBezTo>
                  <a:cubicBezTo>
                    <a:pt x="236" y="4"/>
                    <a:pt x="218" y="1"/>
                    <a:pt x="2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17" name="Google Shape;268;p37">
              <a:extLst>
                <a:ext uri="{FF2B5EF4-FFF2-40B4-BE49-F238E27FC236}">
                  <a16:creationId xmlns:a16="http://schemas.microsoft.com/office/drawing/2014/main" id="{D72D9ACA-720C-4C6B-8EFE-6345749D5D8B}"/>
                </a:ext>
              </a:extLst>
            </p:cNvPr>
            <p:cNvSpPr/>
            <p:nvPr/>
          </p:nvSpPr>
          <p:spPr>
            <a:xfrm>
              <a:off x="6469127" y="2951257"/>
              <a:ext cx="36678" cy="208807"/>
            </a:xfrm>
            <a:custGeom>
              <a:avLst/>
              <a:gdLst/>
              <a:ahLst/>
              <a:cxnLst/>
              <a:rect l="l" t="t" r="r" b="b"/>
              <a:pathLst>
                <a:path w="645" h="3672" extrusionOk="0">
                  <a:moveTo>
                    <a:pt x="503" y="0"/>
                  </a:moveTo>
                  <a:cubicBezTo>
                    <a:pt x="455" y="0"/>
                    <a:pt x="408" y="27"/>
                    <a:pt x="396" y="88"/>
                  </a:cubicBezTo>
                  <a:cubicBezTo>
                    <a:pt x="1" y="1243"/>
                    <a:pt x="1" y="2429"/>
                    <a:pt x="365" y="3584"/>
                  </a:cubicBezTo>
                  <a:cubicBezTo>
                    <a:pt x="378" y="3645"/>
                    <a:pt x="425" y="3672"/>
                    <a:pt x="474" y="3672"/>
                  </a:cubicBezTo>
                  <a:cubicBezTo>
                    <a:pt x="547" y="3672"/>
                    <a:pt x="627" y="3614"/>
                    <a:pt x="608" y="3523"/>
                  </a:cubicBezTo>
                  <a:cubicBezTo>
                    <a:pt x="244" y="2398"/>
                    <a:pt x="274" y="1274"/>
                    <a:pt x="608" y="149"/>
                  </a:cubicBezTo>
                  <a:cubicBezTo>
                    <a:pt x="645" y="58"/>
                    <a:pt x="573" y="0"/>
                    <a:pt x="5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18" name="Google Shape;269;p37">
              <a:extLst>
                <a:ext uri="{FF2B5EF4-FFF2-40B4-BE49-F238E27FC236}">
                  <a16:creationId xmlns:a16="http://schemas.microsoft.com/office/drawing/2014/main" id="{6828D4A4-96AF-4A28-A755-3825E3774D8A}"/>
                </a:ext>
              </a:extLst>
            </p:cNvPr>
            <p:cNvSpPr/>
            <p:nvPr/>
          </p:nvSpPr>
          <p:spPr>
            <a:xfrm>
              <a:off x="6601564" y="2983329"/>
              <a:ext cx="254867" cy="83761"/>
            </a:xfrm>
            <a:custGeom>
              <a:avLst/>
              <a:gdLst/>
              <a:ahLst/>
              <a:cxnLst/>
              <a:rect l="l" t="t" r="r" b="b"/>
              <a:pathLst>
                <a:path w="4482" h="1473" extrusionOk="0">
                  <a:moveTo>
                    <a:pt x="4312" y="1"/>
                  </a:moveTo>
                  <a:cubicBezTo>
                    <a:pt x="4285" y="1"/>
                    <a:pt x="4259" y="12"/>
                    <a:pt x="4237" y="41"/>
                  </a:cubicBezTo>
                  <a:cubicBezTo>
                    <a:pt x="3812" y="467"/>
                    <a:pt x="3295" y="740"/>
                    <a:pt x="2717" y="922"/>
                  </a:cubicBezTo>
                  <a:cubicBezTo>
                    <a:pt x="2283" y="1067"/>
                    <a:pt x="1595" y="1240"/>
                    <a:pt x="990" y="1240"/>
                  </a:cubicBezTo>
                  <a:cubicBezTo>
                    <a:pt x="705" y="1240"/>
                    <a:pt x="439" y="1202"/>
                    <a:pt x="225" y="1105"/>
                  </a:cubicBezTo>
                  <a:cubicBezTo>
                    <a:pt x="210" y="1097"/>
                    <a:pt x="195" y="1094"/>
                    <a:pt x="181" y="1094"/>
                  </a:cubicBezTo>
                  <a:cubicBezTo>
                    <a:pt x="77" y="1094"/>
                    <a:pt x="0" y="1264"/>
                    <a:pt x="134" y="1318"/>
                  </a:cubicBezTo>
                  <a:cubicBezTo>
                    <a:pt x="370" y="1430"/>
                    <a:pt x="641" y="1472"/>
                    <a:pt x="923" y="1472"/>
                  </a:cubicBezTo>
                  <a:cubicBezTo>
                    <a:pt x="1401" y="1472"/>
                    <a:pt x="1913" y="1352"/>
                    <a:pt x="2353" y="1257"/>
                  </a:cubicBezTo>
                  <a:cubicBezTo>
                    <a:pt x="3112" y="1135"/>
                    <a:pt x="3842" y="771"/>
                    <a:pt x="4389" y="193"/>
                  </a:cubicBezTo>
                  <a:cubicBezTo>
                    <a:pt x="4482" y="123"/>
                    <a:pt x="4397" y="1"/>
                    <a:pt x="43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19" name="Google Shape;270;p37">
              <a:extLst>
                <a:ext uri="{FF2B5EF4-FFF2-40B4-BE49-F238E27FC236}">
                  <a16:creationId xmlns:a16="http://schemas.microsoft.com/office/drawing/2014/main" id="{1FEC7DC8-7E40-4259-8C7A-49486F256BC9}"/>
                </a:ext>
              </a:extLst>
            </p:cNvPr>
            <p:cNvSpPr/>
            <p:nvPr/>
          </p:nvSpPr>
          <p:spPr>
            <a:xfrm>
              <a:off x="6666162" y="2628495"/>
              <a:ext cx="252422" cy="255208"/>
            </a:xfrm>
            <a:custGeom>
              <a:avLst/>
              <a:gdLst/>
              <a:ahLst/>
              <a:cxnLst/>
              <a:rect l="l" t="t" r="r" b="b"/>
              <a:pathLst>
                <a:path w="4439" h="4488" extrusionOk="0">
                  <a:moveTo>
                    <a:pt x="825" y="0"/>
                  </a:moveTo>
                  <a:cubicBezTo>
                    <a:pt x="773" y="0"/>
                    <a:pt x="721" y="7"/>
                    <a:pt x="669" y="20"/>
                  </a:cubicBezTo>
                  <a:cubicBezTo>
                    <a:pt x="335" y="111"/>
                    <a:pt x="183" y="536"/>
                    <a:pt x="153" y="871"/>
                  </a:cubicBezTo>
                  <a:cubicBezTo>
                    <a:pt x="1" y="2178"/>
                    <a:pt x="517" y="3485"/>
                    <a:pt x="1308" y="4488"/>
                  </a:cubicBezTo>
                  <a:cubicBezTo>
                    <a:pt x="2493" y="3971"/>
                    <a:pt x="3618" y="3181"/>
                    <a:pt x="4226" y="2026"/>
                  </a:cubicBezTo>
                  <a:cubicBezTo>
                    <a:pt x="4347" y="1752"/>
                    <a:pt x="4438" y="1479"/>
                    <a:pt x="4438" y="1175"/>
                  </a:cubicBezTo>
                  <a:cubicBezTo>
                    <a:pt x="4438" y="871"/>
                    <a:pt x="4317" y="567"/>
                    <a:pt x="4074" y="445"/>
                  </a:cubicBezTo>
                  <a:cubicBezTo>
                    <a:pt x="3952" y="374"/>
                    <a:pt x="3817" y="344"/>
                    <a:pt x="3679" y="344"/>
                  </a:cubicBezTo>
                  <a:cubicBezTo>
                    <a:pt x="3402" y="344"/>
                    <a:pt x="3111" y="465"/>
                    <a:pt x="2888" y="627"/>
                  </a:cubicBezTo>
                  <a:cubicBezTo>
                    <a:pt x="2564" y="813"/>
                    <a:pt x="2292" y="1051"/>
                    <a:pt x="2047" y="1329"/>
                  </a:cubicBezTo>
                  <a:lnTo>
                    <a:pt x="2047" y="1329"/>
                  </a:lnTo>
                  <a:cubicBezTo>
                    <a:pt x="1972" y="881"/>
                    <a:pt x="1717" y="470"/>
                    <a:pt x="1368" y="202"/>
                  </a:cubicBezTo>
                  <a:cubicBezTo>
                    <a:pt x="1201" y="82"/>
                    <a:pt x="1015" y="0"/>
                    <a:pt x="825" y="0"/>
                  </a:cubicBezTo>
                  <a:close/>
                </a:path>
              </a:pathLst>
            </a:custGeom>
            <a:solidFill>
              <a:srgbClr val="AC00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20" name="Google Shape;271;p37">
              <a:extLst>
                <a:ext uri="{FF2B5EF4-FFF2-40B4-BE49-F238E27FC236}">
                  <a16:creationId xmlns:a16="http://schemas.microsoft.com/office/drawing/2014/main" id="{AAD3FE43-ED6E-4143-8DE2-77C811142B37}"/>
                </a:ext>
              </a:extLst>
            </p:cNvPr>
            <p:cNvSpPr/>
            <p:nvPr/>
          </p:nvSpPr>
          <p:spPr>
            <a:xfrm>
              <a:off x="6678274" y="2794425"/>
              <a:ext cx="165988" cy="113729"/>
            </a:xfrm>
            <a:custGeom>
              <a:avLst/>
              <a:gdLst/>
              <a:ahLst/>
              <a:cxnLst/>
              <a:rect l="l" t="t" r="r" b="b"/>
              <a:pathLst>
                <a:path w="2919" h="2000" extrusionOk="0">
                  <a:moveTo>
                    <a:pt x="1224" y="0"/>
                  </a:moveTo>
                  <a:cubicBezTo>
                    <a:pt x="1122" y="0"/>
                    <a:pt x="1014" y="77"/>
                    <a:pt x="943" y="171"/>
                  </a:cubicBezTo>
                  <a:cubicBezTo>
                    <a:pt x="882" y="293"/>
                    <a:pt x="882" y="445"/>
                    <a:pt x="852" y="597"/>
                  </a:cubicBezTo>
                  <a:cubicBezTo>
                    <a:pt x="870" y="354"/>
                    <a:pt x="577" y="122"/>
                    <a:pt x="336" y="122"/>
                  </a:cubicBezTo>
                  <a:cubicBezTo>
                    <a:pt x="185" y="122"/>
                    <a:pt x="54" y="212"/>
                    <a:pt x="31" y="445"/>
                  </a:cubicBezTo>
                  <a:cubicBezTo>
                    <a:pt x="0" y="871"/>
                    <a:pt x="335" y="1327"/>
                    <a:pt x="608" y="1630"/>
                  </a:cubicBezTo>
                  <a:cubicBezTo>
                    <a:pt x="760" y="1813"/>
                    <a:pt x="973" y="1965"/>
                    <a:pt x="1186" y="1995"/>
                  </a:cubicBezTo>
                  <a:cubicBezTo>
                    <a:pt x="1212" y="1998"/>
                    <a:pt x="1237" y="2000"/>
                    <a:pt x="1263" y="2000"/>
                  </a:cubicBezTo>
                  <a:cubicBezTo>
                    <a:pt x="1480" y="2000"/>
                    <a:pt x="1695" y="1891"/>
                    <a:pt x="1885" y="1782"/>
                  </a:cubicBezTo>
                  <a:cubicBezTo>
                    <a:pt x="2189" y="1600"/>
                    <a:pt x="2493" y="1357"/>
                    <a:pt x="2736" y="1053"/>
                  </a:cubicBezTo>
                  <a:cubicBezTo>
                    <a:pt x="2797" y="992"/>
                    <a:pt x="2858" y="871"/>
                    <a:pt x="2888" y="779"/>
                  </a:cubicBezTo>
                  <a:cubicBezTo>
                    <a:pt x="2918" y="658"/>
                    <a:pt x="2858" y="536"/>
                    <a:pt x="2736" y="506"/>
                  </a:cubicBezTo>
                  <a:cubicBezTo>
                    <a:pt x="2706" y="491"/>
                    <a:pt x="2675" y="483"/>
                    <a:pt x="2649" y="483"/>
                  </a:cubicBezTo>
                  <a:cubicBezTo>
                    <a:pt x="2622" y="483"/>
                    <a:pt x="2599" y="491"/>
                    <a:pt x="2584" y="506"/>
                  </a:cubicBezTo>
                  <a:cubicBezTo>
                    <a:pt x="2250" y="597"/>
                    <a:pt x="1946" y="719"/>
                    <a:pt x="1703" y="931"/>
                  </a:cubicBezTo>
                  <a:cubicBezTo>
                    <a:pt x="1703" y="688"/>
                    <a:pt x="1642" y="445"/>
                    <a:pt x="1551" y="232"/>
                  </a:cubicBezTo>
                  <a:cubicBezTo>
                    <a:pt x="1490" y="141"/>
                    <a:pt x="1429" y="50"/>
                    <a:pt x="1307" y="20"/>
                  </a:cubicBezTo>
                  <a:cubicBezTo>
                    <a:pt x="1281" y="6"/>
                    <a:pt x="1253"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21" name="Google Shape;272;p37">
              <a:extLst>
                <a:ext uri="{FF2B5EF4-FFF2-40B4-BE49-F238E27FC236}">
                  <a16:creationId xmlns:a16="http://schemas.microsoft.com/office/drawing/2014/main" id="{3478C8C0-D325-46F9-B166-5725D417B7F5}"/>
                </a:ext>
              </a:extLst>
            </p:cNvPr>
            <p:cNvSpPr/>
            <p:nvPr/>
          </p:nvSpPr>
          <p:spPr>
            <a:xfrm>
              <a:off x="6597014" y="3203394"/>
              <a:ext cx="126239" cy="83875"/>
            </a:xfrm>
            <a:custGeom>
              <a:avLst/>
              <a:gdLst/>
              <a:ahLst/>
              <a:cxnLst/>
              <a:rect l="l" t="t" r="r" b="b"/>
              <a:pathLst>
                <a:path w="2220" h="1475" extrusionOk="0">
                  <a:moveTo>
                    <a:pt x="1156" y="1"/>
                  </a:moveTo>
                  <a:cubicBezTo>
                    <a:pt x="943" y="1"/>
                    <a:pt x="761" y="153"/>
                    <a:pt x="609" y="305"/>
                  </a:cubicBezTo>
                  <a:cubicBezTo>
                    <a:pt x="335" y="548"/>
                    <a:pt x="153" y="882"/>
                    <a:pt x="1" y="1217"/>
                  </a:cubicBezTo>
                  <a:cubicBezTo>
                    <a:pt x="1" y="1217"/>
                    <a:pt x="1" y="1247"/>
                    <a:pt x="1" y="1277"/>
                  </a:cubicBezTo>
                  <a:cubicBezTo>
                    <a:pt x="1" y="1308"/>
                    <a:pt x="31" y="1338"/>
                    <a:pt x="62" y="1338"/>
                  </a:cubicBezTo>
                  <a:cubicBezTo>
                    <a:pt x="345" y="1427"/>
                    <a:pt x="649" y="1474"/>
                    <a:pt x="949" y="1474"/>
                  </a:cubicBezTo>
                  <a:cubicBezTo>
                    <a:pt x="1165" y="1474"/>
                    <a:pt x="1378" y="1450"/>
                    <a:pt x="1581" y="1399"/>
                  </a:cubicBezTo>
                  <a:cubicBezTo>
                    <a:pt x="1794" y="1338"/>
                    <a:pt x="2007" y="1247"/>
                    <a:pt x="2129" y="1065"/>
                  </a:cubicBezTo>
                  <a:cubicBezTo>
                    <a:pt x="2189" y="1004"/>
                    <a:pt x="2220" y="913"/>
                    <a:pt x="2189" y="852"/>
                  </a:cubicBezTo>
                  <a:cubicBezTo>
                    <a:pt x="2159" y="822"/>
                    <a:pt x="2129" y="791"/>
                    <a:pt x="2098" y="761"/>
                  </a:cubicBezTo>
                  <a:cubicBezTo>
                    <a:pt x="1931" y="660"/>
                    <a:pt x="1736" y="615"/>
                    <a:pt x="1539" y="615"/>
                  </a:cubicBezTo>
                  <a:cubicBezTo>
                    <a:pt x="1378" y="615"/>
                    <a:pt x="1215" y="645"/>
                    <a:pt x="1065" y="700"/>
                  </a:cubicBezTo>
                  <a:cubicBezTo>
                    <a:pt x="1034" y="730"/>
                    <a:pt x="1004" y="730"/>
                    <a:pt x="974" y="730"/>
                  </a:cubicBezTo>
                  <a:cubicBezTo>
                    <a:pt x="974" y="709"/>
                    <a:pt x="989" y="687"/>
                    <a:pt x="998" y="687"/>
                  </a:cubicBezTo>
                  <a:cubicBezTo>
                    <a:pt x="1001" y="687"/>
                    <a:pt x="1004" y="691"/>
                    <a:pt x="1004" y="700"/>
                  </a:cubicBezTo>
                  <a:lnTo>
                    <a:pt x="1004" y="639"/>
                  </a:lnTo>
                  <a:cubicBezTo>
                    <a:pt x="1156" y="518"/>
                    <a:pt x="1277" y="366"/>
                    <a:pt x="1308" y="153"/>
                  </a:cubicBezTo>
                  <a:cubicBezTo>
                    <a:pt x="1308" y="122"/>
                    <a:pt x="1308" y="92"/>
                    <a:pt x="1308" y="31"/>
                  </a:cubicBezTo>
                  <a:cubicBezTo>
                    <a:pt x="1277" y="1"/>
                    <a:pt x="1217" y="1"/>
                    <a:pt x="1156" y="1"/>
                  </a:cubicBezTo>
                  <a:close/>
                </a:path>
              </a:pathLst>
            </a:custGeom>
            <a:solidFill>
              <a:srgbClr val="AC00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22" name="Google Shape;273;p37">
              <a:extLst>
                <a:ext uri="{FF2B5EF4-FFF2-40B4-BE49-F238E27FC236}">
                  <a16:creationId xmlns:a16="http://schemas.microsoft.com/office/drawing/2014/main" id="{2A0A0163-E5F7-4F2B-80D2-6640DF0953A8}"/>
                </a:ext>
              </a:extLst>
            </p:cNvPr>
            <p:cNvSpPr/>
            <p:nvPr/>
          </p:nvSpPr>
          <p:spPr>
            <a:xfrm>
              <a:off x="6828623" y="2923394"/>
              <a:ext cx="128002" cy="83818"/>
            </a:xfrm>
            <a:custGeom>
              <a:avLst/>
              <a:gdLst/>
              <a:ahLst/>
              <a:cxnLst/>
              <a:rect l="l" t="t" r="r" b="b"/>
              <a:pathLst>
                <a:path w="2251" h="1474" extrusionOk="0">
                  <a:moveTo>
                    <a:pt x="1186" y="1"/>
                  </a:moveTo>
                  <a:cubicBezTo>
                    <a:pt x="974" y="1"/>
                    <a:pt x="761" y="153"/>
                    <a:pt x="609" y="305"/>
                  </a:cubicBezTo>
                  <a:cubicBezTo>
                    <a:pt x="366" y="548"/>
                    <a:pt x="153" y="882"/>
                    <a:pt x="31" y="1217"/>
                  </a:cubicBezTo>
                  <a:cubicBezTo>
                    <a:pt x="1" y="1217"/>
                    <a:pt x="1" y="1247"/>
                    <a:pt x="1" y="1277"/>
                  </a:cubicBezTo>
                  <a:cubicBezTo>
                    <a:pt x="31" y="1308"/>
                    <a:pt x="62" y="1338"/>
                    <a:pt x="92" y="1338"/>
                  </a:cubicBezTo>
                  <a:cubicBezTo>
                    <a:pt x="375" y="1427"/>
                    <a:pt x="669" y="1474"/>
                    <a:pt x="961" y="1474"/>
                  </a:cubicBezTo>
                  <a:cubicBezTo>
                    <a:pt x="1170" y="1474"/>
                    <a:pt x="1378" y="1450"/>
                    <a:pt x="1581" y="1399"/>
                  </a:cubicBezTo>
                  <a:cubicBezTo>
                    <a:pt x="1794" y="1338"/>
                    <a:pt x="2007" y="1247"/>
                    <a:pt x="2159" y="1095"/>
                  </a:cubicBezTo>
                  <a:cubicBezTo>
                    <a:pt x="2189" y="1004"/>
                    <a:pt x="2250" y="913"/>
                    <a:pt x="2189" y="852"/>
                  </a:cubicBezTo>
                  <a:cubicBezTo>
                    <a:pt x="2189" y="821"/>
                    <a:pt x="2129" y="791"/>
                    <a:pt x="2098" y="761"/>
                  </a:cubicBezTo>
                  <a:cubicBezTo>
                    <a:pt x="1931" y="660"/>
                    <a:pt x="1736" y="615"/>
                    <a:pt x="1539" y="615"/>
                  </a:cubicBezTo>
                  <a:cubicBezTo>
                    <a:pt x="1378" y="615"/>
                    <a:pt x="1215" y="645"/>
                    <a:pt x="1065" y="700"/>
                  </a:cubicBezTo>
                  <a:cubicBezTo>
                    <a:pt x="1034" y="730"/>
                    <a:pt x="1004" y="730"/>
                    <a:pt x="1004" y="730"/>
                  </a:cubicBezTo>
                  <a:cubicBezTo>
                    <a:pt x="982" y="709"/>
                    <a:pt x="1007" y="687"/>
                    <a:pt x="1023" y="687"/>
                  </a:cubicBezTo>
                  <a:cubicBezTo>
                    <a:pt x="1029" y="687"/>
                    <a:pt x="1034" y="691"/>
                    <a:pt x="1034" y="700"/>
                  </a:cubicBezTo>
                  <a:lnTo>
                    <a:pt x="1034" y="639"/>
                  </a:lnTo>
                  <a:cubicBezTo>
                    <a:pt x="1186" y="518"/>
                    <a:pt x="1278" y="366"/>
                    <a:pt x="1308" y="153"/>
                  </a:cubicBezTo>
                  <a:cubicBezTo>
                    <a:pt x="1338" y="122"/>
                    <a:pt x="1338" y="92"/>
                    <a:pt x="1308" y="31"/>
                  </a:cubicBezTo>
                  <a:cubicBezTo>
                    <a:pt x="1278" y="1"/>
                    <a:pt x="1217" y="1"/>
                    <a:pt x="1186" y="1"/>
                  </a:cubicBezTo>
                  <a:close/>
                </a:path>
              </a:pathLst>
            </a:custGeom>
            <a:solidFill>
              <a:srgbClr val="AC00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23" name="Google Shape;274;p37">
              <a:extLst>
                <a:ext uri="{FF2B5EF4-FFF2-40B4-BE49-F238E27FC236}">
                  <a16:creationId xmlns:a16="http://schemas.microsoft.com/office/drawing/2014/main" id="{B9093CE3-16BA-4746-9235-A38466B98311}"/>
                </a:ext>
              </a:extLst>
            </p:cNvPr>
            <p:cNvSpPr/>
            <p:nvPr/>
          </p:nvSpPr>
          <p:spPr>
            <a:xfrm>
              <a:off x="6259980" y="2919641"/>
              <a:ext cx="91666" cy="105825"/>
            </a:xfrm>
            <a:custGeom>
              <a:avLst/>
              <a:gdLst/>
              <a:ahLst/>
              <a:cxnLst/>
              <a:rect l="l" t="t" r="r" b="b"/>
              <a:pathLst>
                <a:path w="1612" h="1861" extrusionOk="0">
                  <a:moveTo>
                    <a:pt x="287" y="0"/>
                  </a:moveTo>
                  <a:cubicBezTo>
                    <a:pt x="183" y="0"/>
                    <a:pt x="84" y="83"/>
                    <a:pt x="31" y="188"/>
                  </a:cubicBezTo>
                  <a:cubicBezTo>
                    <a:pt x="1" y="280"/>
                    <a:pt x="1" y="432"/>
                    <a:pt x="31" y="553"/>
                  </a:cubicBezTo>
                  <a:cubicBezTo>
                    <a:pt x="122" y="1009"/>
                    <a:pt x="335" y="1465"/>
                    <a:pt x="639" y="1860"/>
                  </a:cubicBezTo>
                  <a:cubicBezTo>
                    <a:pt x="1004" y="1435"/>
                    <a:pt x="1369" y="1009"/>
                    <a:pt x="1551" y="492"/>
                  </a:cubicBezTo>
                  <a:cubicBezTo>
                    <a:pt x="1581" y="371"/>
                    <a:pt x="1612" y="188"/>
                    <a:pt x="1490" y="128"/>
                  </a:cubicBezTo>
                  <a:cubicBezTo>
                    <a:pt x="1449" y="86"/>
                    <a:pt x="1395" y="70"/>
                    <a:pt x="1341" y="70"/>
                  </a:cubicBezTo>
                  <a:cubicBezTo>
                    <a:pt x="1274" y="70"/>
                    <a:pt x="1206" y="94"/>
                    <a:pt x="1156" y="128"/>
                  </a:cubicBezTo>
                  <a:cubicBezTo>
                    <a:pt x="928" y="279"/>
                    <a:pt x="763" y="495"/>
                    <a:pt x="697" y="738"/>
                  </a:cubicBezTo>
                  <a:lnTo>
                    <a:pt x="697" y="738"/>
                  </a:lnTo>
                  <a:cubicBezTo>
                    <a:pt x="684" y="525"/>
                    <a:pt x="624" y="318"/>
                    <a:pt x="517" y="158"/>
                  </a:cubicBezTo>
                  <a:cubicBezTo>
                    <a:pt x="457" y="97"/>
                    <a:pt x="426" y="36"/>
                    <a:pt x="335" y="6"/>
                  </a:cubicBezTo>
                  <a:cubicBezTo>
                    <a:pt x="319" y="2"/>
                    <a:pt x="303" y="0"/>
                    <a:pt x="287" y="0"/>
                  </a:cubicBezTo>
                  <a:close/>
                </a:path>
              </a:pathLst>
            </a:custGeom>
            <a:solidFill>
              <a:srgbClr val="AC00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24" name="Google Shape;275;p37">
              <a:extLst>
                <a:ext uri="{FF2B5EF4-FFF2-40B4-BE49-F238E27FC236}">
                  <a16:creationId xmlns:a16="http://schemas.microsoft.com/office/drawing/2014/main" id="{17A931BF-6D3D-44D5-A906-944F05BE56A3}"/>
                </a:ext>
              </a:extLst>
            </p:cNvPr>
            <p:cNvSpPr/>
            <p:nvPr/>
          </p:nvSpPr>
          <p:spPr>
            <a:xfrm>
              <a:off x="6458777" y="2874661"/>
              <a:ext cx="91666" cy="105825"/>
            </a:xfrm>
            <a:custGeom>
              <a:avLst/>
              <a:gdLst/>
              <a:ahLst/>
              <a:cxnLst/>
              <a:rect l="l" t="t" r="r" b="b"/>
              <a:pathLst>
                <a:path w="1612" h="1861" extrusionOk="0">
                  <a:moveTo>
                    <a:pt x="315" y="1"/>
                  </a:moveTo>
                  <a:cubicBezTo>
                    <a:pt x="205" y="1"/>
                    <a:pt x="87" y="80"/>
                    <a:pt x="61" y="159"/>
                  </a:cubicBezTo>
                  <a:cubicBezTo>
                    <a:pt x="0" y="280"/>
                    <a:pt x="31" y="432"/>
                    <a:pt x="31" y="554"/>
                  </a:cubicBezTo>
                  <a:cubicBezTo>
                    <a:pt x="122" y="1010"/>
                    <a:pt x="335" y="1466"/>
                    <a:pt x="639" y="1861"/>
                  </a:cubicBezTo>
                  <a:cubicBezTo>
                    <a:pt x="1003" y="1435"/>
                    <a:pt x="1368" y="1010"/>
                    <a:pt x="1550" y="493"/>
                  </a:cubicBezTo>
                  <a:cubicBezTo>
                    <a:pt x="1581" y="371"/>
                    <a:pt x="1611" y="189"/>
                    <a:pt x="1520" y="98"/>
                  </a:cubicBezTo>
                  <a:cubicBezTo>
                    <a:pt x="1485" y="75"/>
                    <a:pt x="1441" y="65"/>
                    <a:pt x="1394" y="65"/>
                  </a:cubicBezTo>
                  <a:cubicBezTo>
                    <a:pt x="1317" y="65"/>
                    <a:pt x="1230" y="91"/>
                    <a:pt x="1155" y="128"/>
                  </a:cubicBezTo>
                  <a:cubicBezTo>
                    <a:pt x="951" y="256"/>
                    <a:pt x="789" y="470"/>
                    <a:pt x="707" y="716"/>
                  </a:cubicBezTo>
                  <a:lnTo>
                    <a:pt x="707" y="716"/>
                  </a:lnTo>
                  <a:cubicBezTo>
                    <a:pt x="709" y="510"/>
                    <a:pt x="646" y="308"/>
                    <a:pt x="517" y="128"/>
                  </a:cubicBezTo>
                  <a:cubicBezTo>
                    <a:pt x="487" y="98"/>
                    <a:pt x="426" y="37"/>
                    <a:pt x="365" y="7"/>
                  </a:cubicBezTo>
                  <a:cubicBezTo>
                    <a:pt x="349" y="3"/>
                    <a:pt x="332" y="1"/>
                    <a:pt x="315" y="1"/>
                  </a:cubicBezTo>
                  <a:close/>
                </a:path>
              </a:pathLst>
            </a:custGeom>
            <a:solidFill>
              <a:srgbClr val="AC00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25" name="Google Shape;276;p37">
              <a:extLst>
                <a:ext uri="{FF2B5EF4-FFF2-40B4-BE49-F238E27FC236}">
                  <a16:creationId xmlns:a16="http://schemas.microsoft.com/office/drawing/2014/main" id="{078EF1BD-E5AD-454E-BE18-A0F031AFBAD8}"/>
                </a:ext>
              </a:extLst>
            </p:cNvPr>
            <p:cNvSpPr/>
            <p:nvPr/>
          </p:nvSpPr>
          <p:spPr>
            <a:xfrm>
              <a:off x="7005916" y="2000246"/>
              <a:ext cx="102072" cy="124363"/>
            </a:xfrm>
            <a:custGeom>
              <a:avLst/>
              <a:gdLst/>
              <a:ahLst/>
              <a:cxnLst/>
              <a:rect l="l" t="t" r="r" b="b"/>
              <a:pathLst>
                <a:path w="1795" h="2187" extrusionOk="0">
                  <a:moveTo>
                    <a:pt x="1520" y="1"/>
                  </a:moveTo>
                  <a:cubicBezTo>
                    <a:pt x="1450" y="1"/>
                    <a:pt x="1375" y="25"/>
                    <a:pt x="1308" y="58"/>
                  </a:cubicBezTo>
                  <a:cubicBezTo>
                    <a:pt x="1058" y="183"/>
                    <a:pt x="850" y="369"/>
                    <a:pt x="699" y="600"/>
                  </a:cubicBezTo>
                  <a:lnTo>
                    <a:pt x="699" y="600"/>
                  </a:lnTo>
                  <a:cubicBezTo>
                    <a:pt x="668" y="450"/>
                    <a:pt x="608" y="300"/>
                    <a:pt x="518" y="210"/>
                  </a:cubicBezTo>
                  <a:cubicBezTo>
                    <a:pt x="452" y="162"/>
                    <a:pt x="370" y="130"/>
                    <a:pt x="293" y="130"/>
                  </a:cubicBezTo>
                  <a:cubicBezTo>
                    <a:pt x="227" y="130"/>
                    <a:pt x="165" y="154"/>
                    <a:pt x="122" y="210"/>
                  </a:cubicBezTo>
                  <a:cubicBezTo>
                    <a:pt x="92" y="271"/>
                    <a:pt x="62" y="332"/>
                    <a:pt x="62" y="393"/>
                  </a:cubicBezTo>
                  <a:cubicBezTo>
                    <a:pt x="1" y="1031"/>
                    <a:pt x="305" y="1669"/>
                    <a:pt x="670" y="2186"/>
                  </a:cubicBezTo>
                  <a:cubicBezTo>
                    <a:pt x="913" y="1912"/>
                    <a:pt x="1156" y="1609"/>
                    <a:pt x="1399" y="1305"/>
                  </a:cubicBezTo>
                  <a:cubicBezTo>
                    <a:pt x="1612" y="970"/>
                    <a:pt x="1794" y="636"/>
                    <a:pt x="1764" y="271"/>
                  </a:cubicBezTo>
                  <a:cubicBezTo>
                    <a:pt x="1733" y="180"/>
                    <a:pt x="1733" y="89"/>
                    <a:pt x="1673" y="58"/>
                  </a:cubicBezTo>
                  <a:cubicBezTo>
                    <a:pt x="1631" y="17"/>
                    <a:pt x="1578" y="1"/>
                    <a:pt x="1520" y="1"/>
                  </a:cubicBezTo>
                  <a:close/>
                </a:path>
              </a:pathLst>
            </a:custGeom>
            <a:solidFill>
              <a:srgbClr val="AC00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26" name="Google Shape;277;p37">
              <a:extLst>
                <a:ext uri="{FF2B5EF4-FFF2-40B4-BE49-F238E27FC236}">
                  <a16:creationId xmlns:a16="http://schemas.microsoft.com/office/drawing/2014/main" id="{90F290C3-D1B6-41C5-8A2B-063593E530F3}"/>
                </a:ext>
              </a:extLst>
            </p:cNvPr>
            <p:cNvSpPr/>
            <p:nvPr/>
          </p:nvSpPr>
          <p:spPr>
            <a:xfrm>
              <a:off x="6718022" y="2096984"/>
              <a:ext cx="117596" cy="126467"/>
            </a:xfrm>
            <a:custGeom>
              <a:avLst/>
              <a:gdLst/>
              <a:ahLst/>
              <a:cxnLst/>
              <a:rect l="l" t="t" r="r" b="b"/>
              <a:pathLst>
                <a:path w="2068" h="2224" extrusionOk="0">
                  <a:moveTo>
                    <a:pt x="1430" y="1"/>
                  </a:moveTo>
                  <a:cubicBezTo>
                    <a:pt x="1420" y="1"/>
                    <a:pt x="1409" y="2"/>
                    <a:pt x="1399" y="5"/>
                  </a:cubicBezTo>
                  <a:cubicBezTo>
                    <a:pt x="1157" y="381"/>
                    <a:pt x="1081" y="828"/>
                    <a:pt x="1172" y="1242"/>
                  </a:cubicBezTo>
                  <a:lnTo>
                    <a:pt x="1172" y="1242"/>
                  </a:lnTo>
                  <a:cubicBezTo>
                    <a:pt x="1033" y="1089"/>
                    <a:pt x="824" y="1003"/>
                    <a:pt x="612" y="1003"/>
                  </a:cubicBezTo>
                  <a:cubicBezTo>
                    <a:pt x="508" y="1003"/>
                    <a:pt x="402" y="1024"/>
                    <a:pt x="305" y="1069"/>
                  </a:cubicBezTo>
                  <a:cubicBezTo>
                    <a:pt x="213" y="1129"/>
                    <a:pt x="92" y="1190"/>
                    <a:pt x="61" y="1312"/>
                  </a:cubicBezTo>
                  <a:cubicBezTo>
                    <a:pt x="1" y="1555"/>
                    <a:pt x="274" y="1737"/>
                    <a:pt x="487" y="1828"/>
                  </a:cubicBezTo>
                  <a:cubicBezTo>
                    <a:pt x="943" y="2041"/>
                    <a:pt x="1460" y="2163"/>
                    <a:pt x="1946" y="2224"/>
                  </a:cubicBezTo>
                  <a:cubicBezTo>
                    <a:pt x="2067" y="2132"/>
                    <a:pt x="2037" y="1950"/>
                    <a:pt x="2037" y="1798"/>
                  </a:cubicBezTo>
                  <a:cubicBezTo>
                    <a:pt x="1946" y="1281"/>
                    <a:pt x="1824" y="795"/>
                    <a:pt x="1672" y="278"/>
                  </a:cubicBezTo>
                  <a:cubicBezTo>
                    <a:pt x="1645" y="140"/>
                    <a:pt x="1541" y="1"/>
                    <a:pt x="1430" y="1"/>
                  </a:cubicBezTo>
                  <a:close/>
                </a:path>
              </a:pathLst>
            </a:custGeom>
            <a:solidFill>
              <a:srgbClr val="AC00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grpSp>
      <p:grpSp>
        <p:nvGrpSpPr>
          <p:cNvPr id="27" name="Google Shape;290;p37">
            <a:extLst>
              <a:ext uri="{FF2B5EF4-FFF2-40B4-BE49-F238E27FC236}">
                <a16:creationId xmlns:a16="http://schemas.microsoft.com/office/drawing/2014/main" id="{0CE60AA8-6FCE-4F83-8A67-4A3570B89A96}"/>
              </a:ext>
            </a:extLst>
          </p:cNvPr>
          <p:cNvGrpSpPr/>
          <p:nvPr/>
        </p:nvGrpSpPr>
        <p:grpSpPr>
          <a:xfrm>
            <a:off x="4437098" y="3838065"/>
            <a:ext cx="1490027" cy="2237626"/>
            <a:chOff x="2036013" y="1604700"/>
            <a:chExt cx="1206304" cy="1811550"/>
          </a:xfrm>
        </p:grpSpPr>
        <p:sp>
          <p:nvSpPr>
            <p:cNvPr id="28" name="Google Shape;291;p37">
              <a:extLst>
                <a:ext uri="{FF2B5EF4-FFF2-40B4-BE49-F238E27FC236}">
                  <a16:creationId xmlns:a16="http://schemas.microsoft.com/office/drawing/2014/main" id="{DA983D31-3567-43A6-AFB7-BF2CD3AD5F73}"/>
                </a:ext>
              </a:extLst>
            </p:cNvPr>
            <p:cNvSpPr/>
            <p:nvPr/>
          </p:nvSpPr>
          <p:spPr>
            <a:xfrm>
              <a:off x="2187082" y="1698900"/>
              <a:ext cx="142712" cy="1064271"/>
            </a:xfrm>
            <a:custGeom>
              <a:avLst/>
              <a:gdLst/>
              <a:ahLst/>
              <a:cxnLst/>
              <a:rect l="l" t="t" r="r" b="b"/>
              <a:pathLst>
                <a:path w="2527" h="18845" extrusionOk="0">
                  <a:moveTo>
                    <a:pt x="1998" y="1"/>
                  </a:moveTo>
                  <a:cubicBezTo>
                    <a:pt x="1957" y="1"/>
                    <a:pt x="1914" y="21"/>
                    <a:pt x="1885" y="71"/>
                  </a:cubicBezTo>
                  <a:cubicBezTo>
                    <a:pt x="1186" y="1499"/>
                    <a:pt x="791" y="3049"/>
                    <a:pt x="547" y="4630"/>
                  </a:cubicBezTo>
                  <a:cubicBezTo>
                    <a:pt x="304" y="6302"/>
                    <a:pt x="122" y="8004"/>
                    <a:pt x="92" y="9706"/>
                  </a:cubicBezTo>
                  <a:cubicBezTo>
                    <a:pt x="0" y="12867"/>
                    <a:pt x="487" y="16089"/>
                    <a:pt x="2250" y="18794"/>
                  </a:cubicBezTo>
                  <a:cubicBezTo>
                    <a:pt x="2276" y="18830"/>
                    <a:pt x="2313" y="18845"/>
                    <a:pt x="2350" y="18845"/>
                  </a:cubicBezTo>
                  <a:cubicBezTo>
                    <a:pt x="2439" y="18845"/>
                    <a:pt x="2527" y="18759"/>
                    <a:pt x="2462" y="18673"/>
                  </a:cubicBezTo>
                  <a:cubicBezTo>
                    <a:pt x="699" y="15968"/>
                    <a:pt x="213" y="12654"/>
                    <a:pt x="335" y="9463"/>
                  </a:cubicBezTo>
                  <a:cubicBezTo>
                    <a:pt x="456" y="6393"/>
                    <a:pt x="730" y="2989"/>
                    <a:pt x="2098" y="192"/>
                  </a:cubicBezTo>
                  <a:cubicBezTo>
                    <a:pt x="2159" y="90"/>
                    <a:pt x="2082" y="1"/>
                    <a:pt x="19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29" name="Google Shape;292;p37">
              <a:extLst>
                <a:ext uri="{FF2B5EF4-FFF2-40B4-BE49-F238E27FC236}">
                  <a16:creationId xmlns:a16="http://schemas.microsoft.com/office/drawing/2014/main" id="{64E4A4D2-857E-412D-9C8F-CB9967FEAC3C}"/>
                </a:ext>
              </a:extLst>
            </p:cNvPr>
            <p:cNvSpPr/>
            <p:nvPr/>
          </p:nvSpPr>
          <p:spPr>
            <a:xfrm>
              <a:off x="2255756" y="2372365"/>
              <a:ext cx="111595" cy="248942"/>
            </a:xfrm>
            <a:custGeom>
              <a:avLst/>
              <a:gdLst/>
              <a:ahLst/>
              <a:cxnLst/>
              <a:rect l="l" t="t" r="r" b="b"/>
              <a:pathLst>
                <a:path w="1976" h="4408" extrusionOk="0">
                  <a:moveTo>
                    <a:pt x="1429" y="0"/>
                  </a:moveTo>
                  <a:cubicBezTo>
                    <a:pt x="1307" y="0"/>
                    <a:pt x="1246" y="122"/>
                    <a:pt x="1216" y="213"/>
                  </a:cubicBezTo>
                  <a:cubicBezTo>
                    <a:pt x="638" y="1520"/>
                    <a:pt x="760" y="3100"/>
                    <a:pt x="0" y="4316"/>
                  </a:cubicBezTo>
                  <a:lnTo>
                    <a:pt x="31" y="4407"/>
                  </a:lnTo>
                  <a:cubicBezTo>
                    <a:pt x="638" y="4043"/>
                    <a:pt x="1064" y="3465"/>
                    <a:pt x="1398" y="2857"/>
                  </a:cubicBezTo>
                  <a:cubicBezTo>
                    <a:pt x="1733" y="2249"/>
                    <a:pt x="1976" y="1581"/>
                    <a:pt x="1945" y="912"/>
                  </a:cubicBezTo>
                  <a:cubicBezTo>
                    <a:pt x="1915" y="608"/>
                    <a:pt x="1824" y="243"/>
                    <a:pt x="1550" y="61"/>
                  </a:cubicBezTo>
                  <a:cubicBezTo>
                    <a:pt x="1520" y="30"/>
                    <a:pt x="1459" y="0"/>
                    <a:pt x="14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30" name="Google Shape;293;p37">
              <a:extLst>
                <a:ext uri="{FF2B5EF4-FFF2-40B4-BE49-F238E27FC236}">
                  <a16:creationId xmlns:a16="http://schemas.microsoft.com/office/drawing/2014/main" id="{76AB5BC2-0202-43C8-AC8F-076000A96C91}"/>
                </a:ext>
              </a:extLst>
            </p:cNvPr>
            <p:cNvSpPr/>
            <p:nvPr/>
          </p:nvSpPr>
          <p:spPr>
            <a:xfrm>
              <a:off x="2036013" y="2326564"/>
              <a:ext cx="194048" cy="215791"/>
            </a:xfrm>
            <a:custGeom>
              <a:avLst/>
              <a:gdLst/>
              <a:ahLst/>
              <a:cxnLst/>
              <a:rect l="l" t="t" r="r" b="b"/>
              <a:pathLst>
                <a:path w="3436" h="3821" extrusionOk="0">
                  <a:moveTo>
                    <a:pt x="400" y="1"/>
                  </a:moveTo>
                  <a:cubicBezTo>
                    <a:pt x="368" y="1"/>
                    <a:pt x="336" y="7"/>
                    <a:pt x="304" y="21"/>
                  </a:cubicBezTo>
                  <a:cubicBezTo>
                    <a:pt x="183" y="82"/>
                    <a:pt x="122" y="233"/>
                    <a:pt x="92" y="355"/>
                  </a:cubicBezTo>
                  <a:cubicBezTo>
                    <a:pt x="1" y="689"/>
                    <a:pt x="92" y="1054"/>
                    <a:pt x="213" y="1389"/>
                  </a:cubicBezTo>
                  <a:cubicBezTo>
                    <a:pt x="700" y="2726"/>
                    <a:pt x="2037" y="3699"/>
                    <a:pt x="3435" y="3820"/>
                  </a:cubicBezTo>
                  <a:lnTo>
                    <a:pt x="3314" y="3638"/>
                  </a:lnTo>
                  <a:cubicBezTo>
                    <a:pt x="2219" y="2817"/>
                    <a:pt x="1581" y="1540"/>
                    <a:pt x="852" y="355"/>
                  </a:cubicBezTo>
                  <a:cubicBezTo>
                    <a:pt x="748" y="200"/>
                    <a:pt x="579" y="1"/>
                    <a:pt x="4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31" name="Google Shape;294;p37">
              <a:extLst>
                <a:ext uri="{FF2B5EF4-FFF2-40B4-BE49-F238E27FC236}">
                  <a16:creationId xmlns:a16="http://schemas.microsoft.com/office/drawing/2014/main" id="{A492C957-6C00-4CC9-A9FF-7DD0F7911780}"/>
                </a:ext>
              </a:extLst>
            </p:cNvPr>
            <p:cNvSpPr/>
            <p:nvPr/>
          </p:nvSpPr>
          <p:spPr>
            <a:xfrm>
              <a:off x="2193520" y="2212880"/>
              <a:ext cx="113063" cy="188401"/>
            </a:xfrm>
            <a:custGeom>
              <a:avLst/>
              <a:gdLst/>
              <a:ahLst/>
              <a:cxnLst/>
              <a:rect l="l" t="t" r="r" b="b"/>
              <a:pathLst>
                <a:path w="2002" h="3336" extrusionOk="0">
                  <a:moveTo>
                    <a:pt x="1849" y="0"/>
                  </a:moveTo>
                  <a:cubicBezTo>
                    <a:pt x="1800" y="0"/>
                    <a:pt x="1753" y="27"/>
                    <a:pt x="1740" y="88"/>
                  </a:cubicBezTo>
                  <a:cubicBezTo>
                    <a:pt x="1528" y="1274"/>
                    <a:pt x="981" y="2307"/>
                    <a:pt x="99" y="3128"/>
                  </a:cubicBezTo>
                  <a:cubicBezTo>
                    <a:pt x="1" y="3202"/>
                    <a:pt x="101" y="3335"/>
                    <a:pt x="208" y="3335"/>
                  </a:cubicBezTo>
                  <a:cubicBezTo>
                    <a:pt x="233" y="3335"/>
                    <a:pt x="258" y="3328"/>
                    <a:pt x="281" y="3310"/>
                  </a:cubicBezTo>
                  <a:cubicBezTo>
                    <a:pt x="1193" y="2459"/>
                    <a:pt x="1771" y="1365"/>
                    <a:pt x="1984" y="149"/>
                  </a:cubicBezTo>
                  <a:cubicBezTo>
                    <a:pt x="2002" y="59"/>
                    <a:pt x="1923" y="0"/>
                    <a:pt x="18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32" name="Google Shape;295;p37">
              <a:extLst>
                <a:ext uri="{FF2B5EF4-FFF2-40B4-BE49-F238E27FC236}">
                  <a16:creationId xmlns:a16="http://schemas.microsoft.com/office/drawing/2014/main" id="{F0C5F4CC-6694-4E12-A34E-10F3326F76F4}"/>
                </a:ext>
              </a:extLst>
            </p:cNvPr>
            <p:cNvSpPr/>
            <p:nvPr/>
          </p:nvSpPr>
          <p:spPr>
            <a:xfrm>
              <a:off x="2067751" y="2113540"/>
              <a:ext cx="135709" cy="197663"/>
            </a:xfrm>
            <a:custGeom>
              <a:avLst/>
              <a:gdLst/>
              <a:ahLst/>
              <a:cxnLst/>
              <a:rect l="l" t="t" r="r" b="b"/>
              <a:pathLst>
                <a:path w="2403" h="3500" extrusionOk="0">
                  <a:moveTo>
                    <a:pt x="115" y="1"/>
                  </a:moveTo>
                  <a:cubicBezTo>
                    <a:pt x="54" y="1"/>
                    <a:pt x="1" y="39"/>
                    <a:pt x="16" y="115"/>
                  </a:cubicBezTo>
                  <a:cubicBezTo>
                    <a:pt x="198" y="1513"/>
                    <a:pt x="958" y="2729"/>
                    <a:pt x="2174" y="3489"/>
                  </a:cubicBezTo>
                  <a:cubicBezTo>
                    <a:pt x="2189" y="3496"/>
                    <a:pt x="2204" y="3500"/>
                    <a:pt x="2218" y="3500"/>
                  </a:cubicBezTo>
                  <a:cubicBezTo>
                    <a:pt x="2322" y="3500"/>
                    <a:pt x="2402" y="3329"/>
                    <a:pt x="2296" y="3276"/>
                  </a:cubicBezTo>
                  <a:cubicBezTo>
                    <a:pt x="1171" y="2577"/>
                    <a:pt x="411" y="1452"/>
                    <a:pt x="259" y="115"/>
                  </a:cubicBezTo>
                  <a:cubicBezTo>
                    <a:pt x="244" y="39"/>
                    <a:pt x="176" y="1"/>
                    <a:pt x="1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33" name="Google Shape;296;p37">
              <a:extLst>
                <a:ext uri="{FF2B5EF4-FFF2-40B4-BE49-F238E27FC236}">
                  <a16:creationId xmlns:a16="http://schemas.microsoft.com/office/drawing/2014/main" id="{EE86AB59-71F8-41F0-8F7F-E6070212E3C4}"/>
                </a:ext>
              </a:extLst>
            </p:cNvPr>
            <p:cNvSpPr/>
            <p:nvPr/>
          </p:nvSpPr>
          <p:spPr>
            <a:xfrm>
              <a:off x="2199111" y="1963147"/>
              <a:ext cx="128763" cy="217146"/>
            </a:xfrm>
            <a:custGeom>
              <a:avLst/>
              <a:gdLst/>
              <a:ahLst/>
              <a:cxnLst/>
              <a:rect l="l" t="t" r="r" b="b"/>
              <a:pathLst>
                <a:path w="2280" h="3845" extrusionOk="0">
                  <a:moveTo>
                    <a:pt x="1900" y="1"/>
                  </a:moveTo>
                  <a:cubicBezTo>
                    <a:pt x="1865" y="1"/>
                    <a:pt x="1829" y="5"/>
                    <a:pt x="1793" y="12"/>
                  </a:cubicBezTo>
                  <a:cubicBezTo>
                    <a:pt x="1672" y="42"/>
                    <a:pt x="1550" y="133"/>
                    <a:pt x="1459" y="255"/>
                  </a:cubicBezTo>
                  <a:cubicBezTo>
                    <a:pt x="1246" y="498"/>
                    <a:pt x="1155" y="802"/>
                    <a:pt x="1064" y="1136"/>
                  </a:cubicBezTo>
                  <a:cubicBezTo>
                    <a:pt x="821" y="2018"/>
                    <a:pt x="486" y="2899"/>
                    <a:pt x="122" y="3781"/>
                  </a:cubicBezTo>
                  <a:cubicBezTo>
                    <a:pt x="116" y="3792"/>
                    <a:pt x="108" y="3802"/>
                    <a:pt x="99" y="3811"/>
                  </a:cubicBezTo>
                  <a:lnTo>
                    <a:pt x="213" y="3811"/>
                  </a:lnTo>
                  <a:cubicBezTo>
                    <a:pt x="1094" y="3051"/>
                    <a:pt x="1763" y="2079"/>
                    <a:pt x="2158" y="985"/>
                  </a:cubicBezTo>
                  <a:cubicBezTo>
                    <a:pt x="2219" y="802"/>
                    <a:pt x="2280" y="589"/>
                    <a:pt x="2249" y="377"/>
                  </a:cubicBezTo>
                  <a:cubicBezTo>
                    <a:pt x="2249" y="285"/>
                    <a:pt x="2249" y="194"/>
                    <a:pt x="2189" y="133"/>
                  </a:cubicBezTo>
                  <a:cubicBezTo>
                    <a:pt x="2119" y="41"/>
                    <a:pt x="2014" y="1"/>
                    <a:pt x="1900" y="1"/>
                  </a:cubicBezTo>
                  <a:close/>
                  <a:moveTo>
                    <a:pt x="0" y="3811"/>
                  </a:moveTo>
                  <a:cubicBezTo>
                    <a:pt x="0" y="3835"/>
                    <a:pt x="13" y="3844"/>
                    <a:pt x="32" y="3844"/>
                  </a:cubicBezTo>
                  <a:cubicBezTo>
                    <a:pt x="52" y="3844"/>
                    <a:pt x="79" y="3832"/>
                    <a:pt x="99" y="381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34" name="Google Shape;297;p37">
              <a:extLst>
                <a:ext uri="{FF2B5EF4-FFF2-40B4-BE49-F238E27FC236}">
                  <a16:creationId xmlns:a16="http://schemas.microsoft.com/office/drawing/2014/main" id="{B22AAC17-92E1-4693-A149-74EF780F4CF4}"/>
                </a:ext>
              </a:extLst>
            </p:cNvPr>
            <p:cNvSpPr/>
            <p:nvPr/>
          </p:nvSpPr>
          <p:spPr>
            <a:xfrm>
              <a:off x="2092657" y="1850253"/>
              <a:ext cx="115096" cy="244028"/>
            </a:xfrm>
            <a:custGeom>
              <a:avLst/>
              <a:gdLst/>
              <a:ahLst/>
              <a:cxnLst/>
              <a:rect l="l" t="t" r="r" b="b"/>
              <a:pathLst>
                <a:path w="2038" h="4321" extrusionOk="0">
                  <a:moveTo>
                    <a:pt x="546" y="0"/>
                  </a:moveTo>
                  <a:cubicBezTo>
                    <a:pt x="526" y="0"/>
                    <a:pt x="506" y="2"/>
                    <a:pt x="487" y="5"/>
                  </a:cubicBezTo>
                  <a:cubicBezTo>
                    <a:pt x="183" y="96"/>
                    <a:pt x="92" y="461"/>
                    <a:pt x="61" y="765"/>
                  </a:cubicBezTo>
                  <a:cubicBezTo>
                    <a:pt x="1" y="2163"/>
                    <a:pt x="791" y="3591"/>
                    <a:pt x="2037" y="4321"/>
                  </a:cubicBezTo>
                  <a:lnTo>
                    <a:pt x="2037" y="4078"/>
                  </a:lnTo>
                  <a:cubicBezTo>
                    <a:pt x="1642" y="3652"/>
                    <a:pt x="1460" y="3105"/>
                    <a:pt x="1368" y="2528"/>
                  </a:cubicBezTo>
                  <a:cubicBezTo>
                    <a:pt x="1277" y="1980"/>
                    <a:pt x="1277" y="1433"/>
                    <a:pt x="1186" y="856"/>
                  </a:cubicBezTo>
                  <a:cubicBezTo>
                    <a:pt x="1186" y="643"/>
                    <a:pt x="1125" y="430"/>
                    <a:pt x="1004" y="248"/>
                  </a:cubicBezTo>
                  <a:cubicBezTo>
                    <a:pt x="922" y="112"/>
                    <a:pt x="718" y="0"/>
                    <a:pt x="54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35" name="Google Shape;298;p37">
              <a:extLst>
                <a:ext uri="{FF2B5EF4-FFF2-40B4-BE49-F238E27FC236}">
                  <a16:creationId xmlns:a16="http://schemas.microsoft.com/office/drawing/2014/main" id="{9C349390-1103-406C-B3F1-E6DE5113DAF4}"/>
                </a:ext>
              </a:extLst>
            </p:cNvPr>
            <p:cNvSpPr/>
            <p:nvPr/>
          </p:nvSpPr>
          <p:spPr>
            <a:xfrm>
              <a:off x="2171608" y="1604700"/>
              <a:ext cx="264811" cy="245949"/>
            </a:xfrm>
            <a:custGeom>
              <a:avLst/>
              <a:gdLst/>
              <a:ahLst/>
              <a:cxnLst/>
              <a:rect l="l" t="t" r="r" b="b"/>
              <a:pathLst>
                <a:path w="4689" h="4355" extrusionOk="0">
                  <a:moveTo>
                    <a:pt x="993" y="0"/>
                  </a:moveTo>
                  <a:cubicBezTo>
                    <a:pt x="835" y="0"/>
                    <a:pt x="684" y="83"/>
                    <a:pt x="578" y="189"/>
                  </a:cubicBezTo>
                  <a:cubicBezTo>
                    <a:pt x="62" y="705"/>
                    <a:pt x="1" y="1496"/>
                    <a:pt x="31" y="2195"/>
                  </a:cubicBezTo>
                  <a:cubicBezTo>
                    <a:pt x="62" y="2681"/>
                    <a:pt x="153" y="3198"/>
                    <a:pt x="426" y="3623"/>
                  </a:cubicBezTo>
                  <a:cubicBezTo>
                    <a:pt x="659" y="4031"/>
                    <a:pt x="1087" y="4355"/>
                    <a:pt x="1550" y="4355"/>
                  </a:cubicBezTo>
                  <a:cubicBezTo>
                    <a:pt x="1571" y="4355"/>
                    <a:pt x="1591" y="4354"/>
                    <a:pt x="1612" y="4353"/>
                  </a:cubicBezTo>
                  <a:cubicBezTo>
                    <a:pt x="1946" y="4353"/>
                    <a:pt x="2250" y="4201"/>
                    <a:pt x="2524" y="4018"/>
                  </a:cubicBezTo>
                  <a:cubicBezTo>
                    <a:pt x="3132" y="3623"/>
                    <a:pt x="3709" y="3046"/>
                    <a:pt x="4074" y="2407"/>
                  </a:cubicBezTo>
                  <a:cubicBezTo>
                    <a:pt x="4268" y="2075"/>
                    <a:pt x="4689" y="506"/>
                    <a:pt x="4003" y="506"/>
                  </a:cubicBezTo>
                  <a:cubicBezTo>
                    <a:pt x="3936" y="506"/>
                    <a:pt x="3859" y="521"/>
                    <a:pt x="3770" y="553"/>
                  </a:cubicBezTo>
                  <a:cubicBezTo>
                    <a:pt x="3375" y="675"/>
                    <a:pt x="3040" y="918"/>
                    <a:pt x="2828" y="1252"/>
                  </a:cubicBezTo>
                  <a:cubicBezTo>
                    <a:pt x="2919" y="1040"/>
                    <a:pt x="2980" y="796"/>
                    <a:pt x="2919" y="584"/>
                  </a:cubicBezTo>
                  <a:cubicBezTo>
                    <a:pt x="2888" y="341"/>
                    <a:pt x="2706" y="128"/>
                    <a:pt x="2493" y="97"/>
                  </a:cubicBezTo>
                  <a:cubicBezTo>
                    <a:pt x="2250" y="97"/>
                    <a:pt x="2068" y="249"/>
                    <a:pt x="1946" y="432"/>
                  </a:cubicBezTo>
                  <a:cubicBezTo>
                    <a:pt x="1764" y="644"/>
                    <a:pt x="1673" y="918"/>
                    <a:pt x="1612" y="1192"/>
                  </a:cubicBezTo>
                  <a:cubicBezTo>
                    <a:pt x="1551" y="948"/>
                    <a:pt x="1551" y="705"/>
                    <a:pt x="1490" y="493"/>
                  </a:cubicBezTo>
                  <a:cubicBezTo>
                    <a:pt x="1460" y="280"/>
                    <a:pt x="1308" y="37"/>
                    <a:pt x="1065" y="6"/>
                  </a:cubicBezTo>
                  <a:cubicBezTo>
                    <a:pt x="1041" y="2"/>
                    <a:pt x="1017" y="0"/>
                    <a:pt x="99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36" name="Google Shape;299;p37">
              <a:extLst>
                <a:ext uri="{FF2B5EF4-FFF2-40B4-BE49-F238E27FC236}">
                  <a16:creationId xmlns:a16="http://schemas.microsoft.com/office/drawing/2014/main" id="{524C11CD-F6CC-45A1-8C4A-257C99A17636}"/>
                </a:ext>
              </a:extLst>
            </p:cNvPr>
            <p:cNvSpPr/>
            <p:nvPr/>
          </p:nvSpPr>
          <p:spPr>
            <a:xfrm>
              <a:off x="2361476" y="2856243"/>
              <a:ext cx="880841" cy="560006"/>
            </a:xfrm>
            <a:custGeom>
              <a:avLst/>
              <a:gdLst/>
              <a:ahLst/>
              <a:cxnLst/>
              <a:rect l="l" t="t" r="r" b="b"/>
              <a:pathLst>
                <a:path w="15597" h="9916" extrusionOk="0">
                  <a:moveTo>
                    <a:pt x="172" y="1"/>
                  </a:moveTo>
                  <a:cubicBezTo>
                    <a:pt x="92" y="1"/>
                    <a:pt x="0" y="101"/>
                    <a:pt x="43" y="186"/>
                  </a:cubicBezTo>
                  <a:cubicBezTo>
                    <a:pt x="3083" y="5931"/>
                    <a:pt x="9375" y="8575"/>
                    <a:pt x="15393" y="9913"/>
                  </a:cubicBezTo>
                  <a:cubicBezTo>
                    <a:pt x="15402" y="9914"/>
                    <a:pt x="15410" y="9915"/>
                    <a:pt x="15419" y="9915"/>
                  </a:cubicBezTo>
                  <a:cubicBezTo>
                    <a:pt x="15551" y="9915"/>
                    <a:pt x="15597" y="9698"/>
                    <a:pt x="15454" y="9669"/>
                  </a:cubicBezTo>
                  <a:cubicBezTo>
                    <a:pt x="9496" y="8362"/>
                    <a:pt x="3265" y="5779"/>
                    <a:pt x="256" y="64"/>
                  </a:cubicBezTo>
                  <a:cubicBezTo>
                    <a:pt x="238" y="19"/>
                    <a:pt x="206" y="1"/>
                    <a:pt x="1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37" name="Google Shape;300;p37">
              <a:extLst>
                <a:ext uri="{FF2B5EF4-FFF2-40B4-BE49-F238E27FC236}">
                  <a16:creationId xmlns:a16="http://schemas.microsoft.com/office/drawing/2014/main" id="{DE8BB62B-8B67-44D4-98DB-BA117D58217C}"/>
                </a:ext>
              </a:extLst>
            </p:cNvPr>
            <p:cNvSpPr/>
            <p:nvPr/>
          </p:nvSpPr>
          <p:spPr>
            <a:xfrm>
              <a:off x="2810902" y="3005959"/>
              <a:ext cx="78331" cy="288079"/>
            </a:xfrm>
            <a:custGeom>
              <a:avLst/>
              <a:gdLst/>
              <a:ahLst/>
              <a:cxnLst/>
              <a:rect l="l" t="t" r="r" b="b"/>
              <a:pathLst>
                <a:path w="1387" h="5101" extrusionOk="0">
                  <a:moveTo>
                    <a:pt x="140" y="0"/>
                  </a:moveTo>
                  <a:cubicBezTo>
                    <a:pt x="69" y="0"/>
                    <a:pt x="0" y="58"/>
                    <a:pt x="18" y="149"/>
                  </a:cubicBezTo>
                  <a:cubicBezTo>
                    <a:pt x="596" y="1699"/>
                    <a:pt x="1143" y="3310"/>
                    <a:pt x="626" y="4951"/>
                  </a:cubicBezTo>
                  <a:cubicBezTo>
                    <a:pt x="608" y="5042"/>
                    <a:pt x="687" y="5100"/>
                    <a:pt x="761" y="5100"/>
                  </a:cubicBezTo>
                  <a:cubicBezTo>
                    <a:pt x="810" y="5100"/>
                    <a:pt x="857" y="5074"/>
                    <a:pt x="869" y="5012"/>
                  </a:cubicBezTo>
                  <a:cubicBezTo>
                    <a:pt x="1386" y="3340"/>
                    <a:pt x="839" y="1669"/>
                    <a:pt x="262" y="88"/>
                  </a:cubicBezTo>
                  <a:cubicBezTo>
                    <a:pt x="237" y="27"/>
                    <a:pt x="188" y="0"/>
                    <a:pt x="1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38" name="Google Shape;301;p37">
              <a:extLst>
                <a:ext uri="{FF2B5EF4-FFF2-40B4-BE49-F238E27FC236}">
                  <a16:creationId xmlns:a16="http://schemas.microsoft.com/office/drawing/2014/main" id="{481EE446-DBE3-43D2-8359-D0953D73BB5C}"/>
                </a:ext>
              </a:extLst>
            </p:cNvPr>
            <p:cNvSpPr/>
            <p:nvPr/>
          </p:nvSpPr>
          <p:spPr>
            <a:xfrm>
              <a:off x="2498710" y="3245469"/>
              <a:ext cx="288192" cy="53369"/>
            </a:xfrm>
            <a:custGeom>
              <a:avLst/>
              <a:gdLst/>
              <a:ahLst/>
              <a:cxnLst/>
              <a:rect l="l" t="t" r="r" b="b"/>
              <a:pathLst>
                <a:path w="5103" h="945" extrusionOk="0">
                  <a:moveTo>
                    <a:pt x="4901" y="1"/>
                  </a:moveTo>
                  <a:cubicBezTo>
                    <a:pt x="4884" y="1"/>
                    <a:pt x="4866" y="4"/>
                    <a:pt x="4847" y="11"/>
                  </a:cubicBezTo>
                  <a:cubicBezTo>
                    <a:pt x="3997" y="464"/>
                    <a:pt x="3060" y="690"/>
                    <a:pt x="2115" y="690"/>
                  </a:cubicBezTo>
                  <a:cubicBezTo>
                    <a:pt x="1472" y="690"/>
                    <a:pt x="824" y="585"/>
                    <a:pt x="197" y="376"/>
                  </a:cubicBezTo>
                  <a:cubicBezTo>
                    <a:pt x="180" y="369"/>
                    <a:pt x="165" y="366"/>
                    <a:pt x="150" y="366"/>
                  </a:cubicBezTo>
                  <a:cubicBezTo>
                    <a:pt x="34" y="366"/>
                    <a:pt x="1" y="565"/>
                    <a:pt x="136" y="619"/>
                  </a:cubicBezTo>
                  <a:cubicBezTo>
                    <a:pt x="777" y="837"/>
                    <a:pt x="1438" y="944"/>
                    <a:pt x="2095" y="944"/>
                  </a:cubicBezTo>
                  <a:cubicBezTo>
                    <a:pt x="3088" y="944"/>
                    <a:pt x="4073" y="700"/>
                    <a:pt x="4969" y="224"/>
                  </a:cubicBezTo>
                  <a:cubicBezTo>
                    <a:pt x="5102" y="171"/>
                    <a:pt x="5025" y="1"/>
                    <a:pt x="49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39" name="Google Shape;302;p37">
              <a:extLst>
                <a:ext uri="{FF2B5EF4-FFF2-40B4-BE49-F238E27FC236}">
                  <a16:creationId xmlns:a16="http://schemas.microsoft.com/office/drawing/2014/main" id="{99C4AB9B-5487-432B-9974-CE7C15E55E12}"/>
                </a:ext>
              </a:extLst>
            </p:cNvPr>
            <p:cNvSpPr/>
            <p:nvPr/>
          </p:nvSpPr>
          <p:spPr>
            <a:xfrm>
              <a:off x="2613467" y="2954454"/>
              <a:ext cx="35410" cy="207376"/>
            </a:xfrm>
            <a:custGeom>
              <a:avLst/>
              <a:gdLst/>
              <a:ahLst/>
              <a:cxnLst/>
              <a:rect l="l" t="t" r="r" b="b"/>
              <a:pathLst>
                <a:path w="627" h="3672" extrusionOk="0">
                  <a:moveTo>
                    <a:pt x="140" y="0"/>
                  </a:moveTo>
                  <a:cubicBezTo>
                    <a:pt x="69" y="0"/>
                    <a:pt x="1" y="58"/>
                    <a:pt x="19" y="149"/>
                  </a:cubicBezTo>
                  <a:cubicBezTo>
                    <a:pt x="384" y="1274"/>
                    <a:pt x="384" y="2398"/>
                    <a:pt x="49" y="3523"/>
                  </a:cubicBezTo>
                  <a:cubicBezTo>
                    <a:pt x="13" y="3614"/>
                    <a:pt x="85" y="3672"/>
                    <a:pt x="155" y="3672"/>
                  </a:cubicBezTo>
                  <a:cubicBezTo>
                    <a:pt x="203" y="3672"/>
                    <a:pt x="250" y="3645"/>
                    <a:pt x="262" y="3584"/>
                  </a:cubicBezTo>
                  <a:cubicBezTo>
                    <a:pt x="627" y="2429"/>
                    <a:pt x="627" y="1243"/>
                    <a:pt x="262" y="88"/>
                  </a:cubicBezTo>
                  <a:cubicBezTo>
                    <a:pt x="237" y="27"/>
                    <a:pt x="188" y="0"/>
                    <a:pt x="1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40" name="Google Shape;303;p37">
              <a:extLst>
                <a:ext uri="{FF2B5EF4-FFF2-40B4-BE49-F238E27FC236}">
                  <a16:creationId xmlns:a16="http://schemas.microsoft.com/office/drawing/2014/main" id="{7372B470-507C-4C48-94B3-FDFB9CABD03C}"/>
                </a:ext>
              </a:extLst>
            </p:cNvPr>
            <p:cNvSpPr/>
            <p:nvPr/>
          </p:nvSpPr>
          <p:spPr>
            <a:xfrm>
              <a:off x="2264227" y="2986305"/>
              <a:ext cx="253347" cy="83188"/>
            </a:xfrm>
            <a:custGeom>
              <a:avLst/>
              <a:gdLst/>
              <a:ahLst/>
              <a:cxnLst/>
              <a:rect l="l" t="t" r="r" b="b"/>
              <a:pathLst>
                <a:path w="4486" h="1473" extrusionOk="0">
                  <a:moveTo>
                    <a:pt x="184" y="1"/>
                  </a:moveTo>
                  <a:cubicBezTo>
                    <a:pt x="85" y="1"/>
                    <a:pt x="0" y="123"/>
                    <a:pt x="93" y="193"/>
                  </a:cubicBezTo>
                  <a:cubicBezTo>
                    <a:pt x="640" y="771"/>
                    <a:pt x="1370" y="1135"/>
                    <a:pt x="2160" y="1257"/>
                  </a:cubicBezTo>
                  <a:cubicBezTo>
                    <a:pt x="2581" y="1352"/>
                    <a:pt x="3086" y="1472"/>
                    <a:pt x="3569" y="1472"/>
                  </a:cubicBezTo>
                  <a:cubicBezTo>
                    <a:pt x="3854" y="1472"/>
                    <a:pt x="4131" y="1430"/>
                    <a:pt x="4379" y="1318"/>
                  </a:cubicBezTo>
                  <a:cubicBezTo>
                    <a:pt x="4486" y="1264"/>
                    <a:pt x="4405" y="1094"/>
                    <a:pt x="4302" y="1094"/>
                  </a:cubicBezTo>
                  <a:cubicBezTo>
                    <a:pt x="4287" y="1094"/>
                    <a:pt x="4272" y="1097"/>
                    <a:pt x="4258" y="1105"/>
                  </a:cubicBezTo>
                  <a:cubicBezTo>
                    <a:pt x="4044" y="1202"/>
                    <a:pt x="3780" y="1240"/>
                    <a:pt x="3499" y="1240"/>
                  </a:cubicBezTo>
                  <a:cubicBezTo>
                    <a:pt x="2900" y="1240"/>
                    <a:pt x="2220" y="1067"/>
                    <a:pt x="1765" y="922"/>
                  </a:cubicBezTo>
                  <a:cubicBezTo>
                    <a:pt x="1188" y="740"/>
                    <a:pt x="701" y="467"/>
                    <a:pt x="276" y="41"/>
                  </a:cubicBezTo>
                  <a:cubicBezTo>
                    <a:pt x="247" y="12"/>
                    <a:pt x="215" y="1"/>
                    <a:pt x="1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41" name="Google Shape;304;p37">
              <a:extLst>
                <a:ext uri="{FF2B5EF4-FFF2-40B4-BE49-F238E27FC236}">
                  <a16:creationId xmlns:a16="http://schemas.microsoft.com/office/drawing/2014/main" id="{5A9CA4A7-A808-4217-9A47-C218C8A7617E}"/>
                </a:ext>
              </a:extLst>
            </p:cNvPr>
            <p:cNvSpPr/>
            <p:nvPr/>
          </p:nvSpPr>
          <p:spPr>
            <a:xfrm>
              <a:off x="2202500" y="2633901"/>
              <a:ext cx="252443" cy="253460"/>
            </a:xfrm>
            <a:custGeom>
              <a:avLst/>
              <a:gdLst/>
              <a:ahLst/>
              <a:cxnLst/>
              <a:rect l="l" t="t" r="r" b="b"/>
              <a:pathLst>
                <a:path w="4470" h="4488" extrusionOk="0">
                  <a:moveTo>
                    <a:pt x="3614" y="0"/>
                  </a:moveTo>
                  <a:cubicBezTo>
                    <a:pt x="3424" y="0"/>
                    <a:pt x="3238" y="82"/>
                    <a:pt x="3071" y="202"/>
                  </a:cubicBezTo>
                  <a:cubicBezTo>
                    <a:pt x="2716" y="474"/>
                    <a:pt x="2460" y="894"/>
                    <a:pt x="2411" y="1350"/>
                  </a:cubicBezTo>
                  <a:lnTo>
                    <a:pt x="2411" y="1350"/>
                  </a:lnTo>
                  <a:cubicBezTo>
                    <a:pt x="2161" y="1063"/>
                    <a:pt x="1884" y="817"/>
                    <a:pt x="1551" y="627"/>
                  </a:cubicBezTo>
                  <a:cubicBezTo>
                    <a:pt x="1328" y="465"/>
                    <a:pt x="1038" y="344"/>
                    <a:pt x="761" y="344"/>
                  </a:cubicBezTo>
                  <a:cubicBezTo>
                    <a:pt x="622" y="344"/>
                    <a:pt x="487" y="374"/>
                    <a:pt x="366" y="445"/>
                  </a:cubicBezTo>
                  <a:cubicBezTo>
                    <a:pt x="122" y="567"/>
                    <a:pt x="1" y="871"/>
                    <a:pt x="1" y="1175"/>
                  </a:cubicBezTo>
                  <a:cubicBezTo>
                    <a:pt x="1" y="1479"/>
                    <a:pt x="92" y="1752"/>
                    <a:pt x="244" y="2026"/>
                  </a:cubicBezTo>
                  <a:cubicBezTo>
                    <a:pt x="822" y="3181"/>
                    <a:pt x="1946" y="3971"/>
                    <a:pt x="3132" y="4488"/>
                  </a:cubicBezTo>
                  <a:cubicBezTo>
                    <a:pt x="3922" y="3485"/>
                    <a:pt x="4469" y="2178"/>
                    <a:pt x="4317" y="871"/>
                  </a:cubicBezTo>
                  <a:cubicBezTo>
                    <a:pt x="4256" y="536"/>
                    <a:pt x="4104" y="111"/>
                    <a:pt x="3770" y="20"/>
                  </a:cubicBezTo>
                  <a:cubicBezTo>
                    <a:pt x="3718" y="7"/>
                    <a:pt x="3666" y="0"/>
                    <a:pt x="3614" y="0"/>
                  </a:cubicBezTo>
                  <a:close/>
                </a:path>
              </a:pathLst>
            </a:custGeom>
            <a:solidFill>
              <a:srgbClr val="AC00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42" name="Google Shape;305;p37">
              <a:extLst>
                <a:ext uri="{FF2B5EF4-FFF2-40B4-BE49-F238E27FC236}">
                  <a16:creationId xmlns:a16="http://schemas.microsoft.com/office/drawing/2014/main" id="{E8A79768-9E72-4809-9E57-04AD65CB568B}"/>
                </a:ext>
              </a:extLst>
            </p:cNvPr>
            <p:cNvSpPr/>
            <p:nvPr/>
          </p:nvSpPr>
          <p:spPr>
            <a:xfrm>
              <a:off x="2278063" y="2798695"/>
              <a:ext cx="164851" cy="112950"/>
            </a:xfrm>
            <a:custGeom>
              <a:avLst/>
              <a:gdLst/>
              <a:ahLst/>
              <a:cxnLst/>
              <a:rect l="l" t="t" r="r" b="b"/>
              <a:pathLst>
                <a:path w="2919" h="2000" extrusionOk="0">
                  <a:moveTo>
                    <a:pt x="1680" y="0"/>
                  </a:moveTo>
                  <a:cubicBezTo>
                    <a:pt x="1648" y="0"/>
                    <a:pt x="1614" y="6"/>
                    <a:pt x="1581" y="20"/>
                  </a:cubicBezTo>
                  <a:cubicBezTo>
                    <a:pt x="1490" y="50"/>
                    <a:pt x="1399" y="141"/>
                    <a:pt x="1368" y="232"/>
                  </a:cubicBezTo>
                  <a:cubicBezTo>
                    <a:pt x="1247" y="445"/>
                    <a:pt x="1186" y="688"/>
                    <a:pt x="1186" y="931"/>
                  </a:cubicBezTo>
                  <a:cubicBezTo>
                    <a:pt x="943" y="719"/>
                    <a:pt x="639" y="597"/>
                    <a:pt x="335" y="506"/>
                  </a:cubicBezTo>
                  <a:cubicBezTo>
                    <a:pt x="304" y="491"/>
                    <a:pt x="274" y="483"/>
                    <a:pt x="243" y="483"/>
                  </a:cubicBezTo>
                  <a:cubicBezTo>
                    <a:pt x="213" y="483"/>
                    <a:pt x="183" y="491"/>
                    <a:pt x="152" y="506"/>
                  </a:cubicBezTo>
                  <a:cubicBezTo>
                    <a:pt x="61" y="536"/>
                    <a:pt x="0" y="658"/>
                    <a:pt x="0" y="779"/>
                  </a:cubicBezTo>
                  <a:cubicBezTo>
                    <a:pt x="31" y="871"/>
                    <a:pt x="91" y="992"/>
                    <a:pt x="183" y="1053"/>
                  </a:cubicBezTo>
                  <a:cubicBezTo>
                    <a:pt x="426" y="1357"/>
                    <a:pt x="699" y="1600"/>
                    <a:pt x="1003" y="1782"/>
                  </a:cubicBezTo>
                  <a:cubicBezTo>
                    <a:pt x="1194" y="1891"/>
                    <a:pt x="1408" y="2000"/>
                    <a:pt x="1625" y="2000"/>
                  </a:cubicBezTo>
                  <a:cubicBezTo>
                    <a:pt x="1651" y="2000"/>
                    <a:pt x="1677" y="1998"/>
                    <a:pt x="1702" y="1995"/>
                  </a:cubicBezTo>
                  <a:cubicBezTo>
                    <a:pt x="1946" y="1965"/>
                    <a:pt x="2128" y="1813"/>
                    <a:pt x="2280" y="1630"/>
                  </a:cubicBezTo>
                  <a:cubicBezTo>
                    <a:pt x="2554" y="1327"/>
                    <a:pt x="2918" y="871"/>
                    <a:pt x="2858" y="445"/>
                  </a:cubicBezTo>
                  <a:cubicBezTo>
                    <a:pt x="2834" y="212"/>
                    <a:pt x="2708" y="122"/>
                    <a:pt x="2561" y="122"/>
                  </a:cubicBezTo>
                  <a:cubicBezTo>
                    <a:pt x="2325" y="122"/>
                    <a:pt x="2037" y="354"/>
                    <a:pt x="2037" y="597"/>
                  </a:cubicBezTo>
                  <a:cubicBezTo>
                    <a:pt x="2037" y="445"/>
                    <a:pt x="2006" y="293"/>
                    <a:pt x="1946" y="171"/>
                  </a:cubicBezTo>
                  <a:cubicBezTo>
                    <a:pt x="1898" y="77"/>
                    <a:pt x="1795" y="0"/>
                    <a:pt x="168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43" name="Google Shape;306;p37">
              <a:extLst>
                <a:ext uri="{FF2B5EF4-FFF2-40B4-BE49-F238E27FC236}">
                  <a16:creationId xmlns:a16="http://schemas.microsoft.com/office/drawing/2014/main" id="{4BAFD809-A30E-41DC-9254-1870A4D332F4}"/>
                </a:ext>
              </a:extLst>
            </p:cNvPr>
            <p:cNvSpPr/>
            <p:nvPr/>
          </p:nvSpPr>
          <p:spPr>
            <a:xfrm>
              <a:off x="2396491" y="3204864"/>
              <a:ext cx="127069" cy="83301"/>
            </a:xfrm>
            <a:custGeom>
              <a:avLst/>
              <a:gdLst/>
              <a:ahLst/>
              <a:cxnLst/>
              <a:rect l="l" t="t" r="r" b="b"/>
              <a:pathLst>
                <a:path w="2250" h="1475" extrusionOk="0">
                  <a:moveTo>
                    <a:pt x="1064" y="1"/>
                  </a:moveTo>
                  <a:cubicBezTo>
                    <a:pt x="1004" y="1"/>
                    <a:pt x="943" y="1"/>
                    <a:pt x="943" y="31"/>
                  </a:cubicBezTo>
                  <a:cubicBezTo>
                    <a:pt x="912" y="92"/>
                    <a:pt x="912" y="122"/>
                    <a:pt x="912" y="153"/>
                  </a:cubicBezTo>
                  <a:cubicBezTo>
                    <a:pt x="943" y="366"/>
                    <a:pt x="1064" y="518"/>
                    <a:pt x="1216" y="639"/>
                  </a:cubicBezTo>
                  <a:lnTo>
                    <a:pt x="1216" y="700"/>
                  </a:lnTo>
                  <a:cubicBezTo>
                    <a:pt x="1216" y="691"/>
                    <a:pt x="1222" y="687"/>
                    <a:pt x="1228" y="687"/>
                  </a:cubicBezTo>
                  <a:cubicBezTo>
                    <a:pt x="1244" y="687"/>
                    <a:pt x="1268" y="709"/>
                    <a:pt x="1247" y="730"/>
                  </a:cubicBezTo>
                  <a:cubicBezTo>
                    <a:pt x="1216" y="730"/>
                    <a:pt x="1186" y="730"/>
                    <a:pt x="1156" y="700"/>
                  </a:cubicBezTo>
                  <a:cubicBezTo>
                    <a:pt x="1019" y="645"/>
                    <a:pt x="864" y="615"/>
                    <a:pt x="704" y="615"/>
                  </a:cubicBezTo>
                  <a:cubicBezTo>
                    <a:pt x="509" y="615"/>
                    <a:pt x="306" y="660"/>
                    <a:pt x="122" y="761"/>
                  </a:cubicBezTo>
                  <a:cubicBezTo>
                    <a:pt x="92" y="791"/>
                    <a:pt x="61" y="822"/>
                    <a:pt x="31" y="852"/>
                  </a:cubicBezTo>
                  <a:cubicBezTo>
                    <a:pt x="1" y="913"/>
                    <a:pt x="31" y="1004"/>
                    <a:pt x="92" y="1065"/>
                  </a:cubicBezTo>
                  <a:cubicBezTo>
                    <a:pt x="213" y="1247"/>
                    <a:pt x="457" y="1338"/>
                    <a:pt x="669" y="1399"/>
                  </a:cubicBezTo>
                  <a:cubicBezTo>
                    <a:pt x="872" y="1450"/>
                    <a:pt x="1081" y="1474"/>
                    <a:pt x="1290" y="1474"/>
                  </a:cubicBezTo>
                  <a:cubicBezTo>
                    <a:pt x="1582" y="1474"/>
                    <a:pt x="1875" y="1427"/>
                    <a:pt x="2159" y="1338"/>
                  </a:cubicBezTo>
                  <a:cubicBezTo>
                    <a:pt x="2189" y="1338"/>
                    <a:pt x="2219" y="1308"/>
                    <a:pt x="2219" y="1277"/>
                  </a:cubicBezTo>
                  <a:cubicBezTo>
                    <a:pt x="2250" y="1247"/>
                    <a:pt x="2219" y="1217"/>
                    <a:pt x="2219" y="1217"/>
                  </a:cubicBezTo>
                  <a:cubicBezTo>
                    <a:pt x="2098" y="882"/>
                    <a:pt x="1885" y="548"/>
                    <a:pt x="1612" y="305"/>
                  </a:cubicBezTo>
                  <a:cubicBezTo>
                    <a:pt x="1460" y="153"/>
                    <a:pt x="1277" y="1"/>
                    <a:pt x="1064" y="1"/>
                  </a:cubicBezTo>
                  <a:close/>
                </a:path>
              </a:pathLst>
            </a:custGeom>
            <a:solidFill>
              <a:srgbClr val="AC00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44" name="Google Shape;307;p37">
              <a:extLst>
                <a:ext uri="{FF2B5EF4-FFF2-40B4-BE49-F238E27FC236}">
                  <a16:creationId xmlns:a16="http://schemas.microsoft.com/office/drawing/2014/main" id="{E6479ED4-88D8-4346-A98B-8545D1DFACE1}"/>
                </a:ext>
              </a:extLst>
            </p:cNvPr>
            <p:cNvSpPr/>
            <p:nvPr/>
          </p:nvSpPr>
          <p:spPr>
            <a:xfrm>
              <a:off x="2166469" y="2938810"/>
              <a:ext cx="127069" cy="83244"/>
            </a:xfrm>
            <a:custGeom>
              <a:avLst/>
              <a:gdLst/>
              <a:ahLst/>
              <a:cxnLst/>
              <a:rect l="l" t="t" r="r" b="b"/>
              <a:pathLst>
                <a:path w="2250" h="1474" extrusionOk="0">
                  <a:moveTo>
                    <a:pt x="1064" y="1"/>
                  </a:moveTo>
                  <a:cubicBezTo>
                    <a:pt x="1034" y="1"/>
                    <a:pt x="973" y="1"/>
                    <a:pt x="943" y="61"/>
                  </a:cubicBezTo>
                  <a:cubicBezTo>
                    <a:pt x="912" y="92"/>
                    <a:pt x="912" y="122"/>
                    <a:pt x="912" y="153"/>
                  </a:cubicBezTo>
                  <a:cubicBezTo>
                    <a:pt x="973" y="365"/>
                    <a:pt x="1064" y="548"/>
                    <a:pt x="1216" y="639"/>
                  </a:cubicBezTo>
                  <a:lnTo>
                    <a:pt x="1216" y="700"/>
                  </a:lnTo>
                  <a:cubicBezTo>
                    <a:pt x="1216" y="691"/>
                    <a:pt x="1222" y="687"/>
                    <a:pt x="1228" y="687"/>
                  </a:cubicBezTo>
                  <a:cubicBezTo>
                    <a:pt x="1244" y="687"/>
                    <a:pt x="1268" y="709"/>
                    <a:pt x="1247" y="730"/>
                  </a:cubicBezTo>
                  <a:lnTo>
                    <a:pt x="1186" y="730"/>
                  </a:lnTo>
                  <a:cubicBezTo>
                    <a:pt x="1026" y="658"/>
                    <a:pt x="853" y="620"/>
                    <a:pt x="682" y="620"/>
                  </a:cubicBezTo>
                  <a:cubicBezTo>
                    <a:pt x="495" y="620"/>
                    <a:pt x="311" y="665"/>
                    <a:pt x="153" y="760"/>
                  </a:cubicBezTo>
                  <a:cubicBezTo>
                    <a:pt x="122" y="791"/>
                    <a:pt x="61" y="821"/>
                    <a:pt x="61" y="852"/>
                  </a:cubicBezTo>
                  <a:cubicBezTo>
                    <a:pt x="1" y="912"/>
                    <a:pt x="61" y="1004"/>
                    <a:pt x="92" y="1095"/>
                  </a:cubicBezTo>
                  <a:cubicBezTo>
                    <a:pt x="244" y="1247"/>
                    <a:pt x="457" y="1338"/>
                    <a:pt x="669" y="1399"/>
                  </a:cubicBezTo>
                  <a:cubicBezTo>
                    <a:pt x="872" y="1449"/>
                    <a:pt x="1081" y="1474"/>
                    <a:pt x="1290" y="1474"/>
                  </a:cubicBezTo>
                  <a:cubicBezTo>
                    <a:pt x="1582" y="1474"/>
                    <a:pt x="1875" y="1426"/>
                    <a:pt x="2159" y="1338"/>
                  </a:cubicBezTo>
                  <a:cubicBezTo>
                    <a:pt x="2189" y="1338"/>
                    <a:pt x="2219" y="1308"/>
                    <a:pt x="2250" y="1277"/>
                  </a:cubicBezTo>
                  <a:cubicBezTo>
                    <a:pt x="2250" y="1247"/>
                    <a:pt x="2250" y="1247"/>
                    <a:pt x="2219" y="1216"/>
                  </a:cubicBezTo>
                  <a:cubicBezTo>
                    <a:pt x="2098" y="882"/>
                    <a:pt x="1885" y="578"/>
                    <a:pt x="1642" y="305"/>
                  </a:cubicBezTo>
                  <a:cubicBezTo>
                    <a:pt x="1490" y="153"/>
                    <a:pt x="1277" y="1"/>
                    <a:pt x="1064" y="1"/>
                  </a:cubicBezTo>
                  <a:close/>
                </a:path>
              </a:pathLst>
            </a:custGeom>
            <a:solidFill>
              <a:srgbClr val="AC00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45" name="Google Shape;308;p37">
              <a:extLst>
                <a:ext uri="{FF2B5EF4-FFF2-40B4-BE49-F238E27FC236}">
                  <a16:creationId xmlns:a16="http://schemas.microsoft.com/office/drawing/2014/main" id="{F8174A78-6D58-45FA-B322-0BFA0AB265AD}"/>
                </a:ext>
              </a:extLst>
            </p:cNvPr>
            <p:cNvSpPr/>
            <p:nvPr/>
          </p:nvSpPr>
          <p:spPr>
            <a:xfrm>
              <a:off x="2765553" y="2919608"/>
              <a:ext cx="91038" cy="105100"/>
            </a:xfrm>
            <a:custGeom>
              <a:avLst/>
              <a:gdLst/>
              <a:ahLst/>
              <a:cxnLst/>
              <a:rect l="l" t="t" r="r" b="b"/>
              <a:pathLst>
                <a:path w="1612" h="1861" extrusionOk="0">
                  <a:moveTo>
                    <a:pt x="1326" y="0"/>
                  </a:moveTo>
                  <a:cubicBezTo>
                    <a:pt x="1310" y="0"/>
                    <a:pt x="1294" y="2"/>
                    <a:pt x="1277" y="6"/>
                  </a:cubicBezTo>
                  <a:cubicBezTo>
                    <a:pt x="1217" y="37"/>
                    <a:pt x="1156" y="97"/>
                    <a:pt x="1125" y="158"/>
                  </a:cubicBezTo>
                  <a:cubicBezTo>
                    <a:pt x="992" y="318"/>
                    <a:pt x="929" y="525"/>
                    <a:pt x="915" y="738"/>
                  </a:cubicBezTo>
                  <a:lnTo>
                    <a:pt x="915" y="738"/>
                  </a:lnTo>
                  <a:cubicBezTo>
                    <a:pt x="849" y="495"/>
                    <a:pt x="685" y="280"/>
                    <a:pt x="457" y="128"/>
                  </a:cubicBezTo>
                  <a:cubicBezTo>
                    <a:pt x="407" y="94"/>
                    <a:pt x="338" y="70"/>
                    <a:pt x="272" y="70"/>
                  </a:cubicBezTo>
                  <a:cubicBezTo>
                    <a:pt x="217" y="70"/>
                    <a:pt x="163" y="87"/>
                    <a:pt x="122" y="128"/>
                  </a:cubicBezTo>
                  <a:cubicBezTo>
                    <a:pt x="1" y="189"/>
                    <a:pt x="31" y="371"/>
                    <a:pt x="92" y="493"/>
                  </a:cubicBezTo>
                  <a:cubicBezTo>
                    <a:pt x="244" y="1009"/>
                    <a:pt x="639" y="1435"/>
                    <a:pt x="973" y="1860"/>
                  </a:cubicBezTo>
                  <a:cubicBezTo>
                    <a:pt x="1277" y="1465"/>
                    <a:pt x="1490" y="1009"/>
                    <a:pt x="1581" y="553"/>
                  </a:cubicBezTo>
                  <a:cubicBezTo>
                    <a:pt x="1612" y="432"/>
                    <a:pt x="1612" y="280"/>
                    <a:pt x="1581" y="158"/>
                  </a:cubicBezTo>
                  <a:cubicBezTo>
                    <a:pt x="1529" y="79"/>
                    <a:pt x="1430" y="0"/>
                    <a:pt x="1326" y="0"/>
                  </a:cubicBezTo>
                  <a:close/>
                </a:path>
              </a:pathLst>
            </a:custGeom>
            <a:solidFill>
              <a:srgbClr val="AC00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46" name="Google Shape;309;p37">
              <a:extLst>
                <a:ext uri="{FF2B5EF4-FFF2-40B4-BE49-F238E27FC236}">
                  <a16:creationId xmlns:a16="http://schemas.microsoft.com/office/drawing/2014/main" id="{7321C38A-DF14-4412-8303-5F9A73D8EFC2}"/>
                </a:ext>
              </a:extLst>
            </p:cNvPr>
            <p:cNvSpPr/>
            <p:nvPr/>
          </p:nvSpPr>
          <p:spPr>
            <a:xfrm>
              <a:off x="2568174" y="2874993"/>
              <a:ext cx="91038" cy="105100"/>
            </a:xfrm>
            <a:custGeom>
              <a:avLst/>
              <a:gdLst/>
              <a:ahLst/>
              <a:cxnLst/>
              <a:rect l="l" t="t" r="r" b="b"/>
              <a:pathLst>
                <a:path w="1612" h="1861" extrusionOk="0">
                  <a:moveTo>
                    <a:pt x="1325" y="0"/>
                  </a:moveTo>
                  <a:cubicBezTo>
                    <a:pt x="1309" y="0"/>
                    <a:pt x="1293" y="2"/>
                    <a:pt x="1277" y="6"/>
                  </a:cubicBezTo>
                  <a:cubicBezTo>
                    <a:pt x="1186" y="36"/>
                    <a:pt x="1155" y="97"/>
                    <a:pt x="1094" y="158"/>
                  </a:cubicBezTo>
                  <a:cubicBezTo>
                    <a:pt x="989" y="316"/>
                    <a:pt x="929" y="543"/>
                    <a:pt x="915" y="740"/>
                  </a:cubicBezTo>
                  <a:lnTo>
                    <a:pt x="915" y="740"/>
                  </a:lnTo>
                  <a:cubicBezTo>
                    <a:pt x="849" y="496"/>
                    <a:pt x="684" y="285"/>
                    <a:pt x="456" y="158"/>
                  </a:cubicBezTo>
                  <a:cubicBezTo>
                    <a:pt x="398" y="119"/>
                    <a:pt x="316" y="81"/>
                    <a:pt x="241" y="81"/>
                  </a:cubicBezTo>
                  <a:cubicBezTo>
                    <a:pt x="197" y="81"/>
                    <a:pt x="155" y="94"/>
                    <a:pt x="122" y="127"/>
                  </a:cubicBezTo>
                  <a:cubicBezTo>
                    <a:pt x="0" y="219"/>
                    <a:pt x="31" y="371"/>
                    <a:pt x="61" y="492"/>
                  </a:cubicBezTo>
                  <a:cubicBezTo>
                    <a:pt x="243" y="1009"/>
                    <a:pt x="608" y="1435"/>
                    <a:pt x="973" y="1860"/>
                  </a:cubicBezTo>
                  <a:cubicBezTo>
                    <a:pt x="1277" y="1495"/>
                    <a:pt x="1490" y="1039"/>
                    <a:pt x="1581" y="553"/>
                  </a:cubicBezTo>
                  <a:cubicBezTo>
                    <a:pt x="1611" y="431"/>
                    <a:pt x="1611" y="310"/>
                    <a:pt x="1581" y="188"/>
                  </a:cubicBezTo>
                  <a:cubicBezTo>
                    <a:pt x="1528" y="83"/>
                    <a:pt x="1429" y="0"/>
                    <a:pt x="1325" y="0"/>
                  </a:cubicBezTo>
                  <a:close/>
                </a:path>
              </a:pathLst>
            </a:custGeom>
            <a:solidFill>
              <a:srgbClr val="AC00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47" name="Google Shape;310;p37">
              <a:extLst>
                <a:ext uri="{FF2B5EF4-FFF2-40B4-BE49-F238E27FC236}">
                  <a16:creationId xmlns:a16="http://schemas.microsoft.com/office/drawing/2014/main" id="{C2EB0767-0387-4416-B198-7171DC8013CE}"/>
                </a:ext>
              </a:extLst>
            </p:cNvPr>
            <p:cNvSpPr/>
            <p:nvPr/>
          </p:nvSpPr>
          <p:spPr>
            <a:xfrm>
              <a:off x="2279757" y="2114161"/>
              <a:ext cx="115096" cy="124358"/>
            </a:xfrm>
            <a:custGeom>
              <a:avLst/>
              <a:gdLst/>
              <a:ahLst/>
              <a:cxnLst/>
              <a:rect l="l" t="t" r="r" b="b"/>
              <a:pathLst>
                <a:path w="2038" h="2202" extrusionOk="0">
                  <a:moveTo>
                    <a:pt x="590" y="1"/>
                  </a:moveTo>
                  <a:cubicBezTo>
                    <a:pt x="486" y="1"/>
                    <a:pt x="392" y="155"/>
                    <a:pt x="365" y="286"/>
                  </a:cubicBezTo>
                  <a:cubicBezTo>
                    <a:pt x="213" y="773"/>
                    <a:pt x="92" y="1289"/>
                    <a:pt x="31" y="1806"/>
                  </a:cubicBezTo>
                  <a:cubicBezTo>
                    <a:pt x="1" y="1928"/>
                    <a:pt x="1" y="2110"/>
                    <a:pt x="92" y="2201"/>
                  </a:cubicBezTo>
                  <a:cubicBezTo>
                    <a:pt x="609" y="2140"/>
                    <a:pt x="1095" y="2019"/>
                    <a:pt x="1551" y="1806"/>
                  </a:cubicBezTo>
                  <a:cubicBezTo>
                    <a:pt x="1794" y="1715"/>
                    <a:pt x="2037" y="1532"/>
                    <a:pt x="1976" y="1289"/>
                  </a:cubicBezTo>
                  <a:cubicBezTo>
                    <a:pt x="1946" y="1198"/>
                    <a:pt x="1855" y="1107"/>
                    <a:pt x="1733" y="1077"/>
                  </a:cubicBezTo>
                  <a:cubicBezTo>
                    <a:pt x="1645" y="1032"/>
                    <a:pt x="1545" y="1011"/>
                    <a:pt x="1444" y="1011"/>
                  </a:cubicBezTo>
                  <a:cubicBezTo>
                    <a:pt x="1230" y="1011"/>
                    <a:pt x="1007" y="1106"/>
                    <a:pt x="853" y="1273"/>
                  </a:cubicBezTo>
                  <a:lnTo>
                    <a:pt x="853" y="1273"/>
                  </a:lnTo>
                  <a:cubicBezTo>
                    <a:pt x="963" y="845"/>
                    <a:pt x="891" y="377"/>
                    <a:pt x="639" y="13"/>
                  </a:cubicBezTo>
                  <a:cubicBezTo>
                    <a:pt x="623" y="4"/>
                    <a:pt x="606" y="1"/>
                    <a:pt x="590" y="1"/>
                  </a:cubicBezTo>
                  <a:close/>
                </a:path>
              </a:pathLst>
            </a:custGeom>
            <a:solidFill>
              <a:srgbClr val="AC00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grpSp>
      <p:pic>
        <p:nvPicPr>
          <p:cNvPr id="49" name="Picture 9">
            <a:extLst>
              <a:ext uri="{FF2B5EF4-FFF2-40B4-BE49-F238E27FC236}">
                <a16:creationId xmlns:a16="http://schemas.microsoft.com/office/drawing/2014/main" id="{66B75325-4B36-4182-A809-915E74606D2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85960" y="1571005"/>
            <a:ext cx="3851518" cy="5321614"/>
          </a:xfrm>
          <a:prstGeom prst="rect">
            <a:avLst/>
          </a:prstGeom>
        </p:spPr>
      </p:pic>
      <p:grpSp>
        <p:nvGrpSpPr>
          <p:cNvPr id="53" name="Group 52">
            <a:extLst>
              <a:ext uri="{FF2B5EF4-FFF2-40B4-BE49-F238E27FC236}">
                <a16:creationId xmlns:a16="http://schemas.microsoft.com/office/drawing/2014/main" id="{4455D3DC-7C9A-4584-AAD9-A1EA798E104A}"/>
              </a:ext>
            </a:extLst>
          </p:cNvPr>
          <p:cNvGrpSpPr/>
          <p:nvPr/>
        </p:nvGrpSpPr>
        <p:grpSpPr>
          <a:xfrm flipH="1">
            <a:off x="9144046" y="50347"/>
            <a:ext cx="2745960" cy="1616870"/>
            <a:chOff x="8092458" y="-876522"/>
            <a:chExt cx="3321952" cy="3649517"/>
          </a:xfrm>
        </p:grpSpPr>
        <p:pic>
          <p:nvPicPr>
            <p:cNvPr id="54" name="图片 3">
              <a:extLst>
                <a:ext uri="{FF2B5EF4-FFF2-40B4-BE49-F238E27FC236}">
                  <a16:creationId xmlns:a16="http://schemas.microsoft.com/office/drawing/2014/main" id="{1EB9A25C-907A-4C99-99C3-D814D50FFE6B}"/>
                </a:ext>
              </a:extLst>
            </p:cNvPr>
            <p:cNvPicPr>
              <a:picLocks noChangeAspect="1"/>
            </p:cNvPicPr>
            <p:nvPr/>
          </p:nvPicPr>
          <p:blipFill>
            <a:blip r:embed="rId8"/>
            <a:stretch>
              <a:fillRect/>
            </a:stretch>
          </p:blipFill>
          <p:spPr>
            <a:xfrm>
              <a:off x="8092458" y="-876522"/>
              <a:ext cx="3321952" cy="3649517"/>
            </a:xfrm>
            <a:prstGeom prst="rect">
              <a:avLst/>
            </a:prstGeom>
          </p:spPr>
        </p:pic>
        <p:sp>
          <p:nvSpPr>
            <p:cNvPr id="55" name="TextBox 54">
              <a:extLst>
                <a:ext uri="{FF2B5EF4-FFF2-40B4-BE49-F238E27FC236}">
                  <a16:creationId xmlns:a16="http://schemas.microsoft.com/office/drawing/2014/main" id="{27C03CCA-7808-492A-A0C7-4D4DAE9C6832}"/>
                </a:ext>
              </a:extLst>
            </p:cNvPr>
            <p:cNvSpPr txBox="1"/>
            <p:nvPr/>
          </p:nvSpPr>
          <p:spPr>
            <a:xfrm>
              <a:off x="8480230" y="-146086"/>
              <a:ext cx="2416538" cy="159780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w="12700">
                    <a:solidFill>
                      <a:srgbClr val="C00000"/>
                    </a:solidFill>
                  </a:ln>
                  <a:solidFill>
                    <a:srgbClr val="C00000"/>
                  </a:solidFill>
                  <a:effectLst/>
                  <a:uLnTx/>
                  <a:uFillTx/>
                  <a:latin typeface="Arial"/>
                  <a:ea typeface="+mn-ea"/>
                  <a:cs typeface="Calibri" panose="020F0502020204030204" pitchFamily="34" charset="0"/>
                </a:rPr>
                <a:t>Trông</a:t>
              </a:r>
              <a:r>
                <a:rPr kumimoji="0" lang="en-US" sz="2000" b="0" i="0" u="none" strike="noStrike" kern="1200" cap="none" spc="0" normalizeH="0" baseline="0" noProof="0" dirty="0">
                  <a:ln w="12700">
                    <a:solidFill>
                      <a:srgbClr val="C00000"/>
                    </a:solidFill>
                  </a:ln>
                  <a:solidFill>
                    <a:srgbClr val="C00000"/>
                  </a:solidFill>
                  <a:effectLst/>
                  <a:uLnTx/>
                  <a:uFillTx/>
                  <a:latin typeface="Arial"/>
                  <a:ea typeface="+mn-ea"/>
                  <a:cs typeface="Calibri" panose="020F0502020204030204" pitchFamily="34" charset="0"/>
                </a:rPr>
                <a:t> </a:t>
              </a:r>
              <a:r>
                <a:rPr kumimoji="0" lang="en-US" sz="2000" b="0" i="0" u="none" strike="noStrike" kern="1200" cap="none" spc="0" normalizeH="0" baseline="0" noProof="0" dirty="0" err="1">
                  <a:ln w="12700">
                    <a:solidFill>
                      <a:srgbClr val="C00000"/>
                    </a:solidFill>
                  </a:ln>
                  <a:solidFill>
                    <a:srgbClr val="C00000"/>
                  </a:solidFill>
                  <a:effectLst/>
                  <a:uLnTx/>
                  <a:uFillTx/>
                  <a:latin typeface="Arial"/>
                  <a:ea typeface="+mn-ea"/>
                  <a:cs typeface="Calibri" panose="020F0502020204030204" pitchFamily="34" charset="0"/>
                </a:rPr>
                <a:t>hoàng</a:t>
              </a:r>
              <a:r>
                <a:rPr kumimoji="0" lang="en-US" sz="2000" b="0" i="0" u="none" strike="noStrike" kern="1200" cap="none" spc="0" normalizeH="0" baseline="0" noProof="0" dirty="0">
                  <a:ln w="12700">
                    <a:solidFill>
                      <a:srgbClr val="C00000"/>
                    </a:solidFill>
                  </a:ln>
                  <a:solidFill>
                    <a:srgbClr val="C00000"/>
                  </a:solidFill>
                  <a:effectLst/>
                  <a:uLnTx/>
                  <a:uFillTx/>
                  <a:latin typeface="Arial"/>
                  <a:ea typeface="+mn-ea"/>
                  <a:cs typeface="Calibri" panose="020F0502020204030204" pitchFamily="34" charset="0"/>
                </a:rPr>
                <a:t> </a:t>
              </a:r>
              <a:r>
                <a:rPr kumimoji="0" lang="en-US" sz="2000" b="0" i="0" u="none" strike="noStrike" kern="1200" cap="none" spc="0" normalizeH="0" baseline="0" noProof="0" dirty="0" err="1">
                  <a:ln w="12700">
                    <a:solidFill>
                      <a:srgbClr val="C00000"/>
                    </a:solidFill>
                  </a:ln>
                  <a:solidFill>
                    <a:srgbClr val="C00000"/>
                  </a:solidFill>
                  <a:effectLst/>
                  <a:uLnTx/>
                  <a:uFillTx/>
                  <a:latin typeface="Arial"/>
                  <a:ea typeface="+mn-ea"/>
                  <a:cs typeface="Calibri" panose="020F0502020204030204" pitchFamily="34" charset="0"/>
                </a:rPr>
                <a:t>tử</a:t>
              </a:r>
              <a:r>
                <a:rPr kumimoji="0" lang="en-US" sz="2000" b="0" i="0" u="none" strike="noStrike" kern="1200" cap="none" spc="0" normalizeH="0" baseline="0" noProof="0" dirty="0">
                  <a:ln w="12700">
                    <a:solidFill>
                      <a:srgbClr val="C00000"/>
                    </a:solidFill>
                  </a:ln>
                  <a:solidFill>
                    <a:srgbClr val="C00000"/>
                  </a:solidFill>
                  <a:effectLst/>
                  <a:uLnTx/>
                  <a:uFillTx/>
                  <a:latin typeface="Arial"/>
                  <a:ea typeface="+mn-ea"/>
                  <a:cs typeface="Calibri" panose="020F0502020204030204" pitchFamily="34" charset="0"/>
                </a:rPr>
                <a:t> </a:t>
              </a:r>
              <a:r>
                <a:rPr kumimoji="0" lang="en-US" sz="2000" b="0" i="0" u="none" strike="noStrike" kern="1200" cap="none" spc="0" normalizeH="0" baseline="0" noProof="0" dirty="0" err="1">
                  <a:ln w="12700">
                    <a:solidFill>
                      <a:srgbClr val="C00000"/>
                    </a:solidFill>
                  </a:ln>
                  <a:solidFill>
                    <a:srgbClr val="C00000"/>
                  </a:solidFill>
                  <a:effectLst/>
                  <a:uLnTx/>
                  <a:uFillTx/>
                  <a:latin typeface="Arial"/>
                  <a:ea typeface="+mn-ea"/>
                  <a:cs typeface="Calibri" panose="020F0502020204030204" pitchFamily="34" charset="0"/>
                </a:rPr>
                <a:t>tuyệt</a:t>
              </a:r>
              <a:r>
                <a:rPr kumimoji="0" lang="en-US" sz="2000" b="0" i="0" u="none" strike="noStrike" kern="1200" cap="none" spc="0" normalizeH="0" baseline="0" noProof="0" dirty="0">
                  <a:ln w="12700">
                    <a:solidFill>
                      <a:srgbClr val="C00000"/>
                    </a:solidFill>
                  </a:ln>
                  <a:solidFill>
                    <a:srgbClr val="C00000"/>
                  </a:solidFill>
                  <a:effectLst/>
                  <a:uLnTx/>
                  <a:uFillTx/>
                  <a:latin typeface="Arial"/>
                  <a:ea typeface="+mn-ea"/>
                  <a:cs typeface="Calibri" panose="020F0502020204030204" pitchFamily="34" charset="0"/>
                </a:rPr>
                <a:t> </a:t>
              </a:r>
              <a:r>
                <a:rPr kumimoji="0" lang="en-US" sz="2000" b="0" i="0" u="none" strike="noStrike" kern="1200" cap="none" spc="0" normalizeH="0" baseline="0" noProof="0" dirty="0" err="1">
                  <a:ln w="12700">
                    <a:solidFill>
                      <a:srgbClr val="C00000"/>
                    </a:solidFill>
                  </a:ln>
                  <a:solidFill>
                    <a:srgbClr val="C00000"/>
                  </a:solidFill>
                  <a:effectLst/>
                  <a:uLnTx/>
                  <a:uFillTx/>
                  <a:latin typeface="Arial"/>
                  <a:ea typeface="+mn-ea"/>
                  <a:cs typeface="Calibri" panose="020F0502020204030204" pitchFamily="34" charset="0"/>
                </a:rPr>
                <a:t>quá</a:t>
              </a:r>
              <a:r>
                <a:rPr kumimoji="0" lang="en-US" sz="2000" b="0" i="0" u="none" strike="noStrike" kern="1200" cap="none" spc="0" normalizeH="0" baseline="0" noProof="0" dirty="0">
                  <a:ln w="12700">
                    <a:solidFill>
                      <a:srgbClr val="C00000"/>
                    </a:solidFill>
                  </a:ln>
                  <a:solidFill>
                    <a:srgbClr val="C00000"/>
                  </a:solidFill>
                  <a:effectLst/>
                  <a:uLnTx/>
                  <a:uFillTx/>
                  <a:latin typeface="Arial"/>
                  <a:ea typeface="+mn-ea"/>
                  <a:cs typeface="Calibri" panose="020F0502020204030204" pitchFamily="34" charset="0"/>
                </a:rPr>
                <a:t>!</a:t>
              </a:r>
            </a:p>
          </p:txBody>
        </p:sp>
      </p:grpSp>
      <p:grpSp>
        <p:nvGrpSpPr>
          <p:cNvPr id="56" name="Group 55">
            <a:extLst>
              <a:ext uri="{FF2B5EF4-FFF2-40B4-BE49-F238E27FC236}">
                <a16:creationId xmlns:a16="http://schemas.microsoft.com/office/drawing/2014/main" id="{E446D5D9-151A-4938-929B-CC3BAF899CF8}"/>
              </a:ext>
            </a:extLst>
          </p:cNvPr>
          <p:cNvGrpSpPr/>
          <p:nvPr/>
        </p:nvGrpSpPr>
        <p:grpSpPr>
          <a:xfrm flipH="1">
            <a:off x="1648702" y="-3999"/>
            <a:ext cx="2745960" cy="1616870"/>
            <a:chOff x="8092458" y="-876522"/>
            <a:chExt cx="3321952" cy="3649517"/>
          </a:xfrm>
        </p:grpSpPr>
        <p:pic>
          <p:nvPicPr>
            <p:cNvPr id="57" name="图片 3">
              <a:extLst>
                <a:ext uri="{FF2B5EF4-FFF2-40B4-BE49-F238E27FC236}">
                  <a16:creationId xmlns:a16="http://schemas.microsoft.com/office/drawing/2014/main" id="{4C332274-92C5-4617-B1DC-68A52010DBC4}"/>
                </a:ext>
              </a:extLst>
            </p:cNvPr>
            <p:cNvPicPr>
              <a:picLocks noChangeAspect="1"/>
            </p:cNvPicPr>
            <p:nvPr/>
          </p:nvPicPr>
          <p:blipFill>
            <a:blip r:embed="rId8"/>
            <a:stretch>
              <a:fillRect/>
            </a:stretch>
          </p:blipFill>
          <p:spPr>
            <a:xfrm>
              <a:off x="8092458" y="-876522"/>
              <a:ext cx="3321952" cy="3649517"/>
            </a:xfrm>
            <a:prstGeom prst="rect">
              <a:avLst/>
            </a:prstGeom>
          </p:spPr>
        </p:pic>
        <p:sp>
          <p:nvSpPr>
            <p:cNvPr id="58" name="TextBox 57">
              <a:extLst>
                <a:ext uri="{FF2B5EF4-FFF2-40B4-BE49-F238E27FC236}">
                  <a16:creationId xmlns:a16="http://schemas.microsoft.com/office/drawing/2014/main" id="{641FD98C-C64A-4E4C-9EBF-ADE0C08875D3}"/>
                </a:ext>
              </a:extLst>
            </p:cNvPr>
            <p:cNvSpPr txBox="1"/>
            <p:nvPr/>
          </p:nvSpPr>
          <p:spPr>
            <a:xfrm>
              <a:off x="8480232" y="-146086"/>
              <a:ext cx="2416538" cy="159780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w="12700">
                    <a:solidFill>
                      <a:srgbClr val="C00000"/>
                    </a:solidFill>
                  </a:ln>
                  <a:solidFill>
                    <a:srgbClr val="C00000"/>
                  </a:solidFill>
                  <a:effectLst/>
                  <a:uLnTx/>
                  <a:uFillTx/>
                  <a:latin typeface="Arial"/>
                  <a:ea typeface="+mn-ea"/>
                  <a:cs typeface="Calibri" panose="020F0502020204030204" pitchFamily="34" charset="0"/>
                </a:rPr>
                <a:t>Cháu</a:t>
              </a:r>
              <a:r>
                <a:rPr kumimoji="0" lang="en-US" sz="2000" b="0" i="0" u="none" strike="noStrike" kern="1200" cap="none" spc="0" normalizeH="0" baseline="0" noProof="0" dirty="0">
                  <a:ln w="12700">
                    <a:solidFill>
                      <a:srgbClr val="C00000"/>
                    </a:solidFill>
                  </a:ln>
                  <a:solidFill>
                    <a:srgbClr val="C00000"/>
                  </a:solidFill>
                  <a:effectLst/>
                  <a:uLnTx/>
                  <a:uFillTx/>
                  <a:latin typeface="Arial"/>
                  <a:ea typeface="+mn-ea"/>
                  <a:cs typeface="Calibri" panose="020F0502020204030204" pitchFamily="34" charset="0"/>
                </a:rPr>
                <a:t> </a:t>
              </a:r>
              <a:r>
                <a:rPr kumimoji="0" lang="en-US" sz="2000" b="0" i="0" u="none" strike="noStrike" kern="1200" cap="none" spc="0" normalizeH="0" baseline="0" noProof="0" dirty="0" err="1">
                  <a:ln w="12700">
                    <a:solidFill>
                      <a:srgbClr val="C00000"/>
                    </a:solidFill>
                  </a:ln>
                  <a:solidFill>
                    <a:srgbClr val="C00000"/>
                  </a:solidFill>
                  <a:effectLst/>
                  <a:uLnTx/>
                  <a:uFillTx/>
                  <a:latin typeface="Arial"/>
                  <a:ea typeface="+mn-ea"/>
                  <a:cs typeface="Calibri" panose="020F0502020204030204" pitchFamily="34" charset="0"/>
                </a:rPr>
                <a:t>cảm</a:t>
              </a:r>
              <a:r>
                <a:rPr kumimoji="0" lang="en-US" sz="2000" b="0" i="0" u="none" strike="noStrike" kern="1200" cap="none" spc="0" normalizeH="0" baseline="0" noProof="0" dirty="0">
                  <a:ln w="12700">
                    <a:solidFill>
                      <a:srgbClr val="C00000"/>
                    </a:solidFill>
                  </a:ln>
                  <a:solidFill>
                    <a:srgbClr val="C00000"/>
                  </a:solidFill>
                  <a:effectLst/>
                  <a:uLnTx/>
                  <a:uFillTx/>
                  <a:latin typeface="Arial"/>
                  <a:ea typeface="+mn-ea"/>
                  <a:cs typeface="Calibri" panose="020F0502020204030204" pitchFamily="34" charset="0"/>
                </a:rPr>
                <a:t> </a:t>
              </a:r>
              <a:r>
                <a:rPr kumimoji="0" lang="en-US" sz="2000" b="0" i="0" u="none" strike="noStrike" kern="1200" cap="none" spc="0" normalizeH="0" baseline="0" noProof="0" dirty="0" err="1">
                  <a:ln w="12700">
                    <a:solidFill>
                      <a:srgbClr val="C00000"/>
                    </a:solidFill>
                  </a:ln>
                  <a:solidFill>
                    <a:srgbClr val="C00000"/>
                  </a:solidFill>
                  <a:effectLst/>
                  <a:uLnTx/>
                  <a:uFillTx/>
                  <a:latin typeface="Arial"/>
                  <a:ea typeface="+mn-ea"/>
                  <a:cs typeface="Calibri" panose="020F0502020204030204" pitchFamily="34" charset="0"/>
                </a:rPr>
                <a:t>ơn</a:t>
              </a:r>
              <a:r>
                <a:rPr kumimoji="0" lang="en-US" sz="2000" b="0" i="0" u="none" strike="noStrike" kern="1200" cap="none" spc="0" normalizeH="0" baseline="0" noProof="0" dirty="0">
                  <a:ln w="12700">
                    <a:solidFill>
                      <a:srgbClr val="C00000"/>
                    </a:solidFill>
                  </a:ln>
                  <a:solidFill>
                    <a:srgbClr val="C00000"/>
                  </a:solidFill>
                  <a:effectLst/>
                  <a:uLnTx/>
                  <a:uFillTx/>
                  <a:latin typeface="Arial"/>
                  <a:ea typeface="+mn-ea"/>
                  <a:cs typeface="Calibri" panose="020F0502020204030204" pitchFamily="34" charset="0"/>
                </a:rPr>
                <a:t> </a:t>
              </a:r>
              <a:r>
                <a:rPr kumimoji="0" lang="en-US" sz="2000" b="0" i="0" u="none" strike="noStrike" kern="1200" cap="none" spc="0" normalizeH="0" baseline="0" noProof="0" dirty="0" err="1">
                  <a:ln w="12700">
                    <a:solidFill>
                      <a:srgbClr val="C00000"/>
                    </a:solidFill>
                  </a:ln>
                  <a:solidFill>
                    <a:srgbClr val="C00000"/>
                  </a:solidFill>
                  <a:effectLst/>
                  <a:uLnTx/>
                  <a:uFillTx/>
                  <a:latin typeface="Arial"/>
                  <a:ea typeface="+mn-ea"/>
                  <a:cs typeface="Calibri" panose="020F0502020204030204" pitchFamily="34" charset="0"/>
                </a:rPr>
                <a:t>các</a:t>
              </a:r>
              <a:r>
                <a:rPr kumimoji="0" lang="en-US" sz="2000" b="0" i="0" u="none" strike="noStrike" kern="1200" cap="none" spc="0" normalizeH="0" baseline="0" noProof="0" dirty="0">
                  <a:ln w="12700">
                    <a:solidFill>
                      <a:srgbClr val="C00000"/>
                    </a:solidFill>
                  </a:ln>
                  <a:solidFill>
                    <a:srgbClr val="C00000"/>
                  </a:solidFill>
                  <a:effectLst/>
                  <a:uLnTx/>
                  <a:uFillTx/>
                  <a:latin typeface="Arial"/>
                  <a:ea typeface="+mn-ea"/>
                  <a:cs typeface="Calibri" panose="020F0502020204030204" pitchFamily="34" charset="0"/>
                </a:rPr>
                <a:t> </a:t>
              </a:r>
              <a:r>
                <a:rPr kumimoji="0" lang="en-US" sz="2000" b="0" i="0" u="none" strike="noStrike" kern="1200" cap="none" spc="0" normalizeH="0" baseline="0" noProof="0" dirty="0" err="1">
                  <a:ln w="12700">
                    <a:solidFill>
                      <a:srgbClr val="C00000"/>
                    </a:solidFill>
                  </a:ln>
                  <a:solidFill>
                    <a:srgbClr val="C00000"/>
                  </a:solidFill>
                  <a:effectLst/>
                  <a:uLnTx/>
                  <a:uFillTx/>
                  <a:latin typeface="Arial"/>
                  <a:ea typeface="+mn-ea"/>
                  <a:cs typeface="Calibri" panose="020F0502020204030204" pitchFamily="34" charset="0"/>
                </a:rPr>
                <a:t>bà</a:t>
              </a:r>
              <a:r>
                <a:rPr kumimoji="0" lang="en-US" sz="2000" b="0" i="0" u="none" strike="noStrike" kern="1200" cap="none" spc="0" normalizeH="0" baseline="0" noProof="0" dirty="0">
                  <a:ln w="12700">
                    <a:solidFill>
                      <a:srgbClr val="C00000"/>
                    </a:solidFill>
                  </a:ln>
                  <a:solidFill>
                    <a:srgbClr val="C00000"/>
                  </a:solidFill>
                  <a:effectLst/>
                  <a:uLnTx/>
                  <a:uFillTx/>
                  <a:latin typeface="Arial"/>
                  <a:ea typeface="+mn-ea"/>
                  <a:cs typeface="Calibri" panose="020F0502020204030204" pitchFamily="34" charset="0"/>
                </a:rPr>
                <a:t> </a:t>
              </a:r>
              <a:r>
                <a:rPr kumimoji="0" lang="en-US" sz="2000" b="0" i="0" u="none" strike="noStrike" kern="1200" cap="none" spc="0" normalizeH="0" baseline="0" noProof="0" dirty="0" err="1">
                  <a:ln w="12700">
                    <a:solidFill>
                      <a:srgbClr val="C00000"/>
                    </a:solidFill>
                  </a:ln>
                  <a:solidFill>
                    <a:srgbClr val="C00000"/>
                  </a:solidFill>
                  <a:effectLst/>
                  <a:uLnTx/>
                  <a:uFillTx/>
                  <a:latin typeface="Arial"/>
                  <a:ea typeface="+mn-ea"/>
                  <a:cs typeface="Calibri" panose="020F0502020204030204" pitchFamily="34" charset="0"/>
                </a:rPr>
                <a:t>đã</a:t>
              </a:r>
              <a:r>
                <a:rPr kumimoji="0" lang="en-US" sz="2000" b="0" i="0" u="none" strike="noStrike" kern="1200" cap="none" spc="0" normalizeH="0" baseline="0" noProof="0" dirty="0">
                  <a:ln w="12700">
                    <a:solidFill>
                      <a:srgbClr val="C00000"/>
                    </a:solidFill>
                  </a:ln>
                  <a:solidFill>
                    <a:srgbClr val="C00000"/>
                  </a:solidFill>
                  <a:effectLst/>
                  <a:uLnTx/>
                  <a:uFillTx/>
                  <a:latin typeface="Arial"/>
                  <a:ea typeface="+mn-ea"/>
                  <a:cs typeface="Calibri" panose="020F0502020204030204" pitchFamily="34" charset="0"/>
                </a:rPr>
                <a:t> </a:t>
              </a:r>
              <a:r>
                <a:rPr kumimoji="0" lang="en-US" sz="2000" b="0" i="0" u="none" strike="noStrike" kern="1200" cap="none" spc="0" normalizeH="0" baseline="0" noProof="0" dirty="0" err="1">
                  <a:ln w="12700">
                    <a:solidFill>
                      <a:srgbClr val="C00000"/>
                    </a:solidFill>
                  </a:ln>
                  <a:solidFill>
                    <a:srgbClr val="C00000"/>
                  </a:solidFill>
                  <a:effectLst/>
                  <a:uLnTx/>
                  <a:uFillTx/>
                  <a:latin typeface="Arial"/>
                  <a:ea typeface="+mn-ea"/>
                  <a:cs typeface="Calibri" panose="020F0502020204030204" pitchFamily="34" charset="0"/>
                </a:rPr>
                <a:t>giúp</a:t>
              </a:r>
              <a:r>
                <a:rPr kumimoji="0" lang="en-US" sz="2000" b="0" i="0" u="none" strike="noStrike" kern="1200" cap="none" spc="0" normalizeH="0" baseline="0" noProof="0" dirty="0">
                  <a:ln w="12700">
                    <a:solidFill>
                      <a:srgbClr val="C00000"/>
                    </a:solidFill>
                  </a:ln>
                  <a:solidFill>
                    <a:srgbClr val="C00000"/>
                  </a:solidFill>
                  <a:effectLst/>
                  <a:uLnTx/>
                  <a:uFillTx/>
                  <a:latin typeface="Arial"/>
                  <a:ea typeface="+mn-ea"/>
                  <a:cs typeface="Calibri" panose="020F0502020204030204" pitchFamily="34" charset="0"/>
                </a:rPr>
                <a:t>!</a:t>
              </a:r>
            </a:p>
          </p:txBody>
        </p:sp>
      </p:grpSp>
    </p:spTree>
    <p:extLst>
      <p:ext uri="{BB962C8B-B14F-4D97-AF65-F5344CB8AC3E}">
        <p14:creationId xmlns:p14="http://schemas.microsoft.com/office/powerpoint/2010/main" val="2947244236"/>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randombar(horizontal)">
                                      <p:cBhvr>
                                        <p:cTn id="7" dur="500"/>
                                        <p:tgtEl>
                                          <p:spTgt spid="51"/>
                                        </p:tgtEl>
                                      </p:cBhvr>
                                    </p:animEffect>
                                  </p:childTnLst>
                                </p:cTn>
                              </p:par>
                              <p:par>
                                <p:cTn id="8" presetID="14" presetClass="entr" presetSubtype="10" fill="hold"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randombar(horizontal)">
                                      <p:cBhvr>
                                        <p:cTn id="10" dur="500"/>
                                        <p:tgtEl>
                                          <p:spTgt spid="49"/>
                                        </p:tgtEl>
                                      </p:cBhvr>
                                    </p:animEffect>
                                  </p:childTnLst>
                                </p:cTn>
                              </p:par>
                              <p:par>
                                <p:cTn id="11" presetID="10" presetClass="entr" presetSubtype="0" fill="hold" nodeType="with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3900"/>
                                        <p:tgtEl>
                                          <p:spTgt spid="53"/>
                                        </p:tgtEl>
                                      </p:cBhvr>
                                    </p:animEffect>
                                  </p:childTnLst>
                                </p:cTn>
                              </p:par>
                            </p:childTnLst>
                          </p:cTn>
                        </p:par>
                        <p:par>
                          <p:cTn id="14" fill="hold">
                            <p:stCondLst>
                              <p:cond delay="3900"/>
                            </p:stCondLst>
                            <p:childTnLst>
                              <p:par>
                                <p:cTn id="15" presetID="1" presetClass="exit" presetSubtype="0" fill="hold" nodeType="afterEffect">
                                  <p:stCondLst>
                                    <p:cond delay="0"/>
                                  </p:stCondLst>
                                  <p:childTnLst>
                                    <p:set>
                                      <p:cBhvr>
                                        <p:cTn id="16" dur="1" fill="hold">
                                          <p:stCondLst>
                                            <p:cond delay="0"/>
                                          </p:stCondLst>
                                        </p:cTn>
                                        <p:tgtEl>
                                          <p:spTgt spid="53"/>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fade">
                                      <p:cBhvr>
                                        <p:cTn id="19" dur="18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7B782FF6-24ED-4C36-AF7E-72BCB0DD70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88952" cy="6858000"/>
          </a:xfrm>
          <a:prstGeom prst="rect">
            <a:avLst/>
          </a:prstGeom>
        </p:spPr>
      </p:pic>
      <p:sp>
        <p:nvSpPr>
          <p:cNvPr id="5" name="文本框 13">
            <a:extLst>
              <a:ext uri="{FF2B5EF4-FFF2-40B4-BE49-F238E27FC236}">
                <a16:creationId xmlns:a16="http://schemas.microsoft.com/office/drawing/2014/main" id="{DEB2D79C-9782-403F-A5AD-C40E8C25B4BF}"/>
              </a:ext>
            </a:extLst>
          </p:cNvPr>
          <p:cNvSpPr txBox="1"/>
          <p:nvPr/>
        </p:nvSpPr>
        <p:spPr>
          <a:xfrm>
            <a:off x="924791" y="1985801"/>
            <a:ext cx="10102459" cy="2936186"/>
          </a:xfrm>
          <a:prstGeom prst="rect">
            <a:avLst/>
          </a:prstGeom>
          <a:noFill/>
          <a:ln>
            <a:noFill/>
          </a:ln>
        </p:spPr>
        <p:txBody>
          <a:bodyPr wrap="square" lIns="91439" tIns="45719" rIns="91439" bIns="45719" rtlCol="0">
            <a:spAutoFit/>
          </a:bodyPr>
          <a:lstStyle/>
          <a:p>
            <a:pPr marL="0" marR="0" lvl="0" indent="0" algn="ctr" defTabSz="914354" rtl="0" eaLnBrk="1" fontAlgn="auto" latinLnBrk="0" hangingPunct="1">
              <a:lnSpc>
                <a:spcPct val="110000"/>
              </a:lnSpc>
              <a:spcBef>
                <a:spcPts val="1000"/>
              </a:spcBef>
              <a:spcAft>
                <a:spcPts val="0"/>
              </a:spcAft>
              <a:buClrTx/>
              <a:buSzTx/>
              <a:buFontTx/>
              <a:buNone/>
              <a:tabLst/>
              <a:defRPr/>
            </a:pPr>
            <a:r>
              <a:rPr kumimoji="0" lang="vi-VN" altLang="zh-CN" sz="4800" b="1" i="0" u="none" strike="noStrike" kern="800" cap="none" spc="0" normalizeH="0" baseline="0" noProof="0" dirty="0">
                <a:ln w="28575">
                  <a:noFill/>
                </a:ln>
                <a:solidFill>
                  <a:srgbClr val="C00000"/>
                </a:solidFill>
                <a:effectLst/>
                <a:uLnTx/>
                <a:uFillTx/>
                <a:latin typeface="Times New Roman" pitchFamily="18" charset="0"/>
                <a:ea typeface="Verdana" panose="020B0604030504040204" pitchFamily="34" charset="0"/>
                <a:cs typeface="Times New Roman" pitchFamily="18" charset="0"/>
                <a:sym typeface="+mn-lt"/>
              </a:rPr>
              <a:t>T</a:t>
            </a:r>
            <a:r>
              <a:rPr kumimoji="0" lang="en-US" altLang="zh-CN" sz="4800" b="1" i="0" u="none" strike="noStrike" kern="800" cap="none" spc="0" normalizeH="0" baseline="0" noProof="0" err="1">
                <a:ln w="28575">
                  <a:noFill/>
                </a:ln>
                <a:solidFill>
                  <a:srgbClr val="C00000"/>
                </a:solidFill>
                <a:effectLst/>
                <a:uLnTx/>
                <a:uFillTx/>
                <a:latin typeface="Times New Roman" pitchFamily="18" charset="0"/>
                <a:ea typeface="Verdana" panose="020B0604030504040204" pitchFamily="34" charset="0"/>
                <a:cs typeface="Times New Roman" pitchFamily="18" charset="0"/>
                <a:sym typeface="+mn-lt"/>
              </a:rPr>
              <a:t>iết</a:t>
            </a:r>
            <a:r>
              <a:rPr kumimoji="0" lang="vi-VN" altLang="zh-CN" sz="4800" b="1" i="0" u="none" strike="noStrike" kern="800" cap="none" spc="0" normalizeH="0" baseline="0" noProof="0">
                <a:ln w="28575">
                  <a:noFill/>
                </a:ln>
                <a:solidFill>
                  <a:srgbClr val="C00000"/>
                </a:solidFill>
                <a:effectLst/>
                <a:uLnTx/>
                <a:uFillTx/>
                <a:latin typeface="Times New Roman" pitchFamily="18" charset="0"/>
                <a:ea typeface="Verdana" panose="020B0604030504040204" pitchFamily="34" charset="0"/>
                <a:cs typeface="Times New Roman" pitchFamily="18" charset="0"/>
                <a:sym typeface="+mn-lt"/>
              </a:rPr>
              <a:t> </a:t>
            </a:r>
            <a:r>
              <a:rPr lang="en-US" altLang="zh-CN" sz="4800" b="1" kern="800" noProof="0">
                <a:ln w="28575">
                  <a:noFill/>
                </a:ln>
                <a:solidFill>
                  <a:srgbClr val="C00000"/>
                </a:solidFill>
                <a:latin typeface="Times New Roman" pitchFamily="18" charset="0"/>
                <a:ea typeface="Verdana" panose="020B0604030504040204" pitchFamily="34" charset="0"/>
                <a:cs typeface="Times New Roman" pitchFamily="18" charset="0"/>
                <a:sym typeface="+mn-lt"/>
              </a:rPr>
              <a:t>120</a:t>
            </a:r>
            <a:r>
              <a:rPr kumimoji="0" lang="vi-VN" altLang="zh-CN" sz="4800" b="1" i="0" u="none" strike="noStrike" kern="800" cap="none" spc="0" normalizeH="0" baseline="0" noProof="0">
                <a:ln w="28575">
                  <a:noFill/>
                </a:ln>
                <a:solidFill>
                  <a:srgbClr val="C00000"/>
                </a:solidFill>
                <a:effectLst/>
                <a:uLnTx/>
                <a:uFillTx/>
                <a:latin typeface="Times New Roman" pitchFamily="18" charset="0"/>
                <a:ea typeface="Verdana" panose="020B0604030504040204" pitchFamily="34" charset="0"/>
                <a:cs typeface="Times New Roman" pitchFamily="18" charset="0"/>
                <a:sym typeface="+mn-lt"/>
              </a:rPr>
              <a:t>: </a:t>
            </a:r>
          </a:p>
          <a:p>
            <a:pPr algn="ctr"/>
            <a:r>
              <a:rPr lang="vi-VN" sz="4400" b="1">
                <a:solidFill>
                  <a:srgbClr val="FF0000"/>
                </a:solidFill>
                <a:latin typeface="+mj-lt"/>
              </a:rPr>
              <a:t>DIỆN TÍCH XUNG QUANH VÀ DIỆN TÍCH TOÀN PHẦN CỦA HÌNH LẬP PHƯƠNG</a:t>
            </a:r>
            <a:endParaRPr lang="vi-VN" sz="4400">
              <a:solidFill>
                <a:srgbClr val="FF0000"/>
              </a:solidFill>
              <a:latin typeface="+mj-lt"/>
            </a:endParaRPr>
          </a:p>
        </p:txBody>
      </p:sp>
      <p:sp>
        <p:nvSpPr>
          <p:cNvPr id="2" name="Subtitle 3">
            <a:extLst>
              <a:ext uri="{FF2B5EF4-FFF2-40B4-BE49-F238E27FC236}">
                <a16:creationId xmlns:a16="http://schemas.microsoft.com/office/drawing/2014/main" id="{A758968D-5CCB-AA2B-B4A1-B0903DBF38E9}"/>
              </a:ext>
            </a:extLst>
          </p:cNvPr>
          <p:cNvSpPr txBox="1">
            <a:spLocks/>
          </p:cNvSpPr>
          <p:nvPr/>
        </p:nvSpPr>
        <p:spPr>
          <a:xfrm>
            <a:off x="2446139" y="1026978"/>
            <a:ext cx="7051625" cy="604781"/>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377">
              <a:buNone/>
            </a:pPr>
            <a:r>
              <a:rPr lang="en-US" sz="3600" b="1" dirty="0" err="1">
                <a:solidFill>
                  <a:prstClr val="black"/>
                </a:solidFill>
                <a:latin typeface="HP001 4 hàng" panose="020B0603050302020204" pitchFamily="34" charset="0"/>
              </a:rPr>
              <a:t>Thứ</a:t>
            </a:r>
            <a:r>
              <a:rPr lang="en-US" sz="3600" b="1" dirty="0">
                <a:solidFill>
                  <a:prstClr val="black"/>
                </a:solidFill>
                <a:latin typeface="HP001 4 hàng" panose="020B0603050302020204" pitchFamily="34" charset="0"/>
              </a:rPr>
              <a:t> ….</a:t>
            </a:r>
            <a:r>
              <a:rPr lang="en-US" sz="3600" b="1" dirty="0" err="1">
                <a:solidFill>
                  <a:prstClr val="black"/>
                </a:solidFill>
                <a:latin typeface="HP001 4 hàng" panose="020B0603050302020204" pitchFamily="34" charset="0"/>
              </a:rPr>
              <a:t>ngày</a:t>
            </a:r>
            <a:r>
              <a:rPr lang="en-US" sz="3600" b="1" dirty="0">
                <a:solidFill>
                  <a:prstClr val="black"/>
                </a:solidFill>
                <a:latin typeface="HP001 4 hàng" panose="020B0603050302020204" pitchFamily="34" charset="0"/>
              </a:rPr>
              <a:t> ….</a:t>
            </a:r>
            <a:r>
              <a:rPr lang="en-US" sz="3600" b="1" dirty="0" err="1">
                <a:solidFill>
                  <a:prstClr val="black"/>
                </a:solidFill>
                <a:latin typeface="HP001 4 hàng" panose="020B0603050302020204" pitchFamily="34" charset="0"/>
              </a:rPr>
              <a:t>tháng</a:t>
            </a:r>
            <a:r>
              <a:rPr lang="en-US" sz="3600" b="1" dirty="0">
                <a:solidFill>
                  <a:prstClr val="black"/>
                </a:solidFill>
                <a:latin typeface="HP001 4 hàng" panose="020B0603050302020204" pitchFamily="34" charset="0"/>
              </a:rPr>
              <a:t>….</a:t>
            </a:r>
            <a:r>
              <a:rPr lang="en-US" sz="3600" b="1" err="1">
                <a:solidFill>
                  <a:prstClr val="black"/>
                </a:solidFill>
                <a:latin typeface="HP001 4 hàng" panose="020B0603050302020204" pitchFamily="34" charset="0"/>
              </a:rPr>
              <a:t>năm</a:t>
            </a:r>
            <a:r>
              <a:rPr lang="en-US" sz="3600" b="1">
                <a:solidFill>
                  <a:prstClr val="black"/>
                </a:solidFill>
                <a:latin typeface="HP001 4 hàng" panose="020B0603050302020204" pitchFamily="34" charset="0"/>
              </a:rPr>
              <a:t> …</a:t>
            </a:r>
            <a:endParaRPr lang="en-US" sz="3600" b="1" dirty="0">
              <a:solidFill>
                <a:prstClr val="black"/>
              </a:solidFill>
              <a:latin typeface="HP001 4 hàng" panose="020B0603050302020204" pitchFamily="34" charset="0"/>
            </a:endParaRPr>
          </a:p>
        </p:txBody>
      </p:sp>
    </p:spTree>
    <p:extLst>
      <p:ext uri="{BB962C8B-B14F-4D97-AF65-F5344CB8AC3E}">
        <p14:creationId xmlns:p14="http://schemas.microsoft.com/office/powerpoint/2010/main" val="2006676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2000"/>
                                  </p:iterate>
                                  <p:childTnLst>
                                    <p:set>
                                      <p:cBhvr>
                                        <p:cTn id="6" dur="1" fill="hold">
                                          <p:stCondLst>
                                            <p:cond delay="0"/>
                                          </p:stCondLst>
                                        </p:cTn>
                                        <p:tgtEl>
                                          <p:spTgt spid="5"/>
                                        </p:tgtEl>
                                        <p:attrNameLst>
                                          <p:attrName>style.visibility</p:attrName>
                                        </p:attrNameLst>
                                      </p:cBhvr>
                                      <p:to>
                                        <p:strVal val="visible"/>
                                      </p:to>
                                    </p:set>
                                    <p:anim by="(-#ppt_w*2)" calcmode="lin" valueType="num">
                                      <p:cBhvr rctx="PPT">
                                        <p:cTn id="7" dur="500" autoRev="1" fill="hold">
                                          <p:stCondLst>
                                            <p:cond delay="0"/>
                                          </p:stCondLst>
                                        </p:cTn>
                                        <p:tgtEl>
                                          <p:spTgt spid="5"/>
                                        </p:tgtEl>
                                        <p:attrNameLst>
                                          <p:attrName>ppt_w</p:attrName>
                                        </p:attrNameLst>
                                      </p:cBhvr>
                                    </p:anim>
                                    <p:anim by="(#ppt_w*0.50)" calcmode="lin" valueType="num">
                                      <p:cBhvr>
                                        <p:cTn id="8" dur="500" decel="50000" autoRev="1" fill="hold">
                                          <p:stCondLst>
                                            <p:cond delay="0"/>
                                          </p:stCondLst>
                                        </p:cTn>
                                        <p:tgtEl>
                                          <p:spTgt spid="5"/>
                                        </p:tgtEl>
                                        <p:attrNameLst>
                                          <p:attrName>ppt_x</p:attrName>
                                        </p:attrNameLst>
                                      </p:cBhvr>
                                    </p:anim>
                                    <p:anim from="(-#ppt_h/2)" to="(#ppt_y)" calcmode="lin" valueType="num">
                                      <p:cBhvr>
                                        <p:cTn id="9" dur="1000" fill="hold">
                                          <p:stCondLst>
                                            <p:cond delay="0"/>
                                          </p:stCondLst>
                                        </p:cTn>
                                        <p:tgtEl>
                                          <p:spTgt spid="5"/>
                                        </p:tgtEl>
                                        <p:attrNameLst>
                                          <p:attrName>ppt_y</p:attrName>
                                        </p:attrNameLst>
                                      </p:cBhvr>
                                    </p:anim>
                                    <p:animRot by="21600000">
                                      <p:cBhvr>
                                        <p:cTn id="10" dur="1000" fill="hold">
                                          <p:stCondLst>
                                            <p:cond delay="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D61B3A-6FC9-4417-ACC7-2273C5FFF0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
            <a:ext cx="12192000" cy="6857143"/>
          </a:xfrm>
          <a:prstGeom prst="rect">
            <a:avLst/>
          </a:prstGeom>
        </p:spPr>
      </p:pic>
      <p:sp>
        <p:nvSpPr>
          <p:cNvPr id="4" name="文本框 13">
            <a:extLst>
              <a:ext uri="{FF2B5EF4-FFF2-40B4-BE49-F238E27FC236}">
                <a16:creationId xmlns:a16="http://schemas.microsoft.com/office/drawing/2014/main" id="{223E3340-1155-46BF-AFFD-73B6CF86396C}"/>
              </a:ext>
            </a:extLst>
          </p:cNvPr>
          <p:cNvSpPr txBox="1"/>
          <p:nvPr/>
        </p:nvSpPr>
        <p:spPr>
          <a:xfrm>
            <a:off x="2563848" y="2417894"/>
            <a:ext cx="5747955" cy="594776"/>
          </a:xfrm>
          <a:prstGeom prst="rect">
            <a:avLst/>
          </a:prstGeom>
          <a:noFill/>
          <a:ln>
            <a:noFill/>
          </a:ln>
        </p:spPr>
        <p:txBody>
          <a:bodyPr wrap="square" lIns="91439" tIns="45719" rIns="91439" bIns="45719" rtlCol="0">
            <a:spAutoFit/>
          </a:bodyPr>
          <a:lstStyle/>
          <a:p>
            <a:pPr algn="ctr" defTabSz="914332">
              <a:lnSpc>
                <a:spcPct val="110000"/>
              </a:lnSpc>
              <a:spcBef>
                <a:spcPts val="500"/>
              </a:spcBef>
              <a:defRPr/>
            </a:pPr>
            <a:r>
              <a:rPr lang="en-US" altLang="zh-CN" sz="3200" kern="800">
                <a:ln w="28575">
                  <a:noFill/>
                </a:ln>
                <a:solidFill>
                  <a:srgbClr val="002060"/>
                </a:solidFill>
                <a:latin typeface="Times New Roman" panose="02020603050405020304" pitchFamily="18" charset="0"/>
                <a:ea typeface="Verdana" panose="020B0604030504040204" pitchFamily="34" charset="0"/>
                <a:cs typeface="Times New Roman" panose="02020603050405020304" pitchFamily="18" charset="0"/>
                <a:sym typeface="+mn-lt"/>
              </a:rPr>
              <a:t>YÊU CẦU CẦN ĐẠT</a:t>
            </a:r>
            <a:endParaRPr lang="zh-CN" altLang="en-US" sz="3200" kern="800">
              <a:ln w="28575">
                <a:noFill/>
              </a:ln>
              <a:solidFill>
                <a:srgbClr val="002060"/>
              </a:solidFill>
              <a:latin typeface="Times New Roman" panose="02020603050405020304" pitchFamily="18" charset="0"/>
              <a:ea typeface="方正少儿简体" panose="03000509000000000000" pitchFamily="65" charset="-122"/>
              <a:cs typeface="Times New Roman" panose="02020603050405020304" pitchFamily="18" charset="0"/>
              <a:sym typeface="+mn-lt"/>
            </a:endParaRPr>
          </a:p>
        </p:txBody>
      </p:sp>
      <p:sp>
        <p:nvSpPr>
          <p:cNvPr id="5" name="Title 1">
            <a:extLst>
              <a:ext uri="{FF2B5EF4-FFF2-40B4-BE49-F238E27FC236}">
                <a16:creationId xmlns:a16="http://schemas.microsoft.com/office/drawing/2014/main" id="{831E7F6A-B41B-41F8-A38D-2C00B53A3E74}"/>
              </a:ext>
            </a:extLst>
          </p:cNvPr>
          <p:cNvSpPr txBox="1"/>
          <p:nvPr/>
        </p:nvSpPr>
        <p:spPr>
          <a:xfrm>
            <a:off x="1207890" y="2889754"/>
            <a:ext cx="7949683" cy="3344792"/>
          </a:xfrm>
          <a:prstGeom prst="rect">
            <a:avLst/>
          </a:prstGeom>
        </p:spPr>
        <p:txBody>
          <a:bodyPr anchor="ctr"/>
          <a:lstStyle/>
          <a:p>
            <a:r>
              <a:rPr lang="nl-NL" sz="3200">
                <a:solidFill>
                  <a:srgbClr val="FF0000"/>
                </a:solidFill>
                <a:latin typeface="Times New Roman" panose="02020603050405020304" pitchFamily="18" charset="0"/>
                <a:cs typeface="Times New Roman" panose="02020603050405020304" pitchFamily="18" charset="0"/>
              </a:rPr>
              <a:t>- </a:t>
            </a:r>
            <a:r>
              <a:rPr lang="vi-VN" sz="3200">
                <a:solidFill>
                  <a:srgbClr val="FF0000"/>
                </a:solidFill>
                <a:latin typeface="Times New Roman" panose="02020603050405020304" pitchFamily="18" charset="0"/>
                <a:cs typeface="Times New Roman" panose="02020603050405020304" pitchFamily="18" charset="0"/>
              </a:rPr>
              <a:t>Thuộc quy tắc, công thức tính diện tích xung quanh, diện tích toàn phần và vận dụng để tính diện tích xung quanh, diện tích toàn phần của hình lập phương.</a:t>
            </a:r>
          </a:p>
          <a:p>
            <a:r>
              <a:rPr lang="vi-VN" sz="3200">
                <a:solidFill>
                  <a:srgbClr val="FF0000"/>
                </a:solidFill>
                <a:latin typeface="Times New Roman" panose="02020603050405020304" pitchFamily="18" charset="0"/>
                <a:cs typeface="Times New Roman" panose="02020603050405020304" pitchFamily="18" charset="0"/>
              </a:rPr>
              <a:t>- Vận dụng để xử lí các tình huống trong cuộc sống.  </a:t>
            </a:r>
          </a:p>
        </p:txBody>
      </p:sp>
    </p:spTree>
    <p:extLst>
      <p:ext uri="{BB962C8B-B14F-4D97-AF65-F5344CB8AC3E}">
        <p14:creationId xmlns:p14="http://schemas.microsoft.com/office/powerpoint/2010/main" val="42810015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2000"/>
                                  </p:iterate>
                                  <p:childTnLst>
                                    <p:set>
                                      <p:cBhvr>
                                        <p:cTn id="6" dur="1" fill="hold">
                                          <p:stCondLst>
                                            <p:cond delay="0"/>
                                          </p:stCondLst>
                                        </p:cTn>
                                        <p:tgtEl>
                                          <p:spTgt spid="4"/>
                                        </p:tgtEl>
                                        <p:attrNameLst>
                                          <p:attrName>style.visibility</p:attrName>
                                        </p:attrNameLst>
                                      </p:cBhvr>
                                      <p:to>
                                        <p:strVal val="visible"/>
                                      </p:to>
                                    </p:set>
                                    <p:anim by="(-#ppt_w*2)" calcmode="lin" valueType="num">
                                      <p:cBhvr rctx="PPT">
                                        <p:cTn id="7" dur="500" autoRev="1" fill="hold">
                                          <p:stCondLst>
                                            <p:cond delay="0"/>
                                          </p:stCondLst>
                                        </p:cTn>
                                        <p:tgtEl>
                                          <p:spTgt spid="4"/>
                                        </p:tgtEl>
                                        <p:attrNameLst>
                                          <p:attrName>ppt_w</p:attrName>
                                        </p:attrNameLst>
                                      </p:cBhvr>
                                    </p:anim>
                                    <p:anim by="(#ppt_w*0.50)" calcmode="lin" valueType="num">
                                      <p:cBhvr>
                                        <p:cTn id="8" dur="500" decel="50000" autoRev="1" fill="hold">
                                          <p:stCondLst>
                                            <p:cond delay="0"/>
                                          </p:stCondLst>
                                        </p:cTn>
                                        <p:tgtEl>
                                          <p:spTgt spid="4"/>
                                        </p:tgtEl>
                                        <p:attrNameLst>
                                          <p:attrName>ppt_x</p:attrName>
                                        </p:attrNameLst>
                                      </p:cBhvr>
                                    </p:anim>
                                    <p:anim from="(-#ppt_h/2)" to="(#ppt_y)" calcmode="lin" valueType="num">
                                      <p:cBhvr>
                                        <p:cTn id="9" dur="1000" fill="hold">
                                          <p:stCondLst>
                                            <p:cond delay="0"/>
                                          </p:stCondLst>
                                        </p:cTn>
                                        <p:tgtEl>
                                          <p:spTgt spid="4"/>
                                        </p:tgtEl>
                                        <p:attrNameLst>
                                          <p:attrName>ppt_y</p:attrName>
                                        </p:attrNameLst>
                                      </p:cBhvr>
                                    </p:anim>
                                    <p:animRot by="21600000">
                                      <p:cBhvr>
                                        <p:cTn id="10" dur="1000" fill="hold">
                                          <p:stCondLst>
                                            <p:cond delay="0"/>
                                          </p:stCondLst>
                                        </p:cTn>
                                        <p:tgtEl>
                                          <p:spTgt spid="4"/>
                                        </p:tgtEl>
                                        <p:attrNameLst>
                                          <p:attrName>r</p:attrName>
                                        </p:attrNameLst>
                                      </p:cBhvr>
                                    </p:animRo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ibi Anime Characters for Pre-K by Slidesgo">
  <a:themeElements>
    <a:clrScheme name="Simple Light">
      <a:dk1>
        <a:srgbClr val="612C28"/>
      </a:dk1>
      <a:lt1>
        <a:srgbClr val="FFFFFF"/>
      </a:lt1>
      <a:dk2>
        <a:srgbClr val="DF99A8"/>
      </a:dk2>
      <a:lt2>
        <a:srgbClr val="FCF3A8"/>
      </a:lt2>
      <a:accent1>
        <a:srgbClr val="BCEBAC"/>
      </a:accent1>
      <a:accent2>
        <a:srgbClr val="F2DDE3"/>
      </a:accent2>
      <a:accent3>
        <a:srgbClr val="C7E5F6"/>
      </a:accent3>
      <a:accent4>
        <a:srgbClr val="C55964"/>
      </a:accent4>
      <a:accent5>
        <a:srgbClr val="E7B6C3"/>
      </a:accent5>
      <a:accent6>
        <a:srgbClr val="F6E3DA"/>
      </a:accent6>
      <a:hlink>
        <a:srgbClr val="612C2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Romeo and Juliet Slideshow by Slidesgo">
  <a:themeElements>
    <a:clrScheme name="Simple Light">
      <a:dk1>
        <a:srgbClr val="FE668E"/>
      </a:dk1>
      <a:lt1>
        <a:srgbClr val="FFFFFF"/>
      </a:lt1>
      <a:dk2>
        <a:srgbClr val="434343"/>
      </a:dk2>
      <a:lt2>
        <a:srgbClr val="FDF0F7"/>
      </a:lt2>
      <a:accent1>
        <a:srgbClr val="F2D7E4"/>
      </a:accent1>
      <a:accent2>
        <a:srgbClr val="BFD9BF"/>
      </a:accent2>
      <a:accent3>
        <a:srgbClr val="A9C3A7"/>
      </a:accent3>
      <a:accent4>
        <a:srgbClr val="FFAB40"/>
      </a:accent4>
      <a:accent5>
        <a:srgbClr val="9FC5E8"/>
      </a:accent5>
      <a:accent6>
        <a:srgbClr val="F4912F"/>
      </a:accent6>
      <a:hlink>
        <a:srgbClr val="FE668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2970</TotalTime>
  <Words>861</Words>
  <Application>Microsoft Office PowerPoint</Application>
  <PresentationFormat>Màn hình rộng</PresentationFormat>
  <Paragraphs>125</Paragraphs>
  <Slides>23</Slides>
  <Notes>10</Notes>
  <HiddenSlides>0</HiddenSlides>
  <MMClips>10</MMClips>
  <ScaleCrop>false</ScaleCrop>
  <HeadingPairs>
    <vt:vector size="6" baseType="variant">
      <vt:variant>
        <vt:lpstr>Phông được Dùng</vt:lpstr>
      </vt:variant>
      <vt:variant>
        <vt:i4>17</vt:i4>
      </vt:variant>
      <vt:variant>
        <vt:lpstr>Chủ đề</vt:lpstr>
      </vt:variant>
      <vt:variant>
        <vt:i4>8</vt:i4>
      </vt:variant>
      <vt:variant>
        <vt:lpstr>Tiêu đề Bản chiếu</vt:lpstr>
      </vt:variant>
      <vt:variant>
        <vt:i4>23</vt:i4>
      </vt:variant>
    </vt:vector>
  </HeadingPairs>
  <TitlesOfParts>
    <vt:vector size="48" baseType="lpstr">
      <vt:lpstr>等线</vt:lpstr>
      <vt:lpstr>#9Slide02 Noi dung dai</vt:lpstr>
      <vt:lpstr>Arial</vt:lpstr>
      <vt:lpstr>Calibri</vt:lpstr>
      <vt:lpstr>Calibri (Body)</vt:lpstr>
      <vt:lpstr>Calibri Light</vt:lpstr>
      <vt:lpstr>Fredoka One</vt:lpstr>
      <vt:lpstr>Hachi Maru Pop</vt:lpstr>
      <vt:lpstr>HP001 4 hàng</vt:lpstr>
      <vt:lpstr>Lilita One</vt:lpstr>
      <vt:lpstr>Nunito</vt:lpstr>
      <vt:lpstr>Nunito SemiBold</vt:lpstr>
      <vt:lpstr>Raleway</vt:lpstr>
      <vt:lpstr>Tahoma</vt:lpstr>
      <vt:lpstr>Times New Roman</vt:lpstr>
      <vt:lpstr>UTM Davida</vt:lpstr>
      <vt:lpstr>字魂105号-简雅黑</vt:lpstr>
      <vt:lpstr>Office Theme</vt:lpstr>
      <vt:lpstr>11_Office Theme</vt:lpstr>
      <vt:lpstr>Chibi Anime Characters for Pre-K by Slidesgo</vt:lpstr>
      <vt:lpstr>1_Office 主题​​</vt:lpstr>
      <vt:lpstr>1_Office Theme</vt:lpstr>
      <vt:lpstr>1_Custom Design</vt:lpstr>
      <vt:lpstr>2_Office Theme</vt:lpstr>
      <vt:lpstr>Romeo and Juliet Slideshow by Slidesgo</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LONG</dc:creator>
  <cp:lastModifiedBy>LÔ THỊ DI</cp:lastModifiedBy>
  <cp:revision>183</cp:revision>
  <dcterms:created xsi:type="dcterms:W3CDTF">2023-04-19T08:21:59Z</dcterms:created>
  <dcterms:modified xsi:type="dcterms:W3CDTF">2025-01-31T15:16:19Z</dcterms:modified>
</cp:coreProperties>
</file>