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330" r:id="rId2"/>
    <p:sldId id="331" r:id="rId3"/>
    <p:sldId id="326" r:id="rId4"/>
    <p:sldId id="324" r:id="rId5"/>
    <p:sldId id="268" r:id="rId6"/>
    <p:sldId id="325" r:id="rId7"/>
    <p:sldId id="323" r:id="rId8"/>
    <p:sldId id="319" r:id="rId9"/>
    <p:sldId id="327" r:id="rId10"/>
    <p:sldId id="328" r:id="rId11"/>
    <p:sldId id="320" r:id="rId12"/>
    <p:sldId id="329" r:id="rId13"/>
  </p:sldIdLst>
  <p:sldSz cx="9144000" cy="5143500" type="screen16x9"/>
  <p:notesSz cx="6858000" cy="9144000"/>
  <p:embeddedFontLst>
    <p:embeddedFont>
      <p:font typeface="Nerko One" panose="020B0604020202020204" charset="0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Anton" panose="020B0604020202020204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Gowun Dodum" panose="020B0604020202020204" charset="-127"/>
      <p:regular r:id="rId32"/>
    </p:embeddedFont>
    <p:embeddedFont>
      <p:font typeface="Fujiyama" panose="02020500000000000000" pitchFamily="18" charset="0"/>
      <p:regular r:id="rId33"/>
    </p:embeddedFont>
    <p:embeddedFont>
      <p:font typeface="UTM Showcard" panose="02040603050506020204" pitchFamily="18" charset="0"/>
      <p:regular r:id="rId34"/>
    </p:embeddedFont>
    <p:embeddedFont>
      <p:font typeface="UTM HelvetIns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C51519-5AC9-40D2-8822-7115C4604629}">
  <a:tblStyle styleId="{C4C51519-5AC9-40D2-8822-7115C46046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69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0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1" name="Google Shape;16461;g19cc38161a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2" name="Google Shape;16462;g19cc38161ad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Làm</a:t>
            </a:r>
            <a:r>
              <a:rPr lang="en-US" baseline="0" smtClean="0"/>
              <a:t> mẫu ý a:  1 </a:t>
            </a:r>
          </a:p>
          <a:p>
            <a:r>
              <a:rPr lang="en-US" baseline="0" smtClean="0"/>
              <a:t>B. 6/5</a:t>
            </a:r>
          </a:p>
          <a:p>
            <a:r>
              <a:rPr lang="en-US" baseline="0" smtClean="0"/>
              <a:t>C. Rút gọn phân số 4/8 = 2/2=1</a:t>
            </a:r>
          </a:p>
          <a:p>
            <a:r>
              <a:rPr lang="en-US" baseline="0" smtClean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Làm</a:t>
            </a:r>
            <a:r>
              <a:rPr lang="en-US" baseline="0" smtClean="0"/>
              <a:t> mẫu ý a:  1 </a:t>
            </a:r>
          </a:p>
          <a:p>
            <a:r>
              <a:rPr lang="en-US" baseline="0" smtClean="0"/>
              <a:t>B. 6/5</a:t>
            </a:r>
          </a:p>
          <a:p>
            <a:r>
              <a:rPr lang="en-US" baseline="0" smtClean="0"/>
              <a:t>C. Rút gọn phân số 4/8 = 2/2=1</a:t>
            </a:r>
          </a:p>
          <a:p>
            <a:r>
              <a:rPr lang="en-US" baseline="0" smtClean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toán cho biết gì?</a:t>
            </a:r>
          </a:p>
          <a:p>
            <a:r>
              <a:rPr lang="en-US" baseline="0" smtClean="0"/>
              <a:t>Bài toán hỏi gì?</a:t>
            </a:r>
          </a:p>
          <a:p>
            <a:r>
              <a:rPr lang="en-US" baseline="0" smtClean="0"/>
              <a:t>Muốn biết số huy chương bạc và huy chương đồng …. Ta thực hiện phép tính gì?</a:t>
            </a:r>
          </a:p>
          <a:p>
            <a:r>
              <a:rPr lang="en-US" baseline="0" smtClean="0"/>
              <a:t>Lấy gì  trừ cho cái gì?</a:t>
            </a:r>
          </a:p>
          <a:p>
            <a:r>
              <a:rPr lang="en-US" baseline="0" smtClean="0"/>
              <a:t>Vậy tổng số huy chương của đoàn đã dành được ở đây là bao nhiêu?</a:t>
            </a:r>
          </a:p>
          <a:p>
            <a:r>
              <a:rPr lang="en-US" baseline="0" smtClean="0"/>
              <a:t>Tổng số huy chương ở đây  là 1 đơn vị vậy tổng số huy chương ở đây bằng bao nhiêu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_POINT"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8"/>
          <p:cNvSpPr/>
          <p:nvPr/>
        </p:nvSpPr>
        <p:spPr>
          <a:xfrm>
            <a:off x="7169462" y="4028705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6" name="Google Shape;3636;p8"/>
          <p:cNvGrpSpPr/>
          <p:nvPr/>
        </p:nvGrpSpPr>
        <p:grpSpPr>
          <a:xfrm>
            <a:off x="236663" y="88918"/>
            <a:ext cx="340379" cy="342649"/>
            <a:chOff x="4923800" y="3613825"/>
            <a:chExt cx="509625" cy="513025"/>
          </a:xfrm>
        </p:grpSpPr>
        <p:sp>
          <p:nvSpPr>
            <p:cNvPr id="3637" name="Google Shape;3637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4" name="Google Shape;3644;p8"/>
          <p:cNvGrpSpPr/>
          <p:nvPr/>
        </p:nvGrpSpPr>
        <p:grpSpPr>
          <a:xfrm>
            <a:off x="8478586" y="120109"/>
            <a:ext cx="340379" cy="342649"/>
            <a:chOff x="4923800" y="3613825"/>
            <a:chExt cx="509625" cy="513025"/>
          </a:xfrm>
        </p:grpSpPr>
        <p:sp>
          <p:nvSpPr>
            <p:cNvPr id="3645" name="Google Shape;3645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8" name="Google Shape;3648;p8"/>
          <p:cNvGrpSpPr/>
          <p:nvPr/>
        </p:nvGrpSpPr>
        <p:grpSpPr>
          <a:xfrm>
            <a:off x="7253544" y="4181321"/>
            <a:ext cx="340379" cy="342649"/>
            <a:chOff x="4923800" y="3613825"/>
            <a:chExt cx="509625" cy="513025"/>
          </a:xfrm>
        </p:grpSpPr>
        <p:sp>
          <p:nvSpPr>
            <p:cNvPr id="3649" name="Google Shape;3649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2" name="Google Shape;3652;p8"/>
          <p:cNvSpPr/>
          <p:nvPr/>
        </p:nvSpPr>
        <p:spPr>
          <a:xfrm>
            <a:off x="118450" y="4532675"/>
            <a:ext cx="303249" cy="342639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5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1" name="Google Shape;5771;p15"/>
          <p:cNvGrpSpPr/>
          <p:nvPr/>
        </p:nvGrpSpPr>
        <p:grpSpPr>
          <a:xfrm>
            <a:off x="3" y="12"/>
            <a:ext cx="9144073" cy="5128449"/>
            <a:chOff x="238125" y="882025"/>
            <a:chExt cx="5287425" cy="2965450"/>
          </a:xfrm>
        </p:grpSpPr>
        <p:sp>
          <p:nvSpPr>
            <p:cNvPr id="5772" name="Google Shape;5772;p15"/>
            <p:cNvSpPr/>
            <p:nvPr/>
          </p:nvSpPr>
          <p:spPr>
            <a:xfrm>
              <a:off x="5341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5"/>
            <p:cNvSpPr/>
            <p:nvPr/>
          </p:nvSpPr>
          <p:spPr>
            <a:xfrm>
              <a:off x="5341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5"/>
            <p:cNvSpPr/>
            <p:nvPr/>
          </p:nvSpPr>
          <p:spPr>
            <a:xfrm>
              <a:off x="5341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5"/>
            <p:cNvSpPr/>
            <p:nvPr/>
          </p:nvSpPr>
          <p:spPr>
            <a:xfrm>
              <a:off x="5341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5"/>
            <p:cNvSpPr/>
            <p:nvPr/>
          </p:nvSpPr>
          <p:spPr>
            <a:xfrm>
              <a:off x="5341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5"/>
            <p:cNvSpPr/>
            <p:nvPr/>
          </p:nvSpPr>
          <p:spPr>
            <a:xfrm>
              <a:off x="5341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5"/>
            <p:cNvSpPr/>
            <p:nvPr/>
          </p:nvSpPr>
          <p:spPr>
            <a:xfrm>
              <a:off x="5341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5"/>
            <p:cNvSpPr/>
            <p:nvPr/>
          </p:nvSpPr>
          <p:spPr>
            <a:xfrm>
              <a:off x="5341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5"/>
            <p:cNvSpPr/>
            <p:nvPr/>
          </p:nvSpPr>
          <p:spPr>
            <a:xfrm>
              <a:off x="5341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5"/>
            <p:cNvSpPr/>
            <p:nvPr/>
          </p:nvSpPr>
          <p:spPr>
            <a:xfrm>
              <a:off x="5341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5"/>
            <p:cNvSpPr/>
            <p:nvPr/>
          </p:nvSpPr>
          <p:spPr>
            <a:xfrm>
              <a:off x="8280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5"/>
            <p:cNvSpPr/>
            <p:nvPr/>
          </p:nvSpPr>
          <p:spPr>
            <a:xfrm>
              <a:off x="8280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5"/>
            <p:cNvSpPr/>
            <p:nvPr/>
          </p:nvSpPr>
          <p:spPr>
            <a:xfrm>
              <a:off x="8280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5"/>
            <p:cNvSpPr/>
            <p:nvPr/>
          </p:nvSpPr>
          <p:spPr>
            <a:xfrm>
              <a:off x="8280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5"/>
            <p:cNvSpPr/>
            <p:nvPr/>
          </p:nvSpPr>
          <p:spPr>
            <a:xfrm>
              <a:off x="8280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5"/>
            <p:cNvSpPr/>
            <p:nvPr/>
          </p:nvSpPr>
          <p:spPr>
            <a:xfrm>
              <a:off x="8280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5"/>
            <p:cNvSpPr/>
            <p:nvPr/>
          </p:nvSpPr>
          <p:spPr>
            <a:xfrm>
              <a:off x="8280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5"/>
            <p:cNvSpPr/>
            <p:nvPr/>
          </p:nvSpPr>
          <p:spPr>
            <a:xfrm>
              <a:off x="8280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5"/>
            <p:cNvSpPr/>
            <p:nvPr/>
          </p:nvSpPr>
          <p:spPr>
            <a:xfrm>
              <a:off x="8280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5"/>
            <p:cNvSpPr/>
            <p:nvPr/>
          </p:nvSpPr>
          <p:spPr>
            <a:xfrm>
              <a:off x="8280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5"/>
            <p:cNvSpPr/>
            <p:nvPr/>
          </p:nvSpPr>
          <p:spPr>
            <a:xfrm>
              <a:off x="112197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5"/>
            <p:cNvSpPr/>
            <p:nvPr/>
          </p:nvSpPr>
          <p:spPr>
            <a:xfrm>
              <a:off x="112197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5"/>
            <p:cNvSpPr/>
            <p:nvPr/>
          </p:nvSpPr>
          <p:spPr>
            <a:xfrm>
              <a:off x="112197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5"/>
            <p:cNvSpPr/>
            <p:nvPr/>
          </p:nvSpPr>
          <p:spPr>
            <a:xfrm>
              <a:off x="112197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5"/>
            <p:cNvSpPr/>
            <p:nvPr/>
          </p:nvSpPr>
          <p:spPr>
            <a:xfrm>
              <a:off x="112197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5"/>
            <p:cNvSpPr/>
            <p:nvPr/>
          </p:nvSpPr>
          <p:spPr>
            <a:xfrm>
              <a:off x="112197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5"/>
            <p:cNvSpPr/>
            <p:nvPr/>
          </p:nvSpPr>
          <p:spPr>
            <a:xfrm>
              <a:off x="112197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5"/>
            <p:cNvSpPr/>
            <p:nvPr/>
          </p:nvSpPr>
          <p:spPr>
            <a:xfrm>
              <a:off x="112197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5"/>
            <p:cNvSpPr/>
            <p:nvPr/>
          </p:nvSpPr>
          <p:spPr>
            <a:xfrm>
              <a:off x="112197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5"/>
            <p:cNvSpPr/>
            <p:nvPr/>
          </p:nvSpPr>
          <p:spPr>
            <a:xfrm>
              <a:off x="112197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5"/>
            <p:cNvSpPr/>
            <p:nvPr/>
          </p:nvSpPr>
          <p:spPr>
            <a:xfrm>
              <a:off x="141592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5"/>
            <p:cNvSpPr/>
            <p:nvPr/>
          </p:nvSpPr>
          <p:spPr>
            <a:xfrm>
              <a:off x="141592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5"/>
            <p:cNvSpPr/>
            <p:nvPr/>
          </p:nvSpPr>
          <p:spPr>
            <a:xfrm>
              <a:off x="141592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5"/>
            <p:cNvSpPr/>
            <p:nvPr/>
          </p:nvSpPr>
          <p:spPr>
            <a:xfrm>
              <a:off x="141592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5"/>
            <p:cNvSpPr/>
            <p:nvPr/>
          </p:nvSpPr>
          <p:spPr>
            <a:xfrm>
              <a:off x="141592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5"/>
            <p:cNvSpPr/>
            <p:nvPr/>
          </p:nvSpPr>
          <p:spPr>
            <a:xfrm>
              <a:off x="141592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5"/>
            <p:cNvSpPr/>
            <p:nvPr/>
          </p:nvSpPr>
          <p:spPr>
            <a:xfrm>
              <a:off x="141592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5"/>
            <p:cNvSpPr/>
            <p:nvPr/>
          </p:nvSpPr>
          <p:spPr>
            <a:xfrm>
              <a:off x="141592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5"/>
            <p:cNvSpPr/>
            <p:nvPr/>
          </p:nvSpPr>
          <p:spPr>
            <a:xfrm>
              <a:off x="141592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5"/>
            <p:cNvSpPr/>
            <p:nvPr/>
          </p:nvSpPr>
          <p:spPr>
            <a:xfrm>
              <a:off x="141592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5"/>
            <p:cNvSpPr/>
            <p:nvPr/>
          </p:nvSpPr>
          <p:spPr>
            <a:xfrm>
              <a:off x="1709175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5"/>
            <p:cNvSpPr/>
            <p:nvPr/>
          </p:nvSpPr>
          <p:spPr>
            <a:xfrm>
              <a:off x="1709175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5"/>
            <p:cNvSpPr/>
            <p:nvPr/>
          </p:nvSpPr>
          <p:spPr>
            <a:xfrm>
              <a:off x="1709175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5"/>
            <p:cNvSpPr/>
            <p:nvPr/>
          </p:nvSpPr>
          <p:spPr>
            <a:xfrm>
              <a:off x="1709175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5"/>
            <p:cNvSpPr/>
            <p:nvPr/>
          </p:nvSpPr>
          <p:spPr>
            <a:xfrm>
              <a:off x="1709175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5"/>
            <p:cNvSpPr/>
            <p:nvPr/>
          </p:nvSpPr>
          <p:spPr>
            <a:xfrm>
              <a:off x="1709175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5"/>
            <p:cNvSpPr/>
            <p:nvPr/>
          </p:nvSpPr>
          <p:spPr>
            <a:xfrm>
              <a:off x="1709175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5"/>
            <p:cNvSpPr/>
            <p:nvPr/>
          </p:nvSpPr>
          <p:spPr>
            <a:xfrm>
              <a:off x="1709175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5"/>
            <p:cNvSpPr/>
            <p:nvPr/>
          </p:nvSpPr>
          <p:spPr>
            <a:xfrm>
              <a:off x="1709175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5"/>
            <p:cNvSpPr/>
            <p:nvPr/>
          </p:nvSpPr>
          <p:spPr>
            <a:xfrm>
              <a:off x="1709175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5"/>
            <p:cNvSpPr/>
            <p:nvPr/>
          </p:nvSpPr>
          <p:spPr>
            <a:xfrm>
              <a:off x="200310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5"/>
            <p:cNvSpPr/>
            <p:nvPr/>
          </p:nvSpPr>
          <p:spPr>
            <a:xfrm>
              <a:off x="200310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5"/>
            <p:cNvSpPr/>
            <p:nvPr/>
          </p:nvSpPr>
          <p:spPr>
            <a:xfrm>
              <a:off x="200310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5"/>
            <p:cNvSpPr/>
            <p:nvPr/>
          </p:nvSpPr>
          <p:spPr>
            <a:xfrm>
              <a:off x="200310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5"/>
            <p:cNvSpPr/>
            <p:nvPr/>
          </p:nvSpPr>
          <p:spPr>
            <a:xfrm>
              <a:off x="200310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5"/>
            <p:cNvSpPr/>
            <p:nvPr/>
          </p:nvSpPr>
          <p:spPr>
            <a:xfrm>
              <a:off x="200310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5"/>
            <p:cNvSpPr/>
            <p:nvPr/>
          </p:nvSpPr>
          <p:spPr>
            <a:xfrm>
              <a:off x="200310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5"/>
            <p:cNvSpPr/>
            <p:nvPr/>
          </p:nvSpPr>
          <p:spPr>
            <a:xfrm>
              <a:off x="200310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5"/>
            <p:cNvSpPr/>
            <p:nvPr/>
          </p:nvSpPr>
          <p:spPr>
            <a:xfrm>
              <a:off x="200310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5"/>
            <p:cNvSpPr/>
            <p:nvPr/>
          </p:nvSpPr>
          <p:spPr>
            <a:xfrm>
              <a:off x="200310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5"/>
            <p:cNvSpPr/>
            <p:nvPr/>
          </p:nvSpPr>
          <p:spPr>
            <a:xfrm>
              <a:off x="22970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5"/>
            <p:cNvSpPr/>
            <p:nvPr/>
          </p:nvSpPr>
          <p:spPr>
            <a:xfrm>
              <a:off x="22970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5"/>
            <p:cNvSpPr/>
            <p:nvPr/>
          </p:nvSpPr>
          <p:spPr>
            <a:xfrm>
              <a:off x="22970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5"/>
            <p:cNvSpPr/>
            <p:nvPr/>
          </p:nvSpPr>
          <p:spPr>
            <a:xfrm>
              <a:off x="22970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5"/>
            <p:cNvSpPr/>
            <p:nvPr/>
          </p:nvSpPr>
          <p:spPr>
            <a:xfrm>
              <a:off x="22970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7" y="1189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5"/>
            <p:cNvSpPr/>
            <p:nvPr/>
          </p:nvSpPr>
          <p:spPr>
            <a:xfrm>
              <a:off x="22970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5"/>
            <p:cNvSpPr/>
            <p:nvPr/>
          </p:nvSpPr>
          <p:spPr>
            <a:xfrm>
              <a:off x="22970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5"/>
            <p:cNvSpPr/>
            <p:nvPr/>
          </p:nvSpPr>
          <p:spPr>
            <a:xfrm>
              <a:off x="22970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5"/>
            <p:cNvSpPr/>
            <p:nvPr/>
          </p:nvSpPr>
          <p:spPr>
            <a:xfrm>
              <a:off x="22970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7" y="10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5"/>
            <p:cNvSpPr/>
            <p:nvPr/>
          </p:nvSpPr>
          <p:spPr>
            <a:xfrm>
              <a:off x="22970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5"/>
            <p:cNvSpPr/>
            <p:nvPr/>
          </p:nvSpPr>
          <p:spPr>
            <a:xfrm>
              <a:off x="259097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5"/>
            <p:cNvSpPr/>
            <p:nvPr/>
          </p:nvSpPr>
          <p:spPr>
            <a:xfrm>
              <a:off x="259097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5"/>
            <p:cNvSpPr/>
            <p:nvPr/>
          </p:nvSpPr>
          <p:spPr>
            <a:xfrm>
              <a:off x="259097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5"/>
            <p:cNvSpPr/>
            <p:nvPr/>
          </p:nvSpPr>
          <p:spPr>
            <a:xfrm>
              <a:off x="259097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5"/>
            <p:cNvSpPr/>
            <p:nvPr/>
          </p:nvSpPr>
          <p:spPr>
            <a:xfrm>
              <a:off x="259097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5"/>
            <p:cNvSpPr/>
            <p:nvPr/>
          </p:nvSpPr>
          <p:spPr>
            <a:xfrm>
              <a:off x="259097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5"/>
            <p:cNvSpPr/>
            <p:nvPr/>
          </p:nvSpPr>
          <p:spPr>
            <a:xfrm>
              <a:off x="259097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5"/>
            <p:cNvSpPr/>
            <p:nvPr/>
          </p:nvSpPr>
          <p:spPr>
            <a:xfrm>
              <a:off x="259097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5"/>
            <p:cNvSpPr/>
            <p:nvPr/>
          </p:nvSpPr>
          <p:spPr>
            <a:xfrm>
              <a:off x="259097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5"/>
            <p:cNvSpPr/>
            <p:nvPr/>
          </p:nvSpPr>
          <p:spPr>
            <a:xfrm>
              <a:off x="259097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5"/>
            <p:cNvSpPr/>
            <p:nvPr/>
          </p:nvSpPr>
          <p:spPr>
            <a:xfrm>
              <a:off x="28849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5"/>
            <p:cNvSpPr/>
            <p:nvPr/>
          </p:nvSpPr>
          <p:spPr>
            <a:xfrm>
              <a:off x="28849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5"/>
            <p:cNvSpPr/>
            <p:nvPr/>
          </p:nvSpPr>
          <p:spPr>
            <a:xfrm>
              <a:off x="28849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5"/>
            <p:cNvSpPr/>
            <p:nvPr/>
          </p:nvSpPr>
          <p:spPr>
            <a:xfrm>
              <a:off x="28849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5"/>
            <p:cNvSpPr/>
            <p:nvPr/>
          </p:nvSpPr>
          <p:spPr>
            <a:xfrm>
              <a:off x="28849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5"/>
            <p:cNvSpPr/>
            <p:nvPr/>
          </p:nvSpPr>
          <p:spPr>
            <a:xfrm>
              <a:off x="28849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5"/>
            <p:cNvSpPr/>
            <p:nvPr/>
          </p:nvSpPr>
          <p:spPr>
            <a:xfrm>
              <a:off x="28849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5"/>
            <p:cNvSpPr/>
            <p:nvPr/>
          </p:nvSpPr>
          <p:spPr>
            <a:xfrm>
              <a:off x="28849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5"/>
            <p:cNvSpPr/>
            <p:nvPr/>
          </p:nvSpPr>
          <p:spPr>
            <a:xfrm>
              <a:off x="28849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5"/>
            <p:cNvSpPr/>
            <p:nvPr/>
          </p:nvSpPr>
          <p:spPr>
            <a:xfrm>
              <a:off x="28849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5"/>
            <p:cNvSpPr/>
            <p:nvPr/>
          </p:nvSpPr>
          <p:spPr>
            <a:xfrm>
              <a:off x="31788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5"/>
            <p:cNvSpPr/>
            <p:nvPr/>
          </p:nvSpPr>
          <p:spPr>
            <a:xfrm>
              <a:off x="31788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5"/>
            <p:cNvSpPr/>
            <p:nvPr/>
          </p:nvSpPr>
          <p:spPr>
            <a:xfrm>
              <a:off x="31788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5"/>
            <p:cNvSpPr/>
            <p:nvPr/>
          </p:nvSpPr>
          <p:spPr>
            <a:xfrm>
              <a:off x="31788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5"/>
            <p:cNvSpPr/>
            <p:nvPr/>
          </p:nvSpPr>
          <p:spPr>
            <a:xfrm>
              <a:off x="31788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5"/>
            <p:cNvSpPr/>
            <p:nvPr/>
          </p:nvSpPr>
          <p:spPr>
            <a:xfrm>
              <a:off x="31788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5"/>
            <p:cNvSpPr/>
            <p:nvPr/>
          </p:nvSpPr>
          <p:spPr>
            <a:xfrm>
              <a:off x="31788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5"/>
            <p:cNvSpPr/>
            <p:nvPr/>
          </p:nvSpPr>
          <p:spPr>
            <a:xfrm>
              <a:off x="31788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5"/>
            <p:cNvSpPr/>
            <p:nvPr/>
          </p:nvSpPr>
          <p:spPr>
            <a:xfrm>
              <a:off x="31788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5"/>
            <p:cNvSpPr/>
            <p:nvPr/>
          </p:nvSpPr>
          <p:spPr>
            <a:xfrm>
              <a:off x="31788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5"/>
            <p:cNvSpPr/>
            <p:nvPr/>
          </p:nvSpPr>
          <p:spPr>
            <a:xfrm>
              <a:off x="3472100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5"/>
            <p:cNvSpPr/>
            <p:nvPr/>
          </p:nvSpPr>
          <p:spPr>
            <a:xfrm>
              <a:off x="3472100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5"/>
            <p:cNvSpPr/>
            <p:nvPr/>
          </p:nvSpPr>
          <p:spPr>
            <a:xfrm>
              <a:off x="3472100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5"/>
            <p:cNvSpPr/>
            <p:nvPr/>
          </p:nvSpPr>
          <p:spPr>
            <a:xfrm>
              <a:off x="3472100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5"/>
            <p:cNvSpPr/>
            <p:nvPr/>
          </p:nvSpPr>
          <p:spPr>
            <a:xfrm>
              <a:off x="3472100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5"/>
            <p:cNvSpPr/>
            <p:nvPr/>
          </p:nvSpPr>
          <p:spPr>
            <a:xfrm>
              <a:off x="3472100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5"/>
            <p:cNvSpPr/>
            <p:nvPr/>
          </p:nvSpPr>
          <p:spPr>
            <a:xfrm>
              <a:off x="3472100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5"/>
            <p:cNvSpPr/>
            <p:nvPr/>
          </p:nvSpPr>
          <p:spPr>
            <a:xfrm>
              <a:off x="3472100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5"/>
            <p:cNvSpPr/>
            <p:nvPr/>
          </p:nvSpPr>
          <p:spPr>
            <a:xfrm>
              <a:off x="3472100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5"/>
            <p:cNvSpPr/>
            <p:nvPr/>
          </p:nvSpPr>
          <p:spPr>
            <a:xfrm>
              <a:off x="3472100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5"/>
            <p:cNvSpPr/>
            <p:nvPr/>
          </p:nvSpPr>
          <p:spPr>
            <a:xfrm>
              <a:off x="376602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5"/>
            <p:cNvSpPr/>
            <p:nvPr/>
          </p:nvSpPr>
          <p:spPr>
            <a:xfrm>
              <a:off x="376602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5"/>
            <p:cNvSpPr/>
            <p:nvPr/>
          </p:nvSpPr>
          <p:spPr>
            <a:xfrm>
              <a:off x="376602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5"/>
            <p:cNvSpPr/>
            <p:nvPr/>
          </p:nvSpPr>
          <p:spPr>
            <a:xfrm>
              <a:off x="376602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5"/>
            <p:cNvSpPr/>
            <p:nvPr/>
          </p:nvSpPr>
          <p:spPr>
            <a:xfrm>
              <a:off x="376602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5"/>
            <p:cNvSpPr/>
            <p:nvPr/>
          </p:nvSpPr>
          <p:spPr>
            <a:xfrm>
              <a:off x="376602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5"/>
            <p:cNvSpPr/>
            <p:nvPr/>
          </p:nvSpPr>
          <p:spPr>
            <a:xfrm>
              <a:off x="376602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5"/>
            <p:cNvSpPr/>
            <p:nvPr/>
          </p:nvSpPr>
          <p:spPr>
            <a:xfrm>
              <a:off x="376602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5"/>
            <p:cNvSpPr/>
            <p:nvPr/>
          </p:nvSpPr>
          <p:spPr>
            <a:xfrm>
              <a:off x="376602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5"/>
            <p:cNvSpPr/>
            <p:nvPr/>
          </p:nvSpPr>
          <p:spPr>
            <a:xfrm>
              <a:off x="376602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5"/>
            <p:cNvSpPr/>
            <p:nvPr/>
          </p:nvSpPr>
          <p:spPr>
            <a:xfrm>
              <a:off x="405997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5"/>
            <p:cNvSpPr/>
            <p:nvPr/>
          </p:nvSpPr>
          <p:spPr>
            <a:xfrm>
              <a:off x="405997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5"/>
            <p:cNvSpPr/>
            <p:nvPr/>
          </p:nvSpPr>
          <p:spPr>
            <a:xfrm>
              <a:off x="405997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5"/>
            <p:cNvSpPr/>
            <p:nvPr/>
          </p:nvSpPr>
          <p:spPr>
            <a:xfrm>
              <a:off x="405997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5"/>
            <p:cNvSpPr/>
            <p:nvPr/>
          </p:nvSpPr>
          <p:spPr>
            <a:xfrm>
              <a:off x="405997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5"/>
            <p:cNvSpPr/>
            <p:nvPr/>
          </p:nvSpPr>
          <p:spPr>
            <a:xfrm>
              <a:off x="405997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5"/>
            <p:cNvSpPr/>
            <p:nvPr/>
          </p:nvSpPr>
          <p:spPr>
            <a:xfrm>
              <a:off x="405997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5"/>
            <p:cNvSpPr/>
            <p:nvPr/>
          </p:nvSpPr>
          <p:spPr>
            <a:xfrm>
              <a:off x="405997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5"/>
            <p:cNvSpPr/>
            <p:nvPr/>
          </p:nvSpPr>
          <p:spPr>
            <a:xfrm>
              <a:off x="405997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5"/>
            <p:cNvSpPr/>
            <p:nvPr/>
          </p:nvSpPr>
          <p:spPr>
            <a:xfrm>
              <a:off x="405997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5"/>
            <p:cNvSpPr/>
            <p:nvPr/>
          </p:nvSpPr>
          <p:spPr>
            <a:xfrm>
              <a:off x="43539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5"/>
            <p:cNvSpPr/>
            <p:nvPr/>
          </p:nvSpPr>
          <p:spPr>
            <a:xfrm>
              <a:off x="43539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5"/>
            <p:cNvSpPr/>
            <p:nvPr/>
          </p:nvSpPr>
          <p:spPr>
            <a:xfrm>
              <a:off x="43539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5"/>
            <p:cNvSpPr/>
            <p:nvPr/>
          </p:nvSpPr>
          <p:spPr>
            <a:xfrm>
              <a:off x="43539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5"/>
            <p:cNvSpPr/>
            <p:nvPr/>
          </p:nvSpPr>
          <p:spPr>
            <a:xfrm>
              <a:off x="43539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5"/>
            <p:cNvSpPr/>
            <p:nvPr/>
          </p:nvSpPr>
          <p:spPr>
            <a:xfrm>
              <a:off x="43539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5"/>
            <p:cNvSpPr/>
            <p:nvPr/>
          </p:nvSpPr>
          <p:spPr>
            <a:xfrm>
              <a:off x="43539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5"/>
            <p:cNvSpPr/>
            <p:nvPr/>
          </p:nvSpPr>
          <p:spPr>
            <a:xfrm>
              <a:off x="43539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5"/>
            <p:cNvSpPr/>
            <p:nvPr/>
          </p:nvSpPr>
          <p:spPr>
            <a:xfrm>
              <a:off x="43539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5"/>
            <p:cNvSpPr/>
            <p:nvPr/>
          </p:nvSpPr>
          <p:spPr>
            <a:xfrm>
              <a:off x="43539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5"/>
            <p:cNvSpPr/>
            <p:nvPr/>
          </p:nvSpPr>
          <p:spPr>
            <a:xfrm>
              <a:off x="46478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5"/>
            <p:cNvSpPr/>
            <p:nvPr/>
          </p:nvSpPr>
          <p:spPr>
            <a:xfrm>
              <a:off x="46478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5"/>
            <p:cNvSpPr/>
            <p:nvPr/>
          </p:nvSpPr>
          <p:spPr>
            <a:xfrm>
              <a:off x="46478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5"/>
            <p:cNvSpPr/>
            <p:nvPr/>
          </p:nvSpPr>
          <p:spPr>
            <a:xfrm>
              <a:off x="46478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5"/>
            <p:cNvSpPr/>
            <p:nvPr/>
          </p:nvSpPr>
          <p:spPr>
            <a:xfrm>
              <a:off x="46478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5"/>
            <p:cNvSpPr/>
            <p:nvPr/>
          </p:nvSpPr>
          <p:spPr>
            <a:xfrm>
              <a:off x="46478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5"/>
            <p:cNvSpPr/>
            <p:nvPr/>
          </p:nvSpPr>
          <p:spPr>
            <a:xfrm>
              <a:off x="46478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5"/>
            <p:cNvSpPr/>
            <p:nvPr/>
          </p:nvSpPr>
          <p:spPr>
            <a:xfrm>
              <a:off x="46478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5"/>
            <p:cNvSpPr/>
            <p:nvPr/>
          </p:nvSpPr>
          <p:spPr>
            <a:xfrm>
              <a:off x="46478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5"/>
            <p:cNvSpPr/>
            <p:nvPr/>
          </p:nvSpPr>
          <p:spPr>
            <a:xfrm>
              <a:off x="46478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5"/>
            <p:cNvSpPr/>
            <p:nvPr/>
          </p:nvSpPr>
          <p:spPr>
            <a:xfrm>
              <a:off x="494177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5"/>
            <p:cNvSpPr/>
            <p:nvPr/>
          </p:nvSpPr>
          <p:spPr>
            <a:xfrm>
              <a:off x="494177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5"/>
            <p:cNvSpPr/>
            <p:nvPr/>
          </p:nvSpPr>
          <p:spPr>
            <a:xfrm>
              <a:off x="494177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5"/>
            <p:cNvSpPr/>
            <p:nvPr/>
          </p:nvSpPr>
          <p:spPr>
            <a:xfrm>
              <a:off x="494177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5"/>
            <p:cNvSpPr/>
            <p:nvPr/>
          </p:nvSpPr>
          <p:spPr>
            <a:xfrm>
              <a:off x="494177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5"/>
            <p:cNvSpPr/>
            <p:nvPr/>
          </p:nvSpPr>
          <p:spPr>
            <a:xfrm>
              <a:off x="494177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5"/>
            <p:cNvSpPr/>
            <p:nvPr/>
          </p:nvSpPr>
          <p:spPr>
            <a:xfrm>
              <a:off x="494177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5"/>
            <p:cNvSpPr/>
            <p:nvPr/>
          </p:nvSpPr>
          <p:spPr>
            <a:xfrm>
              <a:off x="494177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5"/>
            <p:cNvSpPr/>
            <p:nvPr/>
          </p:nvSpPr>
          <p:spPr>
            <a:xfrm>
              <a:off x="494177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5"/>
            <p:cNvSpPr/>
            <p:nvPr/>
          </p:nvSpPr>
          <p:spPr>
            <a:xfrm>
              <a:off x="494177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5"/>
            <p:cNvSpPr/>
            <p:nvPr/>
          </p:nvSpPr>
          <p:spPr>
            <a:xfrm>
              <a:off x="5235025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5"/>
            <p:cNvSpPr/>
            <p:nvPr/>
          </p:nvSpPr>
          <p:spPr>
            <a:xfrm>
              <a:off x="5235025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5"/>
            <p:cNvSpPr/>
            <p:nvPr/>
          </p:nvSpPr>
          <p:spPr>
            <a:xfrm>
              <a:off x="5235025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5"/>
            <p:cNvSpPr/>
            <p:nvPr/>
          </p:nvSpPr>
          <p:spPr>
            <a:xfrm>
              <a:off x="5235025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5"/>
            <p:cNvSpPr/>
            <p:nvPr/>
          </p:nvSpPr>
          <p:spPr>
            <a:xfrm>
              <a:off x="5235025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5"/>
            <p:cNvSpPr/>
            <p:nvPr/>
          </p:nvSpPr>
          <p:spPr>
            <a:xfrm>
              <a:off x="5235025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5"/>
            <p:cNvSpPr/>
            <p:nvPr/>
          </p:nvSpPr>
          <p:spPr>
            <a:xfrm>
              <a:off x="5235025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5"/>
            <p:cNvSpPr/>
            <p:nvPr/>
          </p:nvSpPr>
          <p:spPr>
            <a:xfrm>
              <a:off x="5235025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5"/>
            <p:cNvSpPr/>
            <p:nvPr/>
          </p:nvSpPr>
          <p:spPr>
            <a:xfrm>
              <a:off x="5235025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5"/>
            <p:cNvSpPr/>
            <p:nvPr/>
          </p:nvSpPr>
          <p:spPr>
            <a:xfrm>
              <a:off x="5235025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5"/>
            <p:cNvSpPr/>
            <p:nvPr/>
          </p:nvSpPr>
          <p:spPr>
            <a:xfrm>
              <a:off x="5375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5"/>
            <p:cNvSpPr/>
            <p:nvPr/>
          </p:nvSpPr>
          <p:spPr>
            <a:xfrm>
              <a:off x="831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5"/>
            <p:cNvSpPr/>
            <p:nvPr/>
          </p:nvSpPr>
          <p:spPr>
            <a:xfrm>
              <a:off x="2300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5"/>
            <p:cNvSpPr/>
            <p:nvPr/>
          </p:nvSpPr>
          <p:spPr>
            <a:xfrm>
              <a:off x="259440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5"/>
            <p:cNvSpPr/>
            <p:nvPr/>
          </p:nvSpPr>
          <p:spPr>
            <a:xfrm>
              <a:off x="28883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5"/>
            <p:cNvSpPr/>
            <p:nvPr/>
          </p:nvSpPr>
          <p:spPr>
            <a:xfrm>
              <a:off x="20065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5"/>
            <p:cNvSpPr/>
            <p:nvPr/>
          </p:nvSpPr>
          <p:spPr>
            <a:xfrm>
              <a:off x="46512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5"/>
            <p:cNvSpPr/>
            <p:nvPr/>
          </p:nvSpPr>
          <p:spPr>
            <a:xfrm>
              <a:off x="406340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5"/>
            <p:cNvSpPr/>
            <p:nvPr/>
          </p:nvSpPr>
          <p:spPr>
            <a:xfrm>
              <a:off x="3769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5"/>
            <p:cNvSpPr/>
            <p:nvPr/>
          </p:nvSpPr>
          <p:spPr>
            <a:xfrm>
              <a:off x="3182275" y="11835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5"/>
            <p:cNvSpPr/>
            <p:nvPr/>
          </p:nvSpPr>
          <p:spPr>
            <a:xfrm>
              <a:off x="3476225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5"/>
            <p:cNvSpPr/>
            <p:nvPr/>
          </p:nvSpPr>
          <p:spPr>
            <a:xfrm>
              <a:off x="43573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5"/>
            <p:cNvSpPr/>
            <p:nvPr/>
          </p:nvSpPr>
          <p:spPr>
            <a:xfrm>
              <a:off x="1419350" y="11835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5"/>
            <p:cNvSpPr/>
            <p:nvPr/>
          </p:nvSpPr>
          <p:spPr>
            <a:xfrm>
              <a:off x="5239150" y="11835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5"/>
            <p:cNvSpPr/>
            <p:nvPr/>
          </p:nvSpPr>
          <p:spPr>
            <a:xfrm>
              <a:off x="1713300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5"/>
            <p:cNvSpPr/>
            <p:nvPr/>
          </p:nvSpPr>
          <p:spPr>
            <a:xfrm>
              <a:off x="238125" y="11835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5"/>
            <p:cNvSpPr/>
            <p:nvPr/>
          </p:nvSpPr>
          <p:spPr>
            <a:xfrm>
              <a:off x="112542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5"/>
            <p:cNvSpPr/>
            <p:nvPr/>
          </p:nvSpPr>
          <p:spPr>
            <a:xfrm>
              <a:off x="4945225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5"/>
            <p:cNvSpPr/>
            <p:nvPr/>
          </p:nvSpPr>
          <p:spPr>
            <a:xfrm>
              <a:off x="5341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5"/>
            <p:cNvSpPr/>
            <p:nvPr/>
          </p:nvSpPr>
          <p:spPr>
            <a:xfrm>
              <a:off x="8280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5"/>
            <p:cNvSpPr/>
            <p:nvPr/>
          </p:nvSpPr>
          <p:spPr>
            <a:xfrm>
              <a:off x="112197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5"/>
            <p:cNvSpPr/>
            <p:nvPr/>
          </p:nvSpPr>
          <p:spPr>
            <a:xfrm>
              <a:off x="141592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5"/>
            <p:cNvSpPr/>
            <p:nvPr/>
          </p:nvSpPr>
          <p:spPr>
            <a:xfrm>
              <a:off x="1709175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5"/>
            <p:cNvSpPr/>
            <p:nvPr/>
          </p:nvSpPr>
          <p:spPr>
            <a:xfrm>
              <a:off x="200310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5"/>
            <p:cNvSpPr/>
            <p:nvPr/>
          </p:nvSpPr>
          <p:spPr>
            <a:xfrm>
              <a:off x="22970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5"/>
            <p:cNvSpPr/>
            <p:nvPr/>
          </p:nvSpPr>
          <p:spPr>
            <a:xfrm>
              <a:off x="259097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5"/>
            <p:cNvSpPr/>
            <p:nvPr/>
          </p:nvSpPr>
          <p:spPr>
            <a:xfrm>
              <a:off x="28849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5"/>
            <p:cNvSpPr/>
            <p:nvPr/>
          </p:nvSpPr>
          <p:spPr>
            <a:xfrm>
              <a:off x="31788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5"/>
            <p:cNvSpPr/>
            <p:nvPr/>
          </p:nvSpPr>
          <p:spPr>
            <a:xfrm>
              <a:off x="3472100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5"/>
            <p:cNvSpPr/>
            <p:nvPr/>
          </p:nvSpPr>
          <p:spPr>
            <a:xfrm>
              <a:off x="376602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5"/>
            <p:cNvSpPr/>
            <p:nvPr/>
          </p:nvSpPr>
          <p:spPr>
            <a:xfrm>
              <a:off x="405997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5"/>
            <p:cNvSpPr/>
            <p:nvPr/>
          </p:nvSpPr>
          <p:spPr>
            <a:xfrm>
              <a:off x="43539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5"/>
            <p:cNvSpPr/>
            <p:nvPr/>
          </p:nvSpPr>
          <p:spPr>
            <a:xfrm>
              <a:off x="46478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5"/>
            <p:cNvSpPr/>
            <p:nvPr/>
          </p:nvSpPr>
          <p:spPr>
            <a:xfrm>
              <a:off x="494177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5"/>
            <p:cNvSpPr/>
            <p:nvPr/>
          </p:nvSpPr>
          <p:spPr>
            <a:xfrm>
              <a:off x="5235025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5"/>
            <p:cNvSpPr/>
            <p:nvPr/>
          </p:nvSpPr>
          <p:spPr>
            <a:xfrm>
              <a:off x="3476225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5"/>
            <p:cNvSpPr/>
            <p:nvPr/>
          </p:nvSpPr>
          <p:spPr>
            <a:xfrm>
              <a:off x="3182275" y="14850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5"/>
            <p:cNvSpPr/>
            <p:nvPr/>
          </p:nvSpPr>
          <p:spPr>
            <a:xfrm>
              <a:off x="406340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5"/>
            <p:cNvSpPr/>
            <p:nvPr/>
          </p:nvSpPr>
          <p:spPr>
            <a:xfrm>
              <a:off x="3769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5"/>
            <p:cNvSpPr/>
            <p:nvPr/>
          </p:nvSpPr>
          <p:spPr>
            <a:xfrm>
              <a:off x="46512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5"/>
            <p:cNvSpPr/>
            <p:nvPr/>
          </p:nvSpPr>
          <p:spPr>
            <a:xfrm>
              <a:off x="4945225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5"/>
            <p:cNvSpPr/>
            <p:nvPr/>
          </p:nvSpPr>
          <p:spPr>
            <a:xfrm>
              <a:off x="1419350" y="14850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5"/>
            <p:cNvSpPr/>
            <p:nvPr/>
          </p:nvSpPr>
          <p:spPr>
            <a:xfrm>
              <a:off x="20065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5"/>
            <p:cNvSpPr/>
            <p:nvPr/>
          </p:nvSpPr>
          <p:spPr>
            <a:xfrm>
              <a:off x="1713300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5"/>
            <p:cNvSpPr/>
            <p:nvPr/>
          </p:nvSpPr>
          <p:spPr>
            <a:xfrm>
              <a:off x="831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5"/>
            <p:cNvSpPr/>
            <p:nvPr/>
          </p:nvSpPr>
          <p:spPr>
            <a:xfrm>
              <a:off x="5239150" y="14850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5"/>
            <p:cNvSpPr/>
            <p:nvPr/>
          </p:nvSpPr>
          <p:spPr>
            <a:xfrm>
              <a:off x="112542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5"/>
            <p:cNvSpPr/>
            <p:nvPr/>
          </p:nvSpPr>
          <p:spPr>
            <a:xfrm>
              <a:off x="238125" y="14850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5"/>
            <p:cNvSpPr/>
            <p:nvPr/>
          </p:nvSpPr>
          <p:spPr>
            <a:xfrm>
              <a:off x="43573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5"/>
            <p:cNvSpPr/>
            <p:nvPr/>
          </p:nvSpPr>
          <p:spPr>
            <a:xfrm>
              <a:off x="2300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5"/>
            <p:cNvSpPr/>
            <p:nvPr/>
          </p:nvSpPr>
          <p:spPr>
            <a:xfrm>
              <a:off x="28883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5"/>
            <p:cNvSpPr/>
            <p:nvPr/>
          </p:nvSpPr>
          <p:spPr>
            <a:xfrm>
              <a:off x="259440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5"/>
            <p:cNvSpPr/>
            <p:nvPr/>
          </p:nvSpPr>
          <p:spPr>
            <a:xfrm>
              <a:off x="5375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5"/>
            <p:cNvSpPr/>
            <p:nvPr/>
          </p:nvSpPr>
          <p:spPr>
            <a:xfrm>
              <a:off x="5341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5"/>
            <p:cNvSpPr/>
            <p:nvPr/>
          </p:nvSpPr>
          <p:spPr>
            <a:xfrm>
              <a:off x="8280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5"/>
            <p:cNvSpPr/>
            <p:nvPr/>
          </p:nvSpPr>
          <p:spPr>
            <a:xfrm>
              <a:off x="112197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5"/>
            <p:cNvSpPr/>
            <p:nvPr/>
          </p:nvSpPr>
          <p:spPr>
            <a:xfrm>
              <a:off x="141592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5"/>
            <p:cNvSpPr/>
            <p:nvPr/>
          </p:nvSpPr>
          <p:spPr>
            <a:xfrm>
              <a:off x="1709175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5"/>
            <p:cNvSpPr/>
            <p:nvPr/>
          </p:nvSpPr>
          <p:spPr>
            <a:xfrm>
              <a:off x="200310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5"/>
            <p:cNvSpPr/>
            <p:nvPr/>
          </p:nvSpPr>
          <p:spPr>
            <a:xfrm>
              <a:off x="22970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5"/>
            <p:cNvSpPr/>
            <p:nvPr/>
          </p:nvSpPr>
          <p:spPr>
            <a:xfrm>
              <a:off x="259097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5"/>
            <p:cNvSpPr/>
            <p:nvPr/>
          </p:nvSpPr>
          <p:spPr>
            <a:xfrm>
              <a:off x="28849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5"/>
            <p:cNvSpPr/>
            <p:nvPr/>
          </p:nvSpPr>
          <p:spPr>
            <a:xfrm>
              <a:off x="31788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5"/>
            <p:cNvSpPr/>
            <p:nvPr/>
          </p:nvSpPr>
          <p:spPr>
            <a:xfrm>
              <a:off x="3472100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5"/>
            <p:cNvSpPr/>
            <p:nvPr/>
          </p:nvSpPr>
          <p:spPr>
            <a:xfrm>
              <a:off x="376602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5"/>
            <p:cNvSpPr/>
            <p:nvPr/>
          </p:nvSpPr>
          <p:spPr>
            <a:xfrm>
              <a:off x="405997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5"/>
            <p:cNvSpPr/>
            <p:nvPr/>
          </p:nvSpPr>
          <p:spPr>
            <a:xfrm>
              <a:off x="43539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5"/>
            <p:cNvSpPr/>
            <p:nvPr/>
          </p:nvSpPr>
          <p:spPr>
            <a:xfrm>
              <a:off x="46478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5"/>
            <p:cNvSpPr/>
            <p:nvPr/>
          </p:nvSpPr>
          <p:spPr>
            <a:xfrm>
              <a:off x="494177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5"/>
            <p:cNvSpPr/>
            <p:nvPr/>
          </p:nvSpPr>
          <p:spPr>
            <a:xfrm>
              <a:off x="5235025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5"/>
            <p:cNvSpPr/>
            <p:nvPr/>
          </p:nvSpPr>
          <p:spPr>
            <a:xfrm>
              <a:off x="3182275" y="17858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5"/>
            <p:cNvSpPr/>
            <p:nvPr/>
          </p:nvSpPr>
          <p:spPr>
            <a:xfrm>
              <a:off x="28883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5"/>
            <p:cNvSpPr/>
            <p:nvPr/>
          </p:nvSpPr>
          <p:spPr>
            <a:xfrm>
              <a:off x="4945225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5"/>
            <p:cNvSpPr/>
            <p:nvPr/>
          </p:nvSpPr>
          <p:spPr>
            <a:xfrm>
              <a:off x="259440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5"/>
            <p:cNvSpPr/>
            <p:nvPr/>
          </p:nvSpPr>
          <p:spPr>
            <a:xfrm>
              <a:off x="3476225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5"/>
            <p:cNvSpPr/>
            <p:nvPr/>
          </p:nvSpPr>
          <p:spPr>
            <a:xfrm>
              <a:off x="238125" y="17858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5"/>
            <p:cNvSpPr/>
            <p:nvPr/>
          </p:nvSpPr>
          <p:spPr>
            <a:xfrm>
              <a:off x="5239150" y="17858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5"/>
            <p:cNvSpPr/>
            <p:nvPr/>
          </p:nvSpPr>
          <p:spPr>
            <a:xfrm>
              <a:off x="20065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5"/>
            <p:cNvSpPr/>
            <p:nvPr/>
          </p:nvSpPr>
          <p:spPr>
            <a:xfrm>
              <a:off x="46512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5"/>
            <p:cNvSpPr/>
            <p:nvPr/>
          </p:nvSpPr>
          <p:spPr>
            <a:xfrm>
              <a:off x="43573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5"/>
            <p:cNvSpPr/>
            <p:nvPr/>
          </p:nvSpPr>
          <p:spPr>
            <a:xfrm>
              <a:off x="406340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5"/>
            <p:cNvSpPr/>
            <p:nvPr/>
          </p:nvSpPr>
          <p:spPr>
            <a:xfrm>
              <a:off x="2300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5"/>
            <p:cNvSpPr/>
            <p:nvPr/>
          </p:nvSpPr>
          <p:spPr>
            <a:xfrm>
              <a:off x="1713300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5"/>
            <p:cNvSpPr/>
            <p:nvPr/>
          </p:nvSpPr>
          <p:spPr>
            <a:xfrm>
              <a:off x="112542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5"/>
            <p:cNvSpPr/>
            <p:nvPr/>
          </p:nvSpPr>
          <p:spPr>
            <a:xfrm>
              <a:off x="3769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5"/>
            <p:cNvSpPr/>
            <p:nvPr/>
          </p:nvSpPr>
          <p:spPr>
            <a:xfrm>
              <a:off x="831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5"/>
            <p:cNvSpPr/>
            <p:nvPr/>
          </p:nvSpPr>
          <p:spPr>
            <a:xfrm>
              <a:off x="5375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5"/>
            <p:cNvSpPr/>
            <p:nvPr/>
          </p:nvSpPr>
          <p:spPr>
            <a:xfrm>
              <a:off x="1419350" y="17858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5"/>
            <p:cNvSpPr/>
            <p:nvPr/>
          </p:nvSpPr>
          <p:spPr>
            <a:xfrm>
              <a:off x="5341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5"/>
            <p:cNvSpPr/>
            <p:nvPr/>
          </p:nvSpPr>
          <p:spPr>
            <a:xfrm>
              <a:off x="8280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5"/>
            <p:cNvSpPr/>
            <p:nvPr/>
          </p:nvSpPr>
          <p:spPr>
            <a:xfrm>
              <a:off x="112197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5"/>
            <p:cNvSpPr/>
            <p:nvPr/>
          </p:nvSpPr>
          <p:spPr>
            <a:xfrm>
              <a:off x="141592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5"/>
            <p:cNvSpPr/>
            <p:nvPr/>
          </p:nvSpPr>
          <p:spPr>
            <a:xfrm>
              <a:off x="1709175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5"/>
            <p:cNvSpPr/>
            <p:nvPr/>
          </p:nvSpPr>
          <p:spPr>
            <a:xfrm>
              <a:off x="200310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5"/>
            <p:cNvSpPr/>
            <p:nvPr/>
          </p:nvSpPr>
          <p:spPr>
            <a:xfrm>
              <a:off x="22970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5"/>
            <p:cNvSpPr/>
            <p:nvPr/>
          </p:nvSpPr>
          <p:spPr>
            <a:xfrm>
              <a:off x="259097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5"/>
            <p:cNvSpPr/>
            <p:nvPr/>
          </p:nvSpPr>
          <p:spPr>
            <a:xfrm>
              <a:off x="28849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5"/>
            <p:cNvSpPr/>
            <p:nvPr/>
          </p:nvSpPr>
          <p:spPr>
            <a:xfrm>
              <a:off x="31788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5"/>
            <p:cNvSpPr/>
            <p:nvPr/>
          </p:nvSpPr>
          <p:spPr>
            <a:xfrm>
              <a:off x="3472100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5"/>
            <p:cNvSpPr/>
            <p:nvPr/>
          </p:nvSpPr>
          <p:spPr>
            <a:xfrm>
              <a:off x="376602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5"/>
            <p:cNvSpPr/>
            <p:nvPr/>
          </p:nvSpPr>
          <p:spPr>
            <a:xfrm>
              <a:off x="405997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5"/>
            <p:cNvSpPr/>
            <p:nvPr/>
          </p:nvSpPr>
          <p:spPr>
            <a:xfrm>
              <a:off x="43539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5"/>
            <p:cNvSpPr/>
            <p:nvPr/>
          </p:nvSpPr>
          <p:spPr>
            <a:xfrm>
              <a:off x="46478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5"/>
            <p:cNvSpPr/>
            <p:nvPr/>
          </p:nvSpPr>
          <p:spPr>
            <a:xfrm>
              <a:off x="494177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5"/>
            <p:cNvSpPr/>
            <p:nvPr/>
          </p:nvSpPr>
          <p:spPr>
            <a:xfrm>
              <a:off x="5235025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5"/>
            <p:cNvSpPr/>
            <p:nvPr/>
          </p:nvSpPr>
          <p:spPr>
            <a:xfrm>
              <a:off x="3769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5"/>
            <p:cNvSpPr/>
            <p:nvPr/>
          </p:nvSpPr>
          <p:spPr>
            <a:xfrm>
              <a:off x="1713300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5"/>
            <p:cNvSpPr/>
            <p:nvPr/>
          </p:nvSpPr>
          <p:spPr>
            <a:xfrm>
              <a:off x="3476225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5"/>
            <p:cNvSpPr/>
            <p:nvPr/>
          </p:nvSpPr>
          <p:spPr>
            <a:xfrm>
              <a:off x="5375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5"/>
            <p:cNvSpPr/>
            <p:nvPr/>
          </p:nvSpPr>
          <p:spPr>
            <a:xfrm>
              <a:off x="1419350" y="2087275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5"/>
            <p:cNvSpPr/>
            <p:nvPr/>
          </p:nvSpPr>
          <p:spPr>
            <a:xfrm>
              <a:off x="831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5"/>
            <p:cNvSpPr/>
            <p:nvPr/>
          </p:nvSpPr>
          <p:spPr>
            <a:xfrm>
              <a:off x="5239150" y="2087275"/>
              <a:ext cx="286400" cy="3475"/>
            </a:xfrm>
            <a:custGeom>
              <a:avLst/>
              <a:gdLst/>
              <a:ahLst/>
              <a:cxnLst/>
              <a:rect l="l" t="t" r="r" b="b"/>
              <a:pathLst>
                <a:path w="1145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5"/>
            <p:cNvSpPr/>
            <p:nvPr/>
          </p:nvSpPr>
          <p:spPr>
            <a:xfrm>
              <a:off x="4945225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5"/>
            <p:cNvSpPr/>
            <p:nvPr/>
          </p:nvSpPr>
          <p:spPr>
            <a:xfrm>
              <a:off x="406340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5"/>
            <p:cNvSpPr/>
            <p:nvPr/>
          </p:nvSpPr>
          <p:spPr>
            <a:xfrm>
              <a:off x="112542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5"/>
            <p:cNvSpPr/>
            <p:nvPr/>
          </p:nvSpPr>
          <p:spPr>
            <a:xfrm>
              <a:off x="238125" y="2087275"/>
              <a:ext cx="296000" cy="3475"/>
            </a:xfrm>
            <a:custGeom>
              <a:avLst/>
              <a:gdLst/>
              <a:ahLst/>
              <a:cxnLst/>
              <a:rect l="l" t="t" r="r" b="b"/>
              <a:pathLst>
                <a:path w="11840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5"/>
            <p:cNvSpPr/>
            <p:nvPr/>
          </p:nvSpPr>
          <p:spPr>
            <a:xfrm>
              <a:off x="28883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5"/>
            <p:cNvSpPr/>
            <p:nvPr/>
          </p:nvSpPr>
          <p:spPr>
            <a:xfrm>
              <a:off x="43573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5"/>
            <p:cNvSpPr/>
            <p:nvPr/>
          </p:nvSpPr>
          <p:spPr>
            <a:xfrm>
              <a:off x="20065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5"/>
            <p:cNvSpPr/>
            <p:nvPr/>
          </p:nvSpPr>
          <p:spPr>
            <a:xfrm>
              <a:off x="3182275" y="2087275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5"/>
            <p:cNvSpPr/>
            <p:nvPr/>
          </p:nvSpPr>
          <p:spPr>
            <a:xfrm>
              <a:off x="46512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5"/>
            <p:cNvSpPr/>
            <p:nvPr/>
          </p:nvSpPr>
          <p:spPr>
            <a:xfrm>
              <a:off x="2300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5"/>
            <p:cNvSpPr/>
            <p:nvPr/>
          </p:nvSpPr>
          <p:spPr>
            <a:xfrm>
              <a:off x="259440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5"/>
            <p:cNvSpPr/>
            <p:nvPr/>
          </p:nvSpPr>
          <p:spPr>
            <a:xfrm>
              <a:off x="5341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5"/>
            <p:cNvSpPr/>
            <p:nvPr/>
          </p:nvSpPr>
          <p:spPr>
            <a:xfrm>
              <a:off x="8280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5"/>
            <p:cNvSpPr/>
            <p:nvPr/>
          </p:nvSpPr>
          <p:spPr>
            <a:xfrm>
              <a:off x="112197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5"/>
            <p:cNvSpPr/>
            <p:nvPr/>
          </p:nvSpPr>
          <p:spPr>
            <a:xfrm>
              <a:off x="141592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5"/>
            <p:cNvSpPr/>
            <p:nvPr/>
          </p:nvSpPr>
          <p:spPr>
            <a:xfrm>
              <a:off x="1709175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5"/>
            <p:cNvSpPr/>
            <p:nvPr/>
          </p:nvSpPr>
          <p:spPr>
            <a:xfrm>
              <a:off x="200310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5"/>
            <p:cNvSpPr/>
            <p:nvPr/>
          </p:nvSpPr>
          <p:spPr>
            <a:xfrm>
              <a:off x="22970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5"/>
            <p:cNvSpPr/>
            <p:nvPr/>
          </p:nvSpPr>
          <p:spPr>
            <a:xfrm>
              <a:off x="259097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5"/>
            <p:cNvSpPr/>
            <p:nvPr/>
          </p:nvSpPr>
          <p:spPr>
            <a:xfrm>
              <a:off x="28849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5"/>
            <p:cNvSpPr/>
            <p:nvPr/>
          </p:nvSpPr>
          <p:spPr>
            <a:xfrm>
              <a:off x="31788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5"/>
            <p:cNvSpPr/>
            <p:nvPr/>
          </p:nvSpPr>
          <p:spPr>
            <a:xfrm>
              <a:off x="3472100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5"/>
            <p:cNvSpPr/>
            <p:nvPr/>
          </p:nvSpPr>
          <p:spPr>
            <a:xfrm>
              <a:off x="376602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5"/>
            <p:cNvSpPr/>
            <p:nvPr/>
          </p:nvSpPr>
          <p:spPr>
            <a:xfrm>
              <a:off x="405997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5"/>
            <p:cNvSpPr/>
            <p:nvPr/>
          </p:nvSpPr>
          <p:spPr>
            <a:xfrm>
              <a:off x="43539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5"/>
            <p:cNvSpPr/>
            <p:nvPr/>
          </p:nvSpPr>
          <p:spPr>
            <a:xfrm>
              <a:off x="46478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5"/>
            <p:cNvSpPr/>
            <p:nvPr/>
          </p:nvSpPr>
          <p:spPr>
            <a:xfrm>
              <a:off x="494177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5"/>
            <p:cNvSpPr/>
            <p:nvPr/>
          </p:nvSpPr>
          <p:spPr>
            <a:xfrm>
              <a:off x="5235025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5"/>
            <p:cNvSpPr/>
            <p:nvPr/>
          </p:nvSpPr>
          <p:spPr>
            <a:xfrm>
              <a:off x="112542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5"/>
            <p:cNvSpPr/>
            <p:nvPr/>
          </p:nvSpPr>
          <p:spPr>
            <a:xfrm>
              <a:off x="2300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5"/>
            <p:cNvSpPr/>
            <p:nvPr/>
          </p:nvSpPr>
          <p:spPr>
            <a:xfrm>
              <a:off x="1419350" y="2388075"/>
              <a:ext cx="289850" cy="4150"/>
            </a:xfrm>
            <a:custGeom>
              <a:avLst/>
              <a:gdLst/>
              <a:ahLst/>
              <a:cxnLst/>
              <a:rect l="l" t="t" r="r" b="b"/>
              <a:pathLst>
                <a:path w="11594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5"/>
            <p:cNvSpPr/>
            <p:nvPr/>
          </p:nvSpPr>
          <p:spPr>
            <a:xfrm>
              <a:off x="5239150" y="2388075"/>
              <a:ext cx="286400" cy="4150"/>
            </a:xfrm>
            <a:custGeom>
              <a:avLst/>
              <a:gdLst/>
              <a:ahLst/>
              <a:cxnLst/>
              <a:rect l="l" t="t" r="r" b="b"/>
              <a:pathLst>
                <a:path w="1145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456" y="166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5"/>
            <p:cNvSpPr/>
            <p:nvPr/>
          </p:nvSpPr>
          <p:spPr>
            <a:xfrm>
              <a:off x="406340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5"/>
            <p:cNvSpPr/>
            <p:nvPr/>
          </p:nvSpPr>
          <p:spPr>
            <a:xfrm>
              <a:off x="3769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5"/>
            <p:cNvSpPr/>
            <p:nvPr/>
          </p:nvSpPr>
          <p:spPr>
            <a:xfrm>
              <a:off x="28883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5"/>
            <p:cNvSpPr/>
            <p:nvPr/>
          </p:nvSpPr>
          <p:spPr>
            <a:xfrm>
              <a:off x="20065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5"/>
            <p:cNvSpPr/>
            <p:nvPr/>
          </p:nvSpPr>
          <p:spPr>
            <a:xfrm>
              <a:off x="259440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5"/>
            <p:cNvSpPr/>
            <p:nvPr/>
          </p:nvSpPr>
          <p:spPr>
            <a:xfrm>
              <a:off x="1713300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5"/>
            <p:cNvSpPr/>
            <p:nvPr/>
          </p:nvSpPr>
          <p:spPr>
            <a:xfrm>
              <a:off x="238125" y="2388075"/>
              <a:ext cx="296000" cy="4150"/>
            </a:xfrm>
            <a:custGeom>
              <a:avLst/>
              <a:gdLst/>
              <a:ahLst/>
              <a:cxnLst/>
              <a:rect l="l" t="t" r="r" b="b"/>
              <a:pathLst>
                <a:path w="11840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840" y="166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5"/>
            <p:cNvSpPr/>
            <p:nvPr/>
          </p:nvSpPr>
          <p:spPr>
            <a:xfrm>
              <a:off x="3476225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5"/>
            <p:cNvSpPr/>
            <p:nvPr/>
          </p:nvSpPr>
          <p:spPr>
            <a:xfrm>
              <a:off x="3182275" y="2388075"/>
              <a:ext cx="289850" cy="4150"/>
            </a:xfrm>
            <a:custGeom>
              <a:avLst/>
              <a:gdLst/>
              <a:ahLst/>
              <a:cxnLst/>
              <a:rect l="l" t="t" r="r" b="b"/>
              <a:pathLst>
                <a:path w="11594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5"/>
            <p:cNvSpPr/>
            <p:nvPr/>
          </p:nvSpPr>
          <p:spPr>
            <a:xfrm>
              <a:off x="4945225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5"/>
            <p:cNvSpPr/>
            <p:nvPr/>
          </p:nvSpPr>
          <p:spPr>
            <a:xfrm>
              <a:off x="831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5"/>
            <p:cNvSpPr/>
            <p:nvPr/>
          </p:nvSpPr>
          <p:spPr>
            <a:xfrm>
              <a:off x="46512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5"/>
            <p:cNvSpPr/>
            <p:nvPr/>
          </p:nvSpPr>
          <p:spPr>
            <a:xfrm>
              <a:off x="43573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5"/>
            <p:cNvSpPr/>
            <p:nvPr/>
          </p:nvSpPr>
          <p:spPr>
            <a:xfrm>
              <a:off x="5375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5"/>
            <p:cNvSpPr/>
            <p:nvPr/>
          </p:nvSpPr>
          <p:spPr>
            <a:xfrm>
              <a:off x="5341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5"/>
            <p:cNvSpPr/>
            <p:nvPr/>
          </p:nvSpPr>
          <p:spPr>
            <a:xfrm>
              <a:off x="8280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5"/>
            <p:cNvSpPr/>
            <p:nvPr/>
          </p:nvSpPr>
          <p:spPr>
            <a:xfrm>
              <a:off x="112197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5"/>
            <p:cNvSpPr/>
            <p:nvPr/>
          </p:nvSpPr>
          <p:spPr>
            <a:xfrm>
              <a:off x="141592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5"/>
            <p:cNvSpPr/>
            <p:nvPr/>
          </p:nvSpPr>
          <p:spPr>
            <a:xfrm>
              <a:off x="1709175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5"/>
            <p:cNvSpPr/>
            <p:nvPr/>
          </p:nvSpPr>
          <p:spPr>
            <a:xfrm>
              <a:off x="200310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5"/>
            <p:cNvSpPr/>
            <p:nvPr/>
          </p:nvSpPr>
          <p:spPr>
            <a:xfrm>
              <a:off x="22970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7" y="16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5"/>
            <p:cNvSpPr/>
            <p:nvPr/>
          </p:nvSpPr>
          <p:spPr>
            <a:xfrm>
              <a:off x="259097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5"/>
            <p:cNvSpPr/>
            <p:nvPr/>
          </p:nvSpPr>
          <p:spPr>
            <a:xfrm>
              <a:off x="28849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5"/>
            <p:cNvSpPr/>
            <p:nvPr/>
          </p:nvSpPr>
          <p:spPr>
            <a:xfrm>
              <a:off x="31788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5"/>
            <p:cNvSpPr/>
            <p:nvPr/>
          </p:nvSpPr>
          <p:spPr>
            <a:xfrm>
              <a:off x="3472100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5"/>
            <p:cNvSpPr/>
            <p:nvPr/>
          </p:nvSpPr>
          <p:spPr>
            <a:xfrm>
              <a:off x="376602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5"/>
            <p:cNvSpPr/>
            <p:nvPr/>
          </p:nvSpPr>
          <p:spPr>
            <a:xfrm>
              <a:off x="405997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5"/>
            <p:cNvSpPr/>
            <p:nvPr/>
          </p:nvSpPr>
          <p:spPr>
            <a:xfrm>
              <a:off x="43539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5"/>
            <p:cNvSpPr/>
            <p:nvPr/>
          </p:nvSpPr>
          <p:spPr>
            <a:xfrm>
              <a:off x="46478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5"/>
            <p:cNvSpPr/>
            <p:nvPr/>
          </p:nvSpPr>
          <p:spPr>
            <a:xfrm>
              <a:off x="494177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5"/>
            <p:cNvSpPr/>
            <p:nvPr/>
          </p:nvSpPr>
          <p:spPr>
            <a:xfrm>
              <a:off x="5235025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5"/>
            <p:cNvSpPr/>
            <p:nvPr/>
          </p:nvSpPr>
          <p:spPr>
            <a:xfrm>
              <a:off x="4945225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5"/>
            <p:cNvSpPr/>
            <p:nvPr/>
          </p:nvSpPr>
          <p:spPr>
            <a:xfrm>
              <a:off x="20065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5"/>
            <p:cNvSpPr/>
            <p:nvPr/>
          </p:nvSpPr>
          <p:spPr>
            <a:xfrm>
              <a:off x="1713300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5"/>
            <p:cNvSpPr/>
            <p:nvPr/>
          </p:nvSpPr>
          <p:spPr>
            <a:xfrm>
              <a:off x="1419350" y="26895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5"/>
            <p:cNvSpPr/>
            <p:nvPr/>
          </p:nvSpPr>
          <p:spPr>
            <a:xfrm>
              <a:off x="259440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5"/>
            <p:cNvSpPr/>
            <p:nvPr/>
          </p:nvSpPr>
          <p:spPr>
            <a:xfrm>
              <a:off x="3182275" y="26895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5"/>
            <p:cNvSpPr/>
            <p:nvPr/>
          </p:nvSpPr>
          <p:spPr>
            <a:xfrm>
              <a:off x="3476225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5"/>
            <p:cNvSpPr/>
            <p:nvPr/>
          </p:nvSpPr>
          <p:spPr>
            <a:xfrm>
              <a:off x="3769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5"/>
            <p:cNvSpPr/>
            <p:nvPr/>
          </p:nvSpPr>
          <p:spPr>
            <a:xfrm>
              <a:off x="28883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5"/>
            <p:cNvSpPr/>
            <p:nvPr/>
          </p:nvSpPr>
          <p:spPr>
            <a:xfrm>
              <a:off x="406340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5"/>
            <p:cNvSpPr/>
            <p:nvPr/>
          </p:nvSpPr>
          <p:spPr>
            <a:xfrm>
              <a:off x="2300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5"/>
            <p:cNvSpPr/>
            <p:nvPr/>
          </p:nvSpPr>
          <p:spPr>
            <a:xfrm>
              <a:off x="46512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5"/>
            <p:cNvSpPr/>
            <p:nvPr/>
          </p:nvSpPr>
          <p:spPr>
            <a:xfrm>
              <a:off x="112542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5"/>
            <p:cNvSpPr/>
            <p:nvPr/>
          </p:nvSpPr>
          <p:spPr>
            <a:xfrm>
              <a:off x="238125" y="26895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5"/>
            <p:cNvSpPr/>
            <p:nvPr/>
          </p:nvSpPr>
          <p:spPr>
            <a:xfrm>
              <a:off x="5375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5"/>
            <p:cNvSpPr/>
            <p:nvPr/>
          </p:nvSpPr>
          <p:spPr>
            <a:xfrm>
              <a:off x="5239150" y="26895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5"/>
            <p:cNvSpPr/>
            <p:nvPr/>
          </p:nvSpPr>
          <p:spPr>
            <a:xfrm>
              <a:off x="831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5"/>
            <p:cNvSpPr/>
            <p:nvPr/>
          </p:nvSpPr>
          <p:spPr>
            <a:xfrm>
              <a:off x="43573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5"/>
            <p:cNvSpPr/>
            <p:nvPr/>
          </p:nvSpPr>
          <p:spPr>
            <a:xfrm>
              <a:off x="5341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5"/>
            <p:cNvSpPr/>
            <p:nvPr/>
          </p:nvSpPr>
          <p:spPr>
            <a:xfrm>
              <a:off x="8280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5"/>
            <p:cNvSpPr/>
            <p:nvPr/>
          </p:nvSpPr>
          <p:spPr>
            <a:xfrm>
              <a:off x="112197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5"/>
            <p:cNvSpPr/>
            <p:nvPr/>
          </p:nvSpPr>
          <p:spPr>
            <a:xfrm>
              <a:off x="141592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5"/>
            <p:cNvSpPr/>
            <p:nvPr/>
          </p:nvSpPr>
          <p:spPr>
            <a:xfrm>
              <a:off x="1709175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5"/>
            <p:cNvSpPr/>
            <p:nvPr/>
          </p:nvSpPr>
          <p:spPr>
            <a:xfrm>
              <a:off x="200310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5"/>
            <p:cNvSpPr/>
            <p:nvPr/>
          </p:nvSpPr>
          <p:spPr>
            <a:xfrm>
              <a:off x="22970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5"/>
            <p:cNvSpPr/>
            <p:nvPr/>
          </p:nvSpPr>
          <p:spPr>
            <a:xfrm>
              <a:off x="259097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5"/>
            <p:cNvSpPr/>
            <p:nvPr/>
          </p:nvSpPr>
          <p:spPr>
            <a:xfrm>
              <a:off x="28849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5"/>
            <p:cNvSpPr/>
            <p:nvPr/>
          </p:nvSpPr>
          <p:spPr>
            <a:xfrm>
              <a:off x="31788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5"/>
            <p:cNvSpPr/>
            <p:nvPr/>
          </p:nvSpPr>
          <p:spPr>
            <a:xfrm>
              <a:off x="3472100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5"/>
            <p:cNvSpPr/>
            <p:nvPr/>
          </p:nvSpPr>
          <p:spPr>
            <a:xfrm>
              <a:off x="376602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5"/>
            <p:cNvSpPr/>
            <p:nvPr/>
          </p:nvSpPr>
          <p:spPr>
            <a:xfrm>
              <a:off x="405997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5"/>
            <p:cNvSpPr/>
            <p:nvPr/>
          </p:nvSpPr>
          <p:spPr>
            <a:xfrm>
              <a:off x="43539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5"/>
            <p:cNvSpPr/>
            <p:nvPr/>
          </p:nvSpPr>
          <p:spPr>
            <a:xfrm>
              <a:off x="46478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5"/>
            <p:cNvSpPr/>
            <p:nvPr/>
          </p:nvSpPr>
          <p:spPr>
            <a:xfrm>
              <a:off x="494177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5"/>
            <p:cNvSpPr/>
            <p:nvPr/>
          </p:nvSpPr>
          <p:spPr>
            <a:xfrm>
              <a:off x="5235025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5"/>
            <p:cNvSpPr/>
            <p:nvPr/>
          </p:nvSpPr>
          <p:spPr>
            <a:xfrm>
              <a:off x="1713300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5"/>
            <p:cNvSpPr/>
            <p:nvPr/>
          </p:nvSpPr>
          <p:spPr>
            <a:xfrm>
              <a:off x="238125" y="29910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5"/>
            <p:cNvSpPr/>
            <p:nvPr/>
          </p:nvSpPr>
          <p:spPr>
            <a:xfrm>
              <a:off x="20065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5"/>
            <p:cNvSpPr/>
            <p:nvPr/>
          </p:nvSpPr>
          <p:spPr>
            <a:xfrm>
              <a:off x="259440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5"/>
            <p:cNvSpPr/>
            <p:nvPr/>
          </p:nvSpPr>
          <p:spPr>
            <a:xfrm>
              <a:off x="5239150" y="29910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5"/>
            <p:cNvSpPr/>
            <p:nvPr/>
          </p:nvSpPr>
          <p:spPr>
            <a:xfrm>
              <a:off x="5375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5"/>
            <p:cNvSpPr/>
            <p:nvPr/>
          </p:nvSpPr>
          <p:spPr>
            <a:xfrm>
              <a:off x="4945225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5"/>
            <p:cNvSpPr/>
            <p:nvPr/>
          </p:nvSpPr>
          <p:spPr>
            <a:xfrm>
              <a:off x="831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5"/>
            <p:cNvSpPr/>
            <p:nvPr/>
          </p:nvSpPr>
          <p:spPr>
            <a:xfrm>
              <a:off x="46512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5"/>
            <p:cNvSpPr/>
            <p:nvPr/>
          </p:nvSpPr>
          <p:spPr>
            <a:xfrm>
              <a:off x="2300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5"/>
            <p:cNvSpPr/>
            <p:nvPr/>
          </p:nvSpPr>
          <p:spPr>
            <a:xfrm>
              <a:off x="406340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5"/>
            <p:cNvSpPr/>
            <p:nvPr/>
          </p:nvSpPr>
          <p:spPr>
            <a:xfrm>
              <a:off x="28883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5"/>
            <p:cNvSpPr/>
            <p:nvPr/>
          </p:nvSpPr>
          <p:spPr>
            <a:xfrm>
              <a:off x="3769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5"/>
            <p:cNvSpPr/>
            <p:nvPr/>
          </p:nvSpPr>
          <p:spPr>
            <a:xfrm>
              <a:off x="3476225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5"/>
            <p:cNvSpPr/>
            <p:nvPr/>
          </p:nvSpPr>
          <p:spPr>
            <a:xfrm>
              <a:off x="3182275" y="29910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5"/>
            <p:cNvSpPr/>
            <p:nvPr/>
          </p:nvSpPr>
          <p:spPr>
            <a:xfrm>
              <a:off x="43573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5"/>
            <p:cNvSpPr/>
            <p:nvPr/>
          </p:nvSpPr>
          <p:spPr>
            <a:xfrm>
              <a:off x="112542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5"/>
            <p:cNvSpPr/>
            <p:nvPr/>
          </p:nvSpPr>
          <p:spPr>
            <a:xfrm>
              <a:off x="1419350" y="29910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5"/>
            <p:cNvSpPr/>
            <p:nvPr/>
          </p:nvSpPr>
          <p:spPr>
            <a:xfrm>
              <a:off x="5341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5"/>
            <p:cNvSpPr/>
            <p:nvPr/>
          </p:nvSpPr>
          <p:spPr>
            <a:xfrm>
              <a:off x="8280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5"/>
            <p:cNvSpPr/>
            <p:nvPr/>
          </p:nvSpPr>
          <p:spPr>
            <a:xfrm>
              <a:off x="112197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5"/>
            <p:cNvSpPr/>
            <p:nvPr/>
          </p:nvSpPr>
          <p:spPr>
            <a:xfrm>
              <a:off x="141592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5"/>
            <p:cNvSpPr/>
            <p:nvPr/>
          </p:nvSpPr>
          <p:spPr>
            <a:xfrm>
              <a:off x="1709175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5"/>
            <p:cNvSpPr/>
            <p:nvPr/>
          </p:nvSpPr>
          <p:spPr>
            <a:xfrm>
              <a:off x="200310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5"/>
            <p:cNvSpPr/>
            <p:nvPr/>
          </p:nvSpPr>
          <p:spPr>
            <a:xfrm>
              <a:off x="22970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5"/>
            <p:cNvSpPr/>
            <p:nvPr/>
          </p:nvSpPr>
          <p:spPr>
            <a:xfrm>
              <a:off x="259097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5"/>
            <p:cNvSpPr/>
            <p:nvPr/>
          </p:nvSpPr>
          <p:spPr>
            <a:xfrm>
              <a:off x="28849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5"/>
            <p:cNvSpPr/>
            <p:nvPr/>
          </p:nvSpPr>
          <p:spPr>
            <a:xfrm>
              <a:off x="31788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5"/>
            <p:cNvSpPr/>
            <p:nvPr/>
          </p:nvSpPr>
          <p:spPr>
            <a:xfrm>
              <a:off x="3472100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5"/>
            <p:cNvSpPr/>
            <p:nvPr/>
          </p:nvSpPr>
          <p:spPr>
            <a:xfrm>
              <a:off x="376602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5"/>
            <p:cNvSpPr/>
            <p:nvPr/>
          </p:nvSpPr>
          <p:spPr>
            <a:xfrm>
              <a:off x="405997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5"/>
            <p:cNvSpPr/>
            <p:nvPr/>
          </p:nvSpPr>
          <p:spPr>
            <a:xfrm>
              <a:off x="43539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5"/>
            <p:cNvSpPr/>
            <p:nvPr/>
          </p:nvSpPr>
          <p:spPr>
            <a:xfrm>
              <a:off x="46478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5"/>
            <p:cNvSpPr/>
            <p:nvPr/>
          </p:nvSpPr>
          <p:spPr>
            <a:xfrm>
              <a:off x="494177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5"/>
            <p:cNvSpPr/>
            <p:nvPr/>
          </p:nvSpPr>
          <p:spPr>
            <a:xfrm>
              <a:off x="5235025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5"/>
            <p:cNvSpPr/>
            <p:nvPr/>
          </p:nvSpPr>
          <p:spPr>
            <a:xfrm>
              <a:off x="3182275" y="32918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5"/>
            <p:cNvSpPr/>
            <p:nvPr/>
          </p:nvSpPr>
          <p:spPr>
            <a:xfrm>
              <a:off x="4945225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5"/>
            <p:cNvSpPr/>
            <p:nvPr/>
          </p:nvSpPr>
          <p:spPr>
            <a:xfrm>
              <a:off x="3476225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5"/>
            <p:cNvSpPr/>
            <p:nvPr/>
          </p:nvSpPr>
          <p:spPr>
            <a:xfrm>
              <a:off x="259440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5"/>
            <p:cNvSpPr/>
            <p:nvPr/>
          </p:nvSpPr>
          <p:spPr>
            <a:xfrm>
              <a:off x="238125" y="32918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5"/>
            <p:cNvSpPr/>
            <p:nvPr/>
          </p:nvSpPr>
          <p:spPr>
            <a:xfrm>
              <a:off x="5375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5"/>
            <p:cNvSpPr/>
            <p:nvPr/>
          </p:nvSpPr>
          <p:spPr>
            <a:xfrm>
              <a:off x="28883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5"/>
            <p:cNvSpPr/>
            <p:nvPr/>
          </p:nvSpPr>
          <p:spPr>
            <a:xfrm>
              <a:off x="43573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5"/>
            <p:cNvSpPr/>
            <p:nvPr/>
          </p:nvSpPr>
          <p:spPr>
            <a:xfrm>
              <a:off x="1419350" y="32918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5"/>
            <p:cNvSpPr/>
            <p:nvPr/>
          </p:nvSpPr>
          <p:spPr>
            <a:xfrm>
              <a:off x="112542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5"/>
            <p:cNvSpPr/>
            <p:nvPr/>
          </p:nvSpPr>
          <p:spPr>
            <a:xfrm>
              <a:off x="5239150" y="32918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5"/>
            <p:cNvSpPr/>
            <p:nvPr/>
          </p:nvSpPr>
          <p:spPr>
            <a:xfrm>
              <a:off x="46512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5"/>
            <p:cNvSpPr/>
            <p:nvPr/>
          </p:nvSpPr>
          <p:spPr>
            <a:xfrm>
              <a:off x="1713300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5"/>
            <p:cNvSpPr/>
            <p:nvPr/>
          </p:nvSpPr>
          <p:spPr>
            <a:xfrm>
              <a:off x="20065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5"/>
            <p:cNvSpPr/>
            <p:nvPr/>
          </p:nvSpPr>
          <p:spPr>
            <a:xfrm>
              <a:off x="2300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5"/>
            <p:cNvSpPr/>
            <p:nvPr/>
          </p:nvSpPr>
          <p:spPr>
            <a:xfrm>
              <a:off x="831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5"/>
            <p:cNvSpPr/>
            <p:nvPr/>
          </p:nvSpPr>
          <p:spPr>
            <a:xfrm>
              <a:off x="3769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5"/>
            <p:cNvSpPr/>
            <p:nvPr/>
          </p:nvSpPr>
          <p:spPr>
            <a:xfrm>
              <a:off x="406340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5"/>
            <p:cNvSpPr/>
            <p:nvPr/>
          </p:nvSpPr>
          <p:spPr>
            <a:xfrm>
              <a:off x="5341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5"/>
            <p:cNvSpPr/>
            <p:nvPr/>
          </p:nvSpPr>
          <p:spPr>
            <a:xfrm>
              <a:off x="8280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5"/>
            <p:cNvSpPr/>
            <p:nvPr/>
          </p:nvSpPr>
          <p:spPr>
            <a:xfrm>
              <a:off x="112197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5"/>
            <p:cNvSpPr/>
            <p:nvPr/>
          </p:nvSpPr>
          <p:spPr>
            <a:xfrm>
              <a:off x="141592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5"/>
            <p:cNvSpPr/>
            <p:nvPr/>
          </p:nvSpPr>
          <p:spPr>
            <a:xfrm>
              <a:off x="1709175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5"/>
            <p:cNvSpPr/>
            <p:nvPr/>
          </p:nvSpPr>
          <p:spPr>
            <a:xfrm>
              <a:off x="200310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5"/>
            <p:cNvSpPr/>
            <p:nvPr/>
          </p:nvSpPr>
          <p:spPr>
            <a:xfrm>
              <a:off x="22970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5"/>
            <p:cNvSpPr/>
            <p:nvPr/>
          </p:nvSpPr>
          <p:spPr>
            <a:xfrm>
              <a:off x="259097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5"/>
            <p:cNvSpPr/>
            <p:nvPr/>
          </p:nvSpPr>
          <p:spPr>
            <a:xfrm>
              <a:off x="28849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5"/>
            <p:cNvSpPr/>
            <p:nvPr/>
          </p:nvSpPr>
          <p:spPr>
            <a:xfrm>
              <a:off x="31788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5"/>
            <p:cNvSpPr/>
            <p:nvPr/>
          </p:nvSpPr>
          <p:spPr>
            <a:xfrm>
              <a:off x="3472100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5"/>
            <p:cNvSpPr/>
            <p:nvPr/>
          </p:nvSpPr>
          <p:spPr>
            <a:xfrm>
              <a:off x="376602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5"/>
            <p:cNvSpPr/>
            <p:nvPr/>
          </p:nvSpPr>
          <p:spPr>
            <a:xfrm>
              <a:off x="405997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5"/>
            <p:cNvSpPr/>
            <p:nvPr/>
          </p:nvSpPr>
          <p:spPr>
            <a:xfrm>
              <a:off x="43539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5"/>
            <p:cNvSpPr/>
            <p:nvPr/>
          </p:nvSpPr>
          <p:spPr>
            <a:xfrm>
              <a:off x="46478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5"/>
            <p:cNvSpPr/>
            <p:nvPr/>
          </p:nvSpPr>
          <p:spPr>
            <a:xfrm>
              <a:off x="494177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5"/>
            <p:cNvSpPr/>
            <p:nvPr/>
          </p:nvSpPr>
          <p:spPr>
            <a:xfrm>
              <a:off x="5235025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5"/>
            <p:cNvSpPr/>
            <p:nvPr/>
          </p:nvSpPr>
          <p:spPr>
            <a:xfrm>
              <a:off x="46512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5"/>
            <p:cNvSpPr/>
            <p:nvPr/>
          </p:nvSpPr>
          <p:spPr>
            <a:xfrm>
              <a:off x="831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5"/>
            <p:cNvSpPr/>
            <p:nvPr/>
          </p:nvSpPr>
          <p:spPr>
            <a:xfrm>
              <a:off x="112542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5"/>
            <p:cNvSpPr/>
            <p:nvPr/>
          </p:nvSpPr>
          <p:spPr>
            <a:xfrm>
              <a:off x="406340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5"/>
            <p:cNvSpPr/>
            <p:nvPr/>
          </p:nvSpPr>
          <p:spPr>
            <a:xfrm>
              <a:off x="20065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5"/>
            <p:cNvSpPr/>
            <p:nvPr/>
          </p:nvSpPr>
          <p:spPr>
            <a:xfrm>
              <a:off x="5239150" y="3593350"/>
              <a:ext cx="286400" cy="3475"/>
            </a:xfrm>
            <a:custGeom>
              <a:avLst/>
              <a:gdLst/>
              <a:ahLst/>
              <a:cxnLst/>
              <a:rect l="l" t="t" r="r" b="b"/>
              <a:pathLst>
                <a:path w="1145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5"/>
            <p:cNvSpPr/>
            <p:nvPr/>
          </p:nvSpPr>
          <p:spPr>
            <a:xfrm>
              <a:off x="1713300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5"/>
            <p:cNvSpPr/>
            <p:nvPr/>
          </p:nvSpPr>
          <p:spPr>
            <a:xfrm>
              <a:off x="4945225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5"/>
            <p:cNvSpPr/>
            <p:nvPr/>
          </p:nvSpPr>
          <p:spPr>
            <a:xfrm>
              <a:off x="5375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5"/>
            <p:cNvSpPr/>
            <p:nvPr/>
          </p:nvSpPr>
          <p:spPr>
            <a:xfrm>
              <a:off x="43573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5"/>
            <p:cNvSpPr/>
            <p:nvPr/>
          </p:nvSpPr>
          <p:spPr>
            <a:xfrm>
              <a:off x="3182275" y="3593350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5"/>
            <p:cNvSpPr/>
            <p:nvPr/>
          </p:nvSpPr>
          <p:spPr>
            <a:xfrm>
              <a:off x="3476225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5"/>
            <p:cNvSpPr/>
            <p:nvPr/>
          </p:nvSpPr>
          <p:spPr>
            <a:xfrm>
              <a:off x="238125" y="3593350"/>
              <a:ext cx="296000" cy="3475"/>
            </a:xfrm>
            <a:custGeom>
              <a:avLst/>
              <a:gdLst/>
              <a:ahLst/>
              <a:cxnLst/>
              <a:rect l="l" t="t" r="r" b="b"/>
              <a:pathLst>
                <a:path w="11840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5"/>
            <p:cNvSpPr/>
            <p:nvPr/>
          </p:nvSpPr>
          <p:spPr>
            <a:xfrm>
              <a:off x="28883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5"/>
            <p:cNvSpPr/>
            <p:nvPr/>
          </p:nvSpPr>
          <p:spPr>
            <a:xfrm>
              <a:off x="2300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5"/>
            <p:cNvSpPr/>
            <p:nvPr/>
          </p:nvSpPr>
          <p:spPr>
            <a:xfrm>
              <a:off x="259440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5"/>
            <p:cNvSpPr/>
            <p:nvPr/>
          </p:nvSpPr>
          <p:spPr>
            <a:xfrm>
              <a:off x="1419350" y="3593350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5"/>
            <p:cNvSpPr/>
            <p:nvPr/>
          </p:nvSpPr>
          <p:spPr>
            <a:xfrm>
              <a:off x="3769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5"/>
            <p:cNvSpPr/>
            <p:nvPr/>
          </p:nvSpPr>
          <p:spPr>
            <a:xfrm>
              <a:off x="5341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5"/>
            <p:cNvSpPr/>
            <p:nvPr/>
          </p:nvSpPr>
          <p:spPr>
            <a:xfrm>
              <a:off x="8280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5"/>
            <p:cNvSpPr/>
            <p:nvPr/>
          </p:nvSpPr>
          <p:spPr>
            <a:xfrm>
              <a:off x="112197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5"/>
            <p:cNvSpPr/>
            <p:nvPr/>
          </p:nvSpPr>
          <p:spPr>
            <a:xfrm>
              <a:off x="141592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5"/>
            <p:cNvSpPr/>
            <p:nvPr/>
          </p:nvSpPr>
          <p:spPr>
            <a:xfrm>
              <a:off x="1709175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5"/>
            <p:cNvSpPr/>
            <p:nvPr/>
          </p:nvSpPr>
          <p:spPr>
            <a:xfrm>
              <a:off x="200310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5"/>
            <p:cNvSpPr/>
            <p:nvPr/>
          </p:nvSpPr>
          <p:spPr>
            <a:xfrm>
              <a:off x="22970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5"/>
            <p:cNvSpPr/>
            <p:nvPr/>
          </p:nvSpPr>
          <p:spPr>
            <a:xfrm>
              <a:off x="259097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5"/>
            <p:cNvSpPr/>
            <p:nvPr/>
          </p:nvSpPr>
          <p:spPr>
            <a:xfrm>
              <a:off x="28849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5"/>
            <p:cNvSpPr/>
            <p:nvPr/>
          </p:nvSpPr>
          <p:spPr>
            <a:xfrm>
              <a:off x="31788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5"/>
            <p:cNvSpPr/>
            <p:nvPr/>
          </p:nvSpPr>
          <p:spPr>
            <a:xfrm>
              <a:off x="3472100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5"/>
            <p:cNvSpPr/>
            <p:nvPr/>
          </p:nvSpPr>
          <p:spPr>
            <a:xfrm>
              <a:off x="376602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5"/>
            <p:cNvSpPr/>
            <p:nvPr/>
          </p:nvSpPr>
          <p:spPr>
            <a:xfrm>
              <a:off x="405997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5"/>
            <p:cNvSpPr/>
            <p:nvPr/>
          </p:nvSpPr>
          <p:spPr>
            <a:xfrm>
              <a:off x="43539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5"/>
            <p:cNvSpPr/>
            <p:nvPr/>
          </p:nvSpPr>
          <p:spPr>
            <a:xfrm>
              <a:off x="46478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5"/>
            <p:cNvSpPr/>
            <p:nvPr/>
          </p:nvSpPr>
          <p:spPr>
            <a:xfrm>
              <a:off x="494177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5"/>
            <p:cNvSpPr/>
            <p:nvPr/>
          </p:nvSpPr>
          <p:spPr>
            <a:xfrm>
              <a:off x="5235025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5"/>
            <p:cNvSpPr/>
            <p:nvPr/>
          </p:nvSpPr>
          <p:spPr>
            <a:xfrm>
              <a:off x="5341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5"/>
            <p:cNvSpPr/>
            <p:nvPr/>
          </p:nvSpPr>
          <p:spPr>
            <a:xfrm>
              <a:off x="8280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5"/>
            <p:cNvSpPr/>
            <p:nvPr/>
          </p:nvSpPr>
          <p:spPr>
            <a:xfrm>
              <a:off x="112197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5"/>
            <p:cNvSpPr/>
            <p:nvPr/>
          </p:nvSpPr>
          <p:spPr>
            <a:xfrm>
              <a:off x="141592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5"/>
            <p:cNvSpPr/>
            <p:nvPr/>
          </p:nvSpPr>
          <p:spPr>
            <a:xfrm>
              <a:off x="1709175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5"/>
            <p:cNvSpPr/>
            <p:nvPr/>
          </p:nvSpPr>
          <p:spPr>
            <a:xfrm>
              <a:off x="200310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5"/>
            <p:cNvSpPr/>
            <p:nvPr/>
          </p:nvSpPr>
          <p:spPr>
            <a:xfrm>
              <a:off x="22970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7" y="16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5"/>
            <p:cNvSpPr/>
            <p:nvPr/>
          </p:nvSpPr>
          <p:spPr>
            <a:xfrm>
              <a:off x="259097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5"/>
            <p:cNvSpPr/>
            <p:nvPr/>
          </p:nvSpPr>
          <p:spPr>
            <a:xfrm>
              <a:off x="28849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5"/>
            <p:cNvSpPr/>
            <p:nvPr/>
          </p:nvSpPr>
          <p:spPr>
            <a:xfrm>
              <a:off x="31788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5"/>
            <p:cNvSpPr/>
            <p:nvPr/>
          </p:nvSpPr>
          <p:spPr>
            <a:xfrm>
              <a:off x="3472100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5"/>
            <p:cNvSpPr/>
            <p:nvPr/>
          </p:nvSpPr>
          <p:spPr>
            <a:xfrm>
              <a:off x="376602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5"/>
            <p:cNvSpPr/>
            <p:nvPr/>
          </p:nvSpPr>
          <p:spPr>
            <a:xfrm>
              <a:off x="405997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5"/>
            <p:cNvSpPr/>
            <p:nvPr/>
          </p:nvSpPr>
          <p:spPr>
            <a:xfrm>
              <a:off x="43539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5"/>
            <p:cNvSpPr/>
            <p:nvPr/>
          </p:nvSpPr>
          <p:spPr>
            <a:xfrm>
              <a:off x="46478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5"/>
            <p:cNvSpPr/>
            <p:nvPr/>
          </p:nvSpPr>
          <p:spPr>
            <a:xfrm>
              <a:off x="494177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5"/>
            <p:cNvSpPr/>
            <p:nvPr/>
          </p:nvSpPr>
          <p:spPr>
            <a:xfrm>
              <a:off x="5235025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4" name="Google Shape;6274;p15"/>
          <p:cNvSpPr txBox="1">
            <a:spLocks noGrp="1"/>
          </p:cNvSpPr>
          <p:nvPr>
            <p:ph type="title"/>
          </p:nvPr>
        </p:nvSpPr>
        <p:spPr>
          <a:xfrm>
            <a:off x="812566" y="3264475"/>
            <a:ext cx="7518900" cy="590400"/>
          </a:xfrm>
          <a:prstGeom prst="rect">
            <a:avLst/>
          </a:prstGeom>
          <a:noFill/>
          <a:effectLst>
            <a:outerShdw dist="28575" dir="42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75" name="Google Shape;6275;p15"/>
          <p:cNvSpPr txBox="1">
            <a:spLocks noGrp="1"/>
          </p:cNvSpPr>
          <p:nvPr>
            <p:ph type="subTitle" idx="1"/>
          </p:nvPr>
        </p:nvSpPr>
        <p:spPr>
          <a:xfrm>
            <a:off x="811200" y="1593425"/>
            <a:ext cx="7521600" cy="17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6" name="Google Shape;6276;p15"/>
          <p:cNvSpPr/>
          <p:nvPr/>
        </p:nvSpPr>
        <p:spPr>
          <a:xfrm rot="10800000" flipH="1">
            <a:off x="7530237" y="-285195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7" name="Google Shape;6277;p15"/>
          <p:cNvSpPr/>
          <p:nvPr/>
        </p:nvSpPr>
        <p:spPr>
          <a:xfrm flipH="1">
            <a:off x="-252563" y="4028705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8" name="Google Shape;6278;p15"/>
          <p:cNvSpPr/>
          <p:nvPr/>
        </p:nvSpPr>
        <p:spPr>
          <a:xfrm>
            <a:off x="-3124200" y="-4354"/>
            <a:ext cx="5320750" cy="1209850"/>
          </a:xfrm>
          <a:custGeom>
            <a:avLst/>
            <a:gdLst/>
            <a:ahLst/>
            <a:cxnLst/>
            <a:rect l="l" t="t" r="r" b="b"/>
            <a:pathLst>
              <a:path w="212830" h="48394" extrusionOk="0">
                <a:moveTo>
                  <a:pt x="0" y="0"/>
                </a:moveTo>
                <a:lnTo>
                  <a:pt x="0" y="47350"/>
                </a:lnTo>
                <a:lnTo>
                  <a:pt x="796" y="47542"/>
                </a:lnTo>
                <a:lnTo>
                  <a:pt x="1620" y="47735"/>
                </a:lnTo>
                <a:lnTo>
                  <a:pt x="2417" y="47899"/>
                </a:lnTo>
                <a:lnTo>
                  <a:pt x="3241" y="48037"/>
                </a:lnTo>
                <a:lnTo>
                  <a:pt x="4037" y="48174"/>
                </a:lnTo>
                <a:lnTo>
                  <a:pt x="4861" y="48256"/>
                </a:lnTo>
                <a:lnTo>
                  <a:pt x="5658" y="48339"/>
                </a:lnTo>
                <a:lnTo>
                  <a:pt x="6427" y="48394"/>
                </a:lnTo>
                <a:lnTo>
                  <a:pt x="8734" y="48394"/>
                </a:lnTo>
                <a:lnTo>
                  <a:pt x="9448" y="48339"/>
                </a:lnTo>
                <a:lnTo>
                  <a:pt x="10162" y="48256"/>
                </a:lnTo>
                <a:lnTo>
                  <a:pt x="10849" y="48174"/>
                </a:lnTo>
                <a:lnTo>
                  <a:pt x="11508" y="48064"/>
                </a:lnTo>
                <a:lnTo>
                  <a:pt x="12140" y="47927"/>
                </a:lnTo>
                <a:lnTo>
                  <a:pt x="12964" y="47707"/>
                </a:lnTo>
                <a:lnTo>
                  <a:pt x="13760" y="47460"/>
                </a:lnTo>
                <a:lnTo>
                  <a:pt x="14557" y="47185"/>
                </a:lnTo>
                <a:lnTo>
                  <a:pt x="15353" y="46911"/>
                </a:lnTo>
                <a:lnTo>
                  <a:pt x="16122" y="46581"/>
                </a:lnTo>
                <a:lnTo>
                  <a:pt x="16891" y="46224"/>
                </a:lnTo>
                <a:lnTo>
                  <a:pt x="17633" y="45867"/>
                </a:lnTo>
                <a:lnTo>
                  <a:pt x="18402" y="45482"/>
                </a:lnTo>
                <a:lnTo>
                  <a:pt x="19116" y="45070"/>
                </a:lnTo>
                <a:lnTo>
                  <a:pt x="19857" y="44631"/>
                </a:lnTo>
                <a:lnTo>
                  <a:pt x="20572" y="44192"/>
                </a:lnTo>
                <a:lnTo>
                  <a:pt x="21286" y="43725"/>
                </a:lnTo>
                <a:lnTo>
                  <a:pt x="22686" y="42736"/>
                </a:lnTo>
                <a:lnTo>
                  <a:pt x="24060" y="41692"/>
                </a:lnTo>
                <a:lnTo>
                  <a:pt x="25405" y="40621"/>
                </a:lnTo>
                <a:lnTo>
                  <a:pt x="26751" y="39522"/>
                </a:lnTo>
                <a:lnTo>
                  <a:pt x="28070" y="38369"/>
                </a:lnTo>
                <a:lnTo>
                  <a:pt x="29388" y="37215"/>
                </a:lnTo>
                <a:lnTo>
                  <a:pt x="31997" y="34908"/>
                </a:lnTo>
                <a:lnTo>
                  <a:pt x="33288" y="33755"/>
                </a:lnTo>
                <a:lnTo>
                  <a:pt x="34606" y="32629"/>
                </a:lnTo>
                <a:lnTo>
                  <a:pt x="35952" y="31503"/>
                </a:lnTo>
                <a:lnTo>
                  <a:pt x="37325" y="30431"/>
                </a:lnTo>
                <a:lnTo>
                  <a:pt x="38754" y="29415"/>
                </a:lnTo>
                <a:lnTo>
                  <a:pt x="39495" y="28893"/>
                </a:lnTo>
                <a:lnTo>
                  <a:pt x="40237" y="28426"/>
                </a:lnTo>
                <a:lnTo>
                  <a:pt x="40978" y="27960"/>
                </a:lnTo>
                <a:lnTo>
                  <a:pt x="41747" y="27493"/>
                </a:lnTo>
                <a:lnTo>
                  <a:pt x="42516" y="27081"/>
                </a:lnTo>
                <a:lnTo>
                  <a:pt x="43285" y="26641"/>
                </a:lnTo>
                <a:lnTo>
                  <a:pt x="44055" y="26257"/>
                </a:lnTo>
                <a:lnTo>
                  <a:pt x="44851" y="25900"/>
                </a:lnTo>
                <a:lnTo>
                  <a:pt x="45620" y="25543"/>
                </a:lnTo>
                <a:lnTo>
                  <a:pt x="46417" y="25213"/>
                </a:lnTo>
                <a:lnTo>
                  <a:pt x="47240" y="24938"/>
                </a:lnTo>
                <a:lnTo>
                  <a:pt x="48037" y="24664"/>
                </a:lnTo>
                <a:lnTo>
                  <a:pt x="48833" y="24417"/>
                </a:lnTo>
                <a:lnTo>
                  <a:pt x="49657" y="24224"/>
                </a:lnTo>
                <a:lnTo>
                  <a:pt x="50481" y="24032"/>
                </a:lnTo>
                <a:lnTo>
                  <a:pt x="51278" y="23895"/>
                </a:lnTo>
                <a:lnTo>
                  <a:pt x="52102" y="23785"/>
                </a:lnTo>
                <a:lnTo>
                  <a:pt x="52926" y="23702"/>
                </a:lnTo>
                <a:lnTo>
                  <a:pt x="53750" y="23675"/>
                </a:lnTo>
                <a:lnTo>
                  <a:pt x="54546" y="23675"/>
                </a:lnTo>
                <a:lnTo>
                  <a:pt x="55370" y="23730"/>
                </a:lnTo>
                <a:lnTo>
                  <a:pt x="56194" y="23812"/>
                </a:lnTo>
                <a:lnTo>
                  <a:pt x="57018" y="23922"/>
                </a:lnTo>
                <a:lnTo>
                  <a:pt x="57815" y="24114"/>
                </a:lnTo>
                <a:lnTo>
                  <a:pt x="58639" y="24307"/>
                </a:lnTo>
                <a:lnTo>
                  <a:pt x="59435" y="24581"/>
                </a:lnTo>
                <a:lnTo>
                  <a:pt x="60232" y="24883"/>
                </a:lnTo>
                <a:lnTo>
                  <a:pt x="60973" y="25213"/>
                </a:lnTo>
                <a:lnTo>
                  <a:pt x="61715" y="25598"/>
                </a:lnTo>
                <a:lnTo>
                  <a:pt x="62456" y="26010"/>
                </a:lnTo>
                <a:lnTo>
                  <a:pt x="63170" y="26422"/>
                </a:lnTo>
                <a:lnTo>
                  <a:pt x="63885" y="26861"/>
                </a:lnTo>
                <a:lnTo>
                  <a:pt x="65285" y="27822"/>
                </a:lnTo>
                <a:lnTo>
                  <a:pt x="68059" y="29772"/>
                </a:lnTo>
                <a:lnTo>
                  <a:pt x="69460" y="30734"/>
                </a:lnTo>
                <a:lnTo>
                  <a:pt x="70174" y="31200"/>
                </a:lnTo>
                <a:lnTo>
                  <a:pt x="70888" y="31640"/>
                </a:lnTo>
                <a:lnTo>
                  <a:pt x="71438" y="31942"/>
                </a:lnTo>
                <a:lnTo>
                  <a:pt x="72014" y="32244"/>
                </a:lnTo>
                <a:lnTo>
                  <a:pt x="72591" y="32519"/>
                </a:lnTo>
                <a:lnTo>
                  <a:pt x="73168" y="32793"/>
                </a:lnTo>
                <a:lnTo>
                  <a:pt x="73745" y="33041"/>
                </a:lnTo>
                <a:lnTo>
                  <a:pt x="74349" y="33288"/>
                </a:lnTo>
                <a:lnTo>
                  <a:pt x="74926" y="33508"/>
                </a:lnTo>
                <a:lnTo>
                  <a:pt x="75530" y="33700"/>
                </a:lnTo>
                <a:lnTo>
                  <a:pt x="76738" y="34084"/>
                </a:lnTo>
                <a:lnTo>
                  <a:pt x="77974" y="34386"/>
                </a:lnTo>
                <a:lnTo>
                  <a:pt x="79238" y="34606"/>
                </a:lnTo>
                <a:lnTo>
                  <a:pt x="80474" y="34798"/>
                </a:lnTo>
                <a:lnTo>
                  <a:pt x="81737" y="34908"/>
                </a:lnTo>
                <a:lnTo>
                  <a:pt x="83000" y="34963"/>
                </a:lnTo>
                <a:lnTo>
                  <a:pt x="84291" y="34963"/>
                </a:lnTo>
                <a:lnTo>
                  <a:pt x="85555" y="34881"/>
                </a:lnTo>
                <a:lnTo>
                  <a:pt x="86818" y="34771"/>
                </a:lnTo>
                <a:lnTo>
                  <a:pt x="88082" y="34579"/>
                </a:lnTo>
                <a:lnTo>
                  <a:pt x="89345" y="34359"/>
                </a:lnTo>
                <a:lnTo>
                  <a:pt x="90581" y="34057"/>
                </a:lnTo>
                <a:lnTo>
                  <a:pt x="91817" y="33727"/>
                </a:lnTo>
                <a:lnTo>
                  <a:pt x="93025" y="33315"/>
                </a:lnTo>
                <a:lnTo>
                  <a:pt x="94234" y="32876"/>
                </a:lnTo>
                <a:lnTo>
                  <a:pt x="95415" y="32354"/>
                </a:lnTo>
                <a:lnTo>
                  <a:pt x="96541" y="31805"/>
                </a:lnTo>
                <a:lnTo>
                  <a:pt x="97667" y="31200"/>
                </a:lnTo>
                <a:lnTo>
                  <a:pt x="98766" y="30541"/>
                </a:lnTo>
                <a:lnTo>
                  <a:pt x="99837" y="29827"/>
                </a:lnTo>
                <a:lnTo>
                  <a:pt x="100853" y="29058"/>
                </a:lnTo>
                <a:lnTo>
                  <a:pt x="101842" y="28262"/>
                </a:lnTo>
                <a:lnTo>
                  <a:pt x="102803" y="27383"/>
                </a:lnTo>
                <a:lnTo>
                  <a:pt x="103709" y="26476"/>
                </a:lnTo>
                <a:lnTo>
                  <a:pt x="104149" y="26010"/>
                </a:lnTo>
                <a:lnTo>
                  <a:pt x="104588" y="25543"/>
                </a:lnTo>
                <a:lnTo>
                  <a:pt x="105000" y="25048"/>
                </a:lnTo>
                <a:lnTo>
                  <a:pt x="105385" y="24526"/>
                </a:lnTo>
                <a:lnTo>
                  <a:pt x="105769" y="24032"/>
                </a:lnTo>
                <a:lnTo>
                  <a:pt x="106154" y="23483"/>
                </a:lnTo>
                <a:lnTo>
                  <a:pt x="106511" y="22961"/>
                </a:lnTo>
                <a:lnTo>
                  <a:pt x="106868" y="22412"/>
                </a:lnTo>
                <a:lnTo>
                  <a:pt x="107774" y="20928"/>
                </a:lnTo>
                <a:lnTo>
                  <a:pt x="108269" y="20187"/>
                </a:lnTo>
                <a:lnTo>
                  <a:pt x="108516" y="19830"/>
                </a:lnTo>
                <a:lnTo>
                  <a:pt x="108763" y="19473"/>
                </a:lnTo>
                <a:lnTo>
                  <a:pt x="109038" y="19171"/>
                </a:lnTo>
                <a:lnTo>
                  <a:pt x="109340" y="18841"/>
                </a:lnTo>
                <a:lnTo>
                  <a:pt x="109642" y="18566"/>
                </a:lnTo>
                <a:lnTo>
                  <a:pt x="109944" y="18319"/>
                </a:lnTo>
                <a:lnTo>
                  <a:pt x="110301" y="18072"/>
                </a:lnTo>
                <a:lnTo>
                  <a:pt x="110631" y="17880"/>
                </a:lnTo>
                <a:lnTo>
                  <a:pt x="111015" y="17715"/>
                </a:lnTo>
                <a:lnTo>
                  <a:pt x="111400" y="17578"/>
                </a:lnTo>
                <a:lnTo>
                  <a:pt x="111784" y="17495"/>
                </a:lnTo>
                <a:lnTo>
                  <a:pt x="112141" y="17440"/>
                </a:lnTo>
                <a:lnTo>
                  <a:pt x="112526" y="17413"/>
                </a:lnTo>
                <a:lnTo>
                  <a:pt x="112883" y="17440"/>
                </a:lnTo>
                <a:lnTo>
                  <a:pt x="113267" y="17495"/>
                </a:lnTo>
                <a:lnTo>
                  <a:pt x="113624" y="17550"/>
                </a:lnTo>
                <a:lnTo>
                  <a:pt x="114009" y="17660"/>
                </a:lnTo>
                <a:lnTo>
                  <a:pt x="114366" y="17770"/>
                </a:lnTo>
                <a:lnTo>
                  <a:pt x="115107" y="18045"/>
                </a:lnTo>
                <a:lnTo>
                  <a:pt x="115822" y="18374"/>
                </a:lnTo>
                <a:lnTo>
                  <a:pt x="116508" y="18731"/>
                </a:lnTo>
                <a:lnTo>
                  <a:pt x="117195" y="19116"/>
                </a:lnTo>
                <a:lnTo>
                  <a:pt x="118293" y="19693"/>
                </a:lnTo>
                <a:lnTo>
                  <a:pt x="119420" y="20269"/>
                </a:lnTo>
                <a:lnTo>
                  <a:pt x="120546" y="20846"/>
                </a:lnTo>
                <a:lnTo>
                  <a:pt x="121672" y="21368"/>
                </a:lnTo>
                <a:lnTo>
                  <a:pt x="122798" y="21890"/>
                </a:lnTo>
                <a:lnTo>
                  <a:pt x="123951" y="22384"/>
                </a:lnTo>
                <a:lnTo>
                  <a:pt x="125105" y="22879"/>
                </a:lnTo>
                <a:lnTo>
                  <a:pt x="126258" y="23345"/>
                </a:lnTo>
                <a:lnTo>
                  <a:pt x="127412" y="23785"/>
                </a:lnTo>
                <a:lnTo>
                  <a:pt x="128593" y="24197"/>
                </a:lnTo>
                <a:lnTo>
                  <a:pt x="129774" y="24609"/>
                </a:lnTo>
                <a:lnTo>
                  <a:pt x="130955" y="24993"/>
                </a:lnTo>
                <a:lnTo>
                  <a:pt x="132136" y="25378"/>
                </a:lnTo>
                <a:lnTo>
                  <a:pt x="133345" y="25707"/>
                </a:lnTo>
                <a:lnTo>
                  <a:pt x="134526" y="26037"/>
                </a:lnTo>
                <a:lnTo>
                  <a:pt x="135734" y="26367"/>
                </a:lnTo>
                <a:lnTo>
                  <a:pt x="136942" y="26641"/>
                </a:lnTo>
                <a:lnTo>
                  <a:pt x="138178" y="26916"/>
                </a:lnTo>
                <a:lnTo>
                  <a:pt x="139387" y="27191"/>
                </a:lnTo>
                <a:lnTo>
                  <a:pt x="140595" y="27410"/>
                </a:lnTo>
                <a:lnTo>
                  <a:pt x="141831" y="27630"/>
                </a:lnTo>
                <a:lnTo>
                  <a:pt x="143067" y="27822"/>
                </a:lnTo>
                <a:lnTo>
                  <a:pt x="144303" y="28015"/>
                </a:lnTo>
                <a:lnTo>
                  <a:pt x="145512" y="28179"/>
                </a:lnTo>
                <a:lnTo>
                  <a:pt x="146748" y="28317"/>
                </a:lnTo>
                <a:lnTo>
                  <a:pt x="148011" y="28426"/>
                </a:lnTo>
                <a:lnTo>
                  <a:pt x="149247" y="28536"/>
                </a:lnTo>
                <a:lnTo>
                  <a:pt x="150483" y="28619"/>
                </a:lnTo>
                <a:lnTo>
                  <a:pt x="151719" y="28701"/>
                </a:lnTo>
                <a:lnTo>
                  <a:pt x="152955" y="28729"/>
                </a:lnTo>
                <a:lnTo>
                  <a:pt x="154218" y="28784"/>
                </a:lnTo>
                <a:lnTo>
                  <a:pt x="156690" y="28784"/>
                </a:lnTo>
                <a:lnTo>
                  <a:pt x="157954" y="28756"/>
                </a:lnTo>
                <a:lnTo>
                  <a:pt x="159189" y="28701"/>
                </a:lnTo>
                <a:lnTo>
                  <a:pt x="160425" y="28646"/>
                </a:lnTo>
                <a:lnTo>
                  <a:pt x="161661" y="28564"/>
                </a:lnTo>
                <a:lnTo>
                  <a:pt x="162897" y="28454"/>
                </a:lnTo>
                <a:lnTo>
                  <a:pt x="164161" y="28317"/>
                </a:lnTo>
                <a:lnTo>
                  <a:pt x="165397" y="28179"/>
                </a:lnTo>
                <a:lnTo>
                  <a:pt x="166605" y="28042"/>
                </a:lnTo>
                <a:lnTo>
                  <a:pt x="167841" y="27850"/>
                </a:lnTo>
                <a:lnTo>
                  <a:pt x="169077" y="27657"/>
                </a:lnTo>
                <a:lnTo>
                  <a:pt x="170313" y="27438"/>
                </a:lnTo>
                <a:lnTo>
                  <a:pt x="171521" y="27191"/>
                </a:lnTo>
                <a:lnTo>
                  <a:pt x="172757" y="26943"/>
                </a:lnTo>
                <a:lnTo>
                  <a:pt x="173966" y="26669"/>
                </a:lnTo>
                <a:lnTo>
                  <a:pt x="175174" y="26394"/>
                </a:lnTo>
                <a:lnTo>
                  <a:pt x="176383" y="26092"/>
                </a:lnTo>
                <a:lnTo>
                  <a:pt x="177564" y="25762"/>
                </a:lnTo>
                <a:lnTo>
                  <a:pt x="178772" y="25405"/>
                </a:lnTo>
                <a:lnTo>
                  <a:pt x="179953" y="25048"/>
                </a:lnTo>
                <a:lnTo>
                  <a:pt x="181134" y="24664"/>
                </a:lnTo>
                <a:lnTo>
                  <a:pt x="182315" y="24252"/>
                </a:lnTo>
                <a:lnTo>
                  <a:pt x="183496" y="23812"/>
                </a:lnTo>
                <a:lnTo>
                  <a:pt x="184677" y="23373"/>
                </a:lnTo>
                <a:lnTo>
                  <a:pt x="185831" y="22933"/>
                </a:lnTo>
                <a:lnTo>
                  <a:pt x="186984" y="22439"/>
                </a:lnTo>
                <a:lnTo>
                  <a:pt x="188111" y="21945"/>
                </a:lnTo>
                <a:lnTo>
                  <a:pt x="189264" y="21423"/>
                </a:lnTo>
                <a:lnTo>
                  <a:pt x="190390" y="20901"/>
                </a:lnTo>
                <a:lnTo>
                  <a:pt x="191516" y="20352"/>
                </a:lnTo>
                <a:lnTo>
                  <a:pt x="192615" y="19775"/>
                </a:lnTo>
                <a:lnTo>
                  <a:pt x="193713" y="19171"/>
                </a:lnTo>
                <a:lnTo>
                  <a:pt x="194949" y="18484"/>
                </a:lnTo>
                <a:lnTo>
                  <a:pt x="196158" y="17797"/>
                </a:lnTo>
                <a:lnTo>
                  <a:pt x="197339" y="17056"/>
                </a:lnTo>
                <a:lnTo>
                  <a:pt x="198520" y="16287"/>
                </a:lnTo>
                <a:lnTo>
                  <a:pt x="199673" y="15490"/>
                </a:lnTo>
                <a:lnTo>
                  <a:pt x="200827" y="14666"/>
                </a:lnTo>
                <a:lnTo>
                  <a:pt x="201926" y="13815"/>
                </a:lnTo>
                <a:lnTo>
                  <a:pt x="203024" y="12936"/>
                </a:lnTo>
                <a:lnTo>
                  <a:pt x="204068" y="12030"/>
                </a:lnTo>
                <a:lnTo>
                  <a:pt x="205112" y="11068"/>
                </a:lnTo>
                <a:lnTo>
                  <a:pt x="206100" y="10080"/>
                </a:lnTo>
                <a:lnTo>
                  <a:pt x="207062" y="9064"/>
                </a:lnTo>
                <a:lnTo>
                  <a:pt x="207968" y="7992"/>
                </a:lnTo>
                <a:lnTo>
                  <a:pt x="208847" y="6894"/>
                </a:lnTo>
                <a:lnTo>
                  <a:pt x="209671" y="5768"/>
                </a:lnTo>
                <a:lnTo>
                  <a:pt x="210440" y="4587"/>
                </a:lnTo>
                <a:lnTo>
                  <a:pt x="211099" y="3461"/>
                </a:lnTo>
                <a:lnTo>
                  <a:pt x="211731" y="2335"/>
                </a:lnTo>
                <a:lnTo>
                  <a:pt x="212308" y="1181"/>
                </a:lnTo>
                <a:lnTo>
                  <a:pt x="21282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9" name="Google Shape;6279;p15"/>
          <p:cNvSpPr/>
          <p:nvPr/>
        </p:nvSpPr>
        <p:spPr>
          <a:xfrm>
            <a:off x="8377000" y="339450"/>
            <a:ext cx="303249" cy="342639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0" name="Google Shape;6280;p15"/>
          <p:cNvGrpSpPr/>
          <p:nvPr/>
        </p:nvGrpSpPr>
        <p:grpSpPr>
          <a:xfrm>
            <a:off x="113169" y="866546"/>
            <a:ext cx="340379" cy="342649"/>
            <a:chOff x="4923800" y="3613825"/>
            <a:chExt cx="509625" cy="513025"/>
          </a:xfrm>
        </p:grpSpPr>
        <p:sp>
          <p:nvSpPr>
            <p:cNvPr id="6281" name="Google Shape;6281;p15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5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5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4" name="Google Shape;6284;p15"/>
          <p:cNvSpPr/>
          <p:nvPr/>
        </p:nvSpPr>
        <p:spPr>
          <a:xfrm>
            <a:off x="113175" y="1468975"/>
            <a:ext cx="303249" cy="342639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5" name="Google Shape;6285;p15"/>
          <p:cNvGrpSpPr/>
          <p:nvPr/>
        </p:nvGrpSpPr>
        <p:grpSpPr>
          <a:xfrm>
            <a:off x="7623169" y="682108"/>
            <a:ext cx="340379" cy="342649"/>
            <a:chOff x="4923800" y="3613825"/>
            <a:chExt cx="509625" cy="513025"/>
          </a:xfrm>
        </p:grpSpPr>
        <p:sp>
          <p:nvSpPr>
            <p:cNvPr id="6286" name="Google Shape;6286;p15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5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5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5" name="Google Shape;14115;p31"/>
          <p:cNvGrpSpPr/>
          <p:nvPr/>
        </p:nvGrpSpPr>
        <p:grpSpPr>
          <a:xfrm>
            <a:off x="3" y="12"/>
            <a:ext cx="9144073" cy="5128449"/>
            <a:chOff x="238125" y="882025"/>
            <a:chExt cx="5287425" cy="2965450"/>
          </a:xfrm>
        </p:grpSpPr>
        <p:sp>
          <p:nvSpPr>
            <p:cNvPr id="14116" name="Google Shape;14116;p31"/>
            <p:cNvSpPr/>
            <p:nvPr/>
          </p:nvSpPr>
          <p:spPr>
            <a:xfrm>
              <a:off x="5341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1"/>
            <p:cNvSpPr/>
            <p:nvPr/>
          </p:nvSpPr>
          <p:spPr>
            <a:xfrm>
              <a:off x="5341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1"/>
            <p:cNvSpPr/>
            <p:nvPr/>
          </p:nvSpPr>
          <p:spPr>
            <a:xfrm>
              <a:off x="5341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1"/>
            <p:cNvSpPr/>
            <p:nvPr/>
          </p:nvSpPr>
          <p:spPr>
            <a:xfrm>
              <a:off x="5341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1"/>
            <p:cNvSpPr/>
            <p:nvPr/>
          </p:nvSpPr>
          <p:spPr>
            <a:xfrm>
              <a:off x="5341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1"/>
            <p:cNvSpPr/>
            <p:nvPr/>
          </p:nvSpPr>
          <p:spPr>
            <a:xfrm>
              <a:off x="5341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1"/>
            <p:cNvSpPr/>
            <p:nvPr/>
          </p:nvSpPr>
          <p:spPr>
            <a:xfrm>
              <a:off x="5341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1"/>
            <p:cNvSpPr/>
            <p:nvPr/>
          </p:nvSpPr>
          <p:spPr>
            <a:xfrm>
              <a:off x="5341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1"/>
            <p:cNvSpPr/>
            <p:nvPr/>
          </p:nvSpPr>
          <p:spPr>
            <a:xfrm>
              <a:off x="5341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1"/>
            <p:cNvSpPr/>
            <p:nvPr/>
          </p:nvSpPr>
          <p:spPr>
            <a:xfrm>
              <a:off x="5341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1"/>
            <p:cNvSpPr/>
            <p:nvPr/>
          </p:nvSpPr>
          <p:spPr>
            <a:xfrm>
              <a:off x="8280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1"/>
            <p:cNvSpPr/>
            <p:nvPr/>
          </p:nvSpPr>
          <p:spPr>
            <a:xfrm>
              <a:off x="8280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1"/>
            <p:cNvSpPr/>
            <p:nvPr/>
          </p:nvSpPr>
          <p:spPr>
            <a:xfrm>
              <a:off x="8280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1"/>
            <p:cNvSpPr/>
            <p:nvPr/>
          </p:nvSpPr>
          <p:spPr>
            <a:xfrm>
              <a:off x="8280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1"/>
            <p:cNvSpPr/>
            <p:nvPr/>
          </p:nvSpPr>
          <p:spPr>
            <a:xfrm>
              <a:off x="8280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1"/>
            <p:cNvSpPr/>
            <p:nvPr/>
          </p:nvSpPr>
          <p:spPr>
            <a:xfrm>
              <a:off x="8280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1"/>
            <p:cNvSpPr/>
            <p:nvPr/>
          </p:nvSpPr>
          <p:spPr>
            <a:xfrm>
              <a:off x="8280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1"/>
            <p:cNvSpPr/>
            <p:nvPr/>
          </p:nvSpPr>
          <p:spPr>
            <a:xfrm>
              <a:off x="8280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1"/>
            <p:cNvSpPr/>
            <p:nvPr/>
          </p:nvSpPr>
          <p:spPr>
            <a:xfrm>
              <a:off x="8280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1"/>
            <p:cNvSpPr/>
            <p:nvPr/>
          </p:nvSpPr>
          <p:spPr>
            <a:xfrm>
              <a:off x="8280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1"/>
            <p:cNvSpPr/>
            <p:nvPr/>
          </p:nvSpPr>
          <p:spPr>
            <a:xfrm>
              <a:off x="112197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1"/>
            <p:cNvSpPr/>
            <p:nvPr/>
          </p:nvSpPr>
          <p:spPr>
            <a:xfrm>
              <a:off x="112197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1"/>
            <p:cNvSpPr/>
            <p:nvPr/>
          </p:nvSpPr>
          <p:spPr>
            <a:xfrm>
              <a:off x="112197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1"/>
            <p:cNvSpPr/>
            <p:nvPr/>
          </p:nvSpPr>
          <p:spPr>
            <a:xfrm>
              <a:off x="112197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1"/>
            <p:cNvSpPr/>
            <p:nvPr/>
          </p:nvSpPr>
          <p:spPr>
            <a:xfrm>
              <a:off x="112197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1"/>
            <p:cNvSpPr/>
            <p:nvPr/>
          </p:nvSpPr>
          <p:spPr>
            <a:xfrm>
              <a:off x="112197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1"/>
            <p:cNvSpPr/>
            <p:nvPr/>
          </p:nvSpPr>
          <p:spPr>
            <a:xfrm>
              <a:off x="112197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1"/>
            <p:cNvSpPr/>
            <p:nvPr/>
          </p:nvSpPr>
          <p:spPr>
            <a:xfrm>
              <a:off x="112197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1"/>
            <p:cNvSpPr/>
            <p:nvPr/>
          </p:nvSpPr>
          <p:spPr>
            <a:xfrm>
              <a:off x="112197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1"/>
            <p:cNvSpPr/>
            <p:nvPr/>
          </p:nvSpPr>
          <p:spPr>
            <a:xfrm>
              <a:off x="112197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1"/>
            <p:cNvSpPr/>
            <p:nvPr/>
          </p:nvSpPr>
          <p:spPr>
            <a:xfrm>
              <a:off x="141592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1"/>
            <p:cNvSpPr/>
            <p:nvPr/>
          </p:nvSpPr>
          <p:spPr>
            <a:xfrm>
              <a:off x="141592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1"/>
            <p:cNvSpPr/>
            <p:nvPr/>
          </p:nvSpPr>
          <p:spPr>
            <a:xfrm>
              <a:off x="141592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1"/>
            <p:cNvSpPr/>
            <p:nvPr/>
          </p:nvSpPr>
          <p:spPr>
            <a:xfrm>
              <a:off x="141592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1"/>
            <p:cNvSpPr/>
            <p:nvPr/>
          </p:nvSpPr>
          <p:spPr>
            <a:xfrm>
              <a:off x="141592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1"/>
            <p:cNvSpPr/>
            <p:nvPr/>
          </p:nvSpPr>
          <p:spPr>
            <a:xfrm>
              <a:off x="141592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1"/>
            <p:cNvSpPr/>
            <p:nvPr/>
          </p:nvSpPr>
          <p:spPr>
            <a:xfrm>
              <a:off x="141592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1"/>
            <p:cNvSpPr/>
            <p:nvPr/>
          </p:nvSpPr>
          <p:spPr>
            <a:xfrm>
              <a:off x="141592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1"/>
            <p:cNvSpPr/>
            <p:nvPr/>
          </p:nvSpPr>
          <p:spPr>
            <a:xfrm>
              <a:off x="141592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1"/>
            <p:cNvSpPr/>
            <p:nvPr/>
          </p:nvSpPr>
          <p:spPr>
            <a:xfrm>
              <a:off x="141592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1"/>
            <p:cNvSpPr/>
            <p:nvPr/>
          </p:nvSpPr>
          <p:spPr>
            <a:xfrm>
              <a:off x="1709175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1"/>
            <p:cNvSpPr/>
            <p:nvPr/>
          </p:nvSpPr>
          <p:spPr>
            <a:xfrm>
              <a:off x="1709175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1"/>
            <p:cNvSpPr/>
            <p:nvPr/>
          </p:nvSpPr>
          <p:spPr>
            <a:xfrm>
              <a:off x="1709175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1"/>
            <p:cNvSpPr/>
            <p:nvPr/>
          </p:nvSpPr>
          <p:spPr>
            <a:xfrm>
              <a:off x="1709175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1"/>
            <p:cNvSpPr/>
            <p:nvPr/>
          </p:nvSpPr>
          <p:spPr>
            <a:xfrm>
              <a:off x="1709175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1"/>
            <p:cNvSpPr/>
            <p:nvPr/>
          </p:nvSpPr>
          <p:spPr>
            <a:xfrm>
              <a:off x="1709175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1"/>
            <p:cNvSpPr/>
            <p:nvPr/>
          </p:nvSpPr>
          <p:spPr>
            <a:xfrm>
              <a:off x="1709175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1"/>
            <p:cNvSpPr/>
            <p:nvPr/>
          </p:nvSpPr>
          <p:spPr>
            <a:xfrm>
              <a:off x="1709175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1"/>
            <p:cNvSpPr/>
            <p:nvPr/>
          </p:nvSpPr>
          <p:spPr>
            <a:xfrm>
              <a:off x="1709175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1"/>
            <p:cNvSpPr/>
            <p:nvPr/>
          </p:nvSpPr>
          <p:spPr>
            <a:xfrm>
              <a:off x="1709175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1"/>
            <p:cNvSpPr/>
            <p:nvPr/>
          </p:nvSpPr>
          <p:spPr>
            <a:xfrm>
              <a:off x="200310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1"/>
            <p:cNvSpPr/>
            <p:nvPr/>
          </p:nvSpPr>
          <p:spPr>
            <a:xfrm>
              <a:off x="200310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1"/>
            <p:cNvSpPr/>
            <p:nvPr/>
          </p:nvSpPr>
          <p:spPr>
            <a:xfrm>
              <a:off x="200310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1"/>
            <p:cNvSpPr/>
            <p:nvPr/>
          </p:nvSpPr>
          <p:spPr>
            <a:xfrm>
              <a:off x="200310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1"/>
            <p:cNvSpPr/>
            <p:nvPr/>
          </p:nvSpPr>
          <p:spPr>
            <a:xfrm>
              <a:off x="200310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1"/>
            <p:cNvSpPr/>
            <p:nvPr/>
          </p:nvSpPr>
          <p:spPr>
            <a:xfrm>
              <a:off x="200310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1"/>
            <p:cNvSpPr/>
            <p:nvPr/>
          </p:nvSpPr>
          <p:spPr>
            <a:xfrm>
              <a:off x="200310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1"/>
            <p:cNvSpPr/>
            <p:nvPr/>
          </p:nvSpPr>
          <p:spPr>
            <a:xfrm>
              <a:off x="200310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1"/>
            <p:cNvSpPr/>
            <p:nvPr/>
          </p:nvSpPr>
          <p:spPr>
            <a:xfrm>
              <a:off x="200310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1"/>
            <p:cNvSpPr/>
            <p:nvPr/>
          </p:nvSpPr>
          <p:spPr>
            <a:xfrm>
              <a:off x="200310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1"/>
            <p:cNvSpPr/>
            <p:nvPr/>
          </p:nvSpPr>
          <p:spPr>
            <a:xfrm>
              <a:off x="22970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1"/>
            <p:cNvSpPr/>
            <p:nvPr/>
          </p:nvSpPr>
          <p:spPr>
            <a:xfrm>
              <a:off x="22970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1"/>
            <p:cNvSpPr/>
            <p:nvPr/>
          </p:nvSpPr>
          <p:spPr>
            <a:xfrm>
              <a:off x="22970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1"/>
            <p:cNvSpPr/>
            <p:nvPr/>
          </p:nvSpPr>
          <p:spPr>
            <a:xfrm>
              <a:off x="22970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1"/>
            <p:cNvSpPr/>
            <p:nvPr/>
          </p:nvSpPr>
          <p:spPr>
            <a:xfrm>
              <a:off x="22970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7" y="1189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1"/>
            <p:cNvSpPr/>
            <p:nvPr/>
          </p:nvSpPr>
          <p:spPr>
            <a:xfrm>
              <a:off x="22970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1"/>
            <p:cNvSpPr/>
            <p:nvPr/>
          </p:nvSpPr>
          <p:spPr>
            <a:xfrm>
              <a:off x="22970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1"/>
            <p:cNvSpPr/>
            <p:nvPr/>
          </p:nvSpPr>
          <p:spPr>
            <a:xfrm>
              <a:off x="22970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1"/>
            <p:cNvSpPr/>
            <p:nvPr/>
          </p:nvSpPr>
          <p:spPr>
            <a:xfrm>
              <a:off x="22970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7" y="10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1"/>
            <p:cNvSpPr/>
            <p:nvPr/>
          </p:nvSpPr>
          <p:spPr>
            <a:xfrm>
              <a:off x="22970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1"/>
            <p:cNvSpPr/>
            <p:nvPr/>
          </p:nvSpPr>
          <p:spPr>
            <a:xfrm>
              <a:off x="259097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1"/>
            <p:cNvSpPr/>
            <p:nvPr/>
          </p:nvSpPr>
          <p:spPr>
            <a:xfrm>
              <a:off x="259097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1"/>
            <p:cNvSpPr/>
            <p:nvPr/>
          </p:nvSpPr>
          <p:spPr>
            <a:xfrm>
              <a:off x="259097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1"/>
            <p:cNvSpPr/>
            <p:nvPr/>
          </p:nvSpPr>
          <p:spPr>
            <a:xfrm>
              <a:off x="259097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1"/>
            <p:cNvSpPr/>
            <p:nvPr/>
          </p:nvSpPr>
          <p:spPr>
            <a:xfrm>
              <a:off x="259097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1"/>
            <p:cNvSpPr/>
            <p:nvPr/>
          </p:nvSpPr>
          <p:spPr>
            <a:xfrm>
              <a:off x="259097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1"/>
            <p:cNvSpPr/>
            <p:nvPr/>
          </p:nvSpPr>
          <p:spPr>
            <a:xfrm>
              <a:off x="259097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1"/>
            <p:cNvSpPr/>
            <p:nvPr/>
          </p:nvSpPr>
          <p:spPr>
            <a:xfrm>
              <a:off x="259097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1"/>
            <p:cNvSpPr/>
            <p:nvPr/>
          </p:nvSpPr>
          <p:spPr>
            <a:xfrm>
              <a:off x="259097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1"/>
            <p:cNvSpPr/>
            <p:nvPr/>
          </p:nvSpPr>
          <p:spPr>
            <a:xfrm>
              <a:off x="259097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1"/>
            <p:cNvSpPr/>
            <p:nvPr/>
          </p:nvSpPr>
          <p:spPr>
            <a:xfrm>
              <a:off x="28849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1"/>
            <p:cNvSpPr/>
            <p:nvPr/>
          </p:nvSpPr>
          <p:spPr>
            <a:xfrm>
              <a:off x="28849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1"/>
            <p:cNvSpPr/>
            <p:nvPr/>
          </p:nvSpPr>
          <p:spPr>
            <a:xfrm>
              <a:off x="28849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1"/>
            <p:cNvSpPr/>
            <p:nvPr/>
          </p:nvSpPr>
          <p:spPr>
            <a:xfrm>
              <a:off x="28849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1"/>
            <p:cNvSpPr/>
            <p:nvPr/>
          </p:nvSpPr>
          <p:spPr>
            <a:xfrm>
              <a:off x="28849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1"/>
            <p:cNvSpPr/>
            <p:nvPr/>
          </p:nvSpPr>
          <p:spPr>
            <a:xfrm>
              <a:off x="28849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1"/>
            <p:cNvSpPr/>
            <p:nvPr/>
          </p:nvSpPr>
          <p:spPr>
            <a:xfrm>
              <a:off x="28849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1"/>
            <p:cNvSpPr/>
            <p:nvPr/>
          </p:nvSpPr>
          <p:spPr>
            <a:xfrm>
              <a:off x="28849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1"/>
            <p:cNvSpPr/>
            <p:nvPr/>
          </p:nvSpPr>
          <p:spPr>
            <a:xfrm>
              <a:off x="28849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1"/>
            <p:cNvSpPr/>
            <p:nvPr/>
          </p:nvSpPr>
          <p:spPr>
            <a:xfrm>
              <a:off x="28849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1"/>
            <p:cNvSpPr/>
            <p:nvPr/>
          </p:nvSpPr>
          <p:spPr>
            <a:xfrm>
              <a:off x="31788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1"/>
            <p:cNvSpPr/>
            <p:nvPr/>
          </p:nvSpPr>
          <p:spPr>
            <a:xfrm>
              <a:off x="31788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1"/>
            <p:cNvSpPr/>
            <p:nvPr/>
          </p:nvSpPr>
          <p:spPr>
            <a:xfrm>
              <a:off x="31788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1"/>
            <p:cNvSpPr/>
            <p:nvPr/>
          </p:nvSpPr>
          <p:spPr>
            <a:xfrm>
              <a:off x="31788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1"/>
            <p:cNvSpPr/>
            <p:nvPr/>
          </p:nvSpPr>
          <p:spPr>
            <a:xfrm>
              <a:off x="31788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1"/>
            <p:cNvSpPr/>
            <p:nvPr/>
          </p:nvSpPr>
          <p:spPr>
            <a:xfrm>
              <a:off x="31788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1"/>
            <p:cNvSpPr/>
            <p:nvPr/>
          </p:nvSpPr>
          <p:spPr>
            <a:xfrm>
              <a:off x="31788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1"/>
            <p:cNvSpPr/>
            <p:nvPr/>
          </p:nvSpPr>
          <p:spPr>
            <a:xfrm>
              <a:off x="31788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1"/>
            <p:cNvSpPr/>
            <p:nvPr/>
          </p:nvSpPr>
          <p:spPr>
            <a:xfrm>
              <a:off x="31788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1"/>
            <p:cNvSpPr/>
            <p:nvPr/>
          </p:nvSpPr>
          <p:spPr>
            <a:xfrm>
              <a:off x="31788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1"/>
            <p:cNvSpPr/>
            <p:nvPr/>
          </p:nvSpPr>
          <p:spPr>
            <a:xfrm>
              <a:off x="3472100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1"/>
            <p:cNvSpPr/>
            <p:nvPr/>
          </p:nvSpPr>
          <p:spPr>
            <a:xfrm>
              <a:off x="3472100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1"/>
            <p:cNvSpPr/>
            <p:nvPr/>
          </p:nvSpPr>
          <p:spPr>
            <a:xfrm>
              <a:off x="3472100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1"/>
            <p:cNvSpPr/>
            <p:nvPr/>
          </p:nvSpPr>
          <p:spPr>
            <a:xfrm>
              <a:off x="3472100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1"/>
            <p:cNvSpPr/>
            <p:nvPr/>
          </p:nvSpPr>
          <p:spPr>
            <a:xfrm>
              <a:off x="3472100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1"/>
            <p:cNvSpPr/>
            <p:nvPr/>
          </p:nvSpPr>
          <p:spPr>
            <a:xfrm>
              <a:off x="3472100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1"/>
            <p:cNvSpPr/>
            <p:nvPr/>
          </p:nvSpPr>
          <p:spPr>
            <a:xfrm>
              <a:off x="3472100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1"/>
            <p:cNvSpPr/>
            <p:nvPr/>
          </p:nvSpPr>
          <p:spPr>
            <a:xfrm>
              <a:off x="3472100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1"/>
            <p:cNvSpPr/>
            <p:nvPr/>
          </p:nvSpPr>
          <p:spPr>
            <a:xfrm>
              <a:off x="3472100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1"/>
            <p:cNvSpPr/>
            <p:nvPr/>
          </p:nvSpPr>
          <p:spPr>
            <a:xfrm>
              <a:off x="3472100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1"/>
            <p:cNvSpPr/>
            <p:nvPr/>
          </p:nvSpPr>
          <p:spPr>
            <a:xfrm>
              <a:off x="376602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1"/>
            <p:cNvSpPr/>
            <p:nvPr/>
          </p:nvSpPr>
          <p:spPr>
            <a:xfrm>
              <a:off x="376602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31"/>
            <p:cNvSpPr/>
            <p:nvPr/>
          </p:nvSpPr>
          <p:spPr>
            <a:xfrm>
              <a:off x="376602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31"/>
            <p:cNvSpPr/>
            <p:nvPr/>
          </p:nvSpPr>
          <p:spPr>
            <a:xfrm>
              <a:off x="376602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31"/>
            <p:cNvSpPr/>
            <p:nvPr/>
          </p:nvSpPr>
          <p:spPr>
            <a:xfrm>
              <a:off x="376602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31"/>
            <p:cNvSpPr/>
            <p:nvPr/>
          </p:nvSpPr>
          <p:spPr>
            <a:xfrm>
              <a:off x="376602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31"/>
            <p:cNvSpPr/>
            <p:nvPr/>
          </p:nvSpPr>
          <p:spPr>
            <a:xfrm>
              <a:off x="376602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31"/>
            <p:cNvSpPr/>
            <p:nvPr/>
          </p:nvSpPr>
          <p:spPr>
            <a:xfrm>
              <a:off x="376602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31"/>
            <p:cNvSpPr/>
            <p:nvPr/>
          </p:nvSpPr>
          <p:spPr>
            <a:xfrm>
              <a:off x="376602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31"/>
            <p:cNvSpPr/>
            <p:nvPr/>
          </p:nvSpPr>
          <p:spPr>
            <a:xfrm>
              <a:off x="376602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31"/>
            <p:cNvSpPr/>
            <p:nvPr/>
          </p:nvSpPr>
          <p:spPr>
            <a:xfrm>
              <a:off x="405997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31"/>
            <p:cNvSpPr/>
            <p:nvPr/>
          </p:nvSpPr>
          <p:spPr>
            <a:xfrm>
              <a:off x="405997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31"/>
            <p:cNvSpPr/>
            <p:nvPr/>
          </p:nvSpPr>
          <p:spPr>
            <a:xfrm>
              <a:off x="405997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31"/>
            <p:cNvSpPr/>
            <p:nvPr/>
          </p:nvSpPr>
          <p:spPr>
            <a:xfrm>
              <a:off x="405997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31"/>
            <p:cNvSpPr/>
            <p:nvPr/>
          </p:nvSpPr>
          <p:spPr>
            <a:xfrm>
              <a:off x="405997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31"/>
            <p:cNvSpPr/>
            <p:nvPr/>
          </p:nvSpPr>
          <p:spPr>
            <a:xfrm>
              <a:off x="405997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31"/>
            <p:cNvSpPr/>
            <p:nvPr/>
          </p:nvSpPr>
          <p:spPr>
            <a:xfrm>
              <a:off x="405997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31"/>
            <p:cNvSpPr/>
            <p:nvPr/>
          </p:nvSpPr>
          <p:spPr>
            <a:xfrm>
              <a:off x="405997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31"/>
            <p:cNvSpPr/>
            <p:nvPr/>
          </p:nvSpPr>
          <p:spPr>
            <a:xfrm>
              <a:off x="405997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31"/>
            <p:cNvSpPr/>
            <p:nvPr/>
          </p:nvSpPr>
          <p:spPr>
            <a:xfrm>
              <a:off x="405997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31"/>
            <p:cNvSpPr/>
            <p:nvPr/>
          </p:nvSpPr>
          <p:spPr>
            <a:xfrm>
              <a:off x="43539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31"/>
            <p:cNvSpPr/>
            <p:nvPr/>
          </p:nvSpPr>
          <p:spPr>
            <a:xfrm>
              <a:off x="43539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31"/>
            <p:cNvSpPr/>
            <p:nvPr/>
          </p:nvSpPr>
          <p:spPr>
            <a:xfrm>
              <a:off x="43539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31"/>
            <p:cNvSpPr/>
            <p:nvPr/>
          </p:nvSpPr>
          <p:spPr>
            <a:xfrm>
              <a:off x="43539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31"/>
            <p:cNvSpPr/>
            <p:nvPr/>
          </p:nvSpPr>
          <p:spPr>
            <a:xfrm>
              <a:off x="43539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31"/>
            <p:cNvSpPr/>
            <p:nvPr/>
          </p:nvSpPr>
          <p:spPr>
            <a:xfrm>
              <a:off x="43539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31"/>
            <p:cNvSpPr/>
            <p:nvPr/>
          </p:nvSpPr>
          <p:spPr>
            <a:xfrm>
              <a:off x="43539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31"/>
            <p:cNvSpPr/>
            <p:nvPr/>
          </p:nvSpPr>
          <p:spPr>
            <a:xfrm>
              <a:off x="43539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31"/>
            <p:cNvSpPr/>
            <p:nvPr/>
          </p:nvSpPr>
          <p:spPr>
            <a:xfrm>
              <a:off x="43539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31"/>
            <p:cNvSpPr/>
            <p:nvPr/>
          </p:nvSpPr>
          <p:spPr>
            <a:xfrm>
              <a:off x="43539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31"/>
            <p:cNvSpPr/>
            <p:nvPr/>
          </p:nvSpPr>
          <p:spPr>
            <a:xfrm>
              <a:off x="46478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31"/>
            <p:cNvSpPr/>
            <p:nvPr/>
          </p:nvSpPr>
          <p:spPr>
            <a:xfrm>
              <a:off x="46478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31"/>
            <p:cNvSpPr/>
            <p:nvPr/>
          </p:nvSpPr>
          <p:spPr>
            <a:xfrm>
              <a:off x="46478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31"/>
            <p:cNvSpPr/>
            <p:nvPr/>
          </p:nvSpPr>
          <p:spPr>
            <a:xfrm>
              <a:off x="46478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31"/>
            <p:cNvSpPr/>
            <p:nvPr/>
          </p:nvSpPr>
          <p:spPr>
            <a:xfrm>
              <a:off x="46478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31"/>
            <p:cNvSpPr/>
            <p:nvPr/>
          </p:nvSpPr>
          <p:spPr>
            <a:xfrm>
              <a:off x="46478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31"/>
            <p:cNvSpPr/>
            <p:nvPr/>
          </p:nvSpPr>
          <p:spPr>
            <a:xfrm>
              <a:off x="46478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31"/>
            <p:cNvSpPr/>
            <p:nvPr/>
          </p:nvSpPr>
          <p:spPr>
            <a:xfrm>
              <a:off x="46478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31"/>
            <p:cNvSpPr/>
            <p:nvPr/>
          </p:nvSpPr>
          <p:spPr>
            <a:xfrm>
              <a:off x="46478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31"/>
            <p:cNvSpPr/>
            <p:nvPr/>
          </p:nvSpPr>
          <p:spPr>
            <a:xfrm>
              <a:off x="46478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31"/>
            <p:cNvSpPr/>
            <p:nvPr/>
          </p:nvSpPr>
          <p:spPr>
            <a:xfrm>
              <a:off x="494177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31"/>
            <p:cNvSpPr/>
            <p:nvPr/>
          </p:nvSpPr>
          <p:spPr>
            <a:xfrm>
              <a:off x="494177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31"/>
            <p:cNvSpPr/>
            <p:nvPr/>
          </p:nvSpPr>
          <p:spPr>
            <a:xfrm>
              <a:off x="494177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31"/>
            <p:cNvSpPr/>
            <p:nvPr/>
          </p:nvSpPr>
          <p:spPr>
            <a:xfrm>
              <a:off x="494177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31"/>
            <p:cNvSpPr/>
            <p:nvPr/>
          </p:nvSpPr>
          <p:spPr>
            <a:xfrm>
              <a:off x="494177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31"/>
            <p:cNvSpPr/>
            <p:nvPr/>
          </p:nvSpPr>
          <p:spPr>
            <a:xfrm>
              <a:off x="494177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31"/>
            <p:cNvSpPr/>
            <p:nvPr/>
          </p:nvSpPr>
          <p:spPr>
            <a:xfrm>
              <a:off x="494177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31"/>
            <p:cNvSpPr/>
            <p:nvPr/>
          </p:nvSpPr>
          <p:spPr>
            <a:xfrm>
              <a:off x="494177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31"/>
            <p:cNvSpPr/>
            <p:nvPr/>
          </p:nvSpPr>
          <p:spPr>
            <a:xfrm>
              <a:off x="494177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31"/>
            <p:cNvSpPr/>
            <p:nvPr/>
          </p:nvSpPr>
          <p:spPr>
            <a:xfrm>
              <a:off x="494177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31"/>
            <p:cNvSpPr/>
            <p:nvPr/>
          </p:nvSpPr>
          <p:spPr>
            <a:xfrm>
              <a:off x="5235025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31"/>
            <p:cNvSpPr/>
            <p:nvPr/>
          </p:nvSpPr>
          <p:spPr>
            <a:xfrm>
              <a:off x="5235025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31"/>
            <p:cNvSpPr/>
            <p:nvPr/>
          </p:nvSpPr>
          <p:spPr>
            <a:xfrm>
              <a:off x="5235025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31"/>
            <p:cNvSpPr/>
            <p:nvPr/>
          </p:nvSpPr>
          <p:spPr>
            <a:xfrm>
              <a:off x="5235025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31"/>
            <p:cNvSpPr/>
            <p:nvPr/>
          </p:nvSpPr>
          <p:spPr>
            <a:xfrm>
              <a:off x="5235025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31"/>
            <p:cNvSpPr/>
            <p:nvPr/>
          </p:nvSpPr>
          <p:spPr>
            <a:xfrm>
              <a:off x="5235025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31"/>
            <p:cNvSpPr/>
            <p:nvPr/>
          </p:nvSpPr>
          <p:spPr>
            <a:xfrm>
              <a:off x="5235025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31"/>
            <p:cNvSpPr/>
            <p:nvPr/>
          </p:nvSpPr>
          <p:spPr>
            <a:xfrm>
              <a:off x="5235025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31"/>
            <p:cNvSpPr/>
            <p:nvPr/>
          </p:nvSpPr>
          <p:spPr>
            <a:xfrm>
              <a:off x="5235025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31"/>
            <p:cNvSpPr/>
            <p:nvPr/>
          </p:nvSpPr>
          <p:spPr>
            <a:xfrm>
              <a:off x="5235025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31"/>
            <p:cNvSpPr/>
            <p:nvPr/>
          </p:nvSpPr>
          <p:spPr>
            <a:xfrm>
              <a:off x="5375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31"/>
            <p:cNvSpPr/>
            <p:nvPr/>
          </p:nvSpPr>
          <p:spPr>
            <a:xfrm>
              <a:off x="831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31"/>
            <p:cNvSpPr/>
            <p:nvPr/>
          </p:nvSpPr>
          <p:spPr>
            <a:xfrm>
              <a:off x="2300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31"/>
            <p:cNvSpPr/>
            <p:nvPr/>
          </p:nvSpPr>
          <p:spPr>
            <a:xfrm>
              <a:off x="259440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31"/>
            <p:cNvSpPr/>
            <p:nvPr/>
          </p:nvSpPr>
          <p:spPr>
            <a:xfrm>
              <a:off x="28883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31"/>
            <p:cNvSpPr/>
            <p:nvPr/>
          </p:nvSpPr>
          <p:spPr>
            <a:xfrm>
              <a:off x="20065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31"/>
            <p:cNvSpPr/>
            <p:nvPr/>
          </p:nvSpPr>
          <p:spPr>
            <a:xfrm>
              <a:off x="46512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31"/>
            <p:cNvSpPr/>
            <p:nvPr/>
          </p:nvSpPr>
          <p:spPr>
            <a:xfrm>
              <a:off x="406340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31"/>
            <p:cNvSpPr/>
            <p:nvPr/>
          </p:nvSpPr>
          <p:spPr>
            <a:xfrm>
              <a:off x="3769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31"/>
            <p:cNvSpPr/>
            <p:nvPr/>
          </p:nvSpPr>
          <p:spPr>
            <a:xfrm>
              <a:off x="3182275" y="11835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31"/>
            <p:cNvSpPr/>
            <p:nvPr/>
          </p:nvSpPr>
          <p:spPr>
            <a:xfrm>
              <a:off x="3476225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31"/>
            <p:cNvSpPr/>
            <p:nvPr/>
          </p:nvSpPr>
          <p:spPr>
            <a:xfrm>
              <a:off x="43573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31"/>
            <p:cNvSpPr/>
            <p:nvPr/>
          </p:nvSpPr>
          <p:spPr>
            <a:xfrm>
              <a:off x="1419350" y="11835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31"/>
            <p:cNvSpPr/>
            <p:nvPr/>
          </p:nvSpPr>
          <p:spPr>
            <a:xfrm>
              <a:off x="5239150" y="11835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31"/>
            <p:cNvSpPr/>
            <p:nvPr/>
          </p:nvSpPr>
          <p:spPr>
            <a:xfrm>
              <a:off x="1713300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31"/>
            <p:cNvSpPr/>
            <p:nvPr/>
          </p:nvSpPr>
          <p:spPr>
            <a:xfrm>
              <a:off x="238125" y="11835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31"/>
            <p:cNvSpPr/>
            <p:nvPr/>
          </p:nvSpPr>
          <p:spPr>
            <a:xfrm>
              <a:off x="112542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31"/>
            <p:cNvSpPr/>
            <p:nvPr/>
          </p:nvSpPr>
          <p:spPr>
            <a:xfrm>
              <a:off x="4945225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31"/>
            <p:cNvSpPr/>
            <p:nvPr/>
          </p:nvSpPr>
          <p:spPr>
            <a:xfrm>
              <a:off x="5341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31"/>
            <p:cNvSpPr/>
            <p:nvPr/>
          </p:nvSpPr>
          <p:spPr>
            <a:xfrm>
              <a:off x="8280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31"/>
            <p:cNvSpPr/>
            <p:nvPr/>
          </p:nvSpPr>
          <p:spPr>
            <a:xfrm>
              <a:off x="112197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31"/>
            <p:cNvSpPr/>
            <p:nvPr/>
          </p:nvSpPr>
          <p:spPr>
            <a:xfrm>
              <a:off x="141592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31"/>
            <p:cNvSpPr/>
            <p:nvPr/>
          </p:nvSpPr>
          <p:spPr>
            <a:xfrm>
              <a:off x="1709175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31"/>
            <p:cNvSpPr/>
            <p:nvPr/>
          </p:nvSpPr>
          <p:spPr>
            <a:xfrm>
              <a:off x="200310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31"/>
            <p:cNvSpPr/>
            <p:nvPr/>
          </p:nvSpPr>
          <p:spPr>
            <a:xfrm>
              <a:off x="22970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31"/>
            <p:cNvSpPr/>
            <p:nvPr/>
          </p:nvSpPr>
          <p:spPr>
            <a:xfrm>
              <a:off x="259097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31"/>
            <p:cNvSpPr/>
            <p:nvPr/>
          </p:nvSpPr>
          <p:spPr>
            <a:xfrm>
              <a:off x="28849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31"/>
            <p:cNvSpPr/>
            <p:nvPr/>
          </p:nvSpPr>
          <p:spPr>
            <a:xfrm>
              <a:off x="31788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31"/>
            <p:cNvSpPr/>
            <p:nvPr/>
          </p:nvSpPr>
          <p:spPr>
            <a:xfrm>
              <a:off x="3472100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31"/>
            <p:cNvSpPr/>
            <p:nvPr/>
          </p:nvSpPr>
          <p:spPr>
            <a:xfrm>
              <a:off x="376602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31"/>
            <p:cNvSpPr/>
            <p:nvPr/>
          </p:nvSpPr>
          <p:spPr>
            <a:xfrm>
              <a:off x="405997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31"/>
            <p:cNvSpPr/>
            <p:nvPr/>
          </p:nvSpPr>
          <p:spPr>
            <a:xfrm>
              <a:off x="43539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31"/>
            <p:cNvSpPr/>
            <p:nvPr/>
          </p:nvSpPr>
          <p:spPr>
            <a:xfrm>
              <a:off x="46478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31"/>
            <p:cNvSpPr/>
            <p:nvPr/>
          </p:nvSpPr>
          <p:spPr>
            <a:xfrm>
              <a:off x="494177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31"/>
            <p:cNvSpPr/>
            <p:nvPr/>
          </p:nvSpPr>
          <p:spPr>
            <a:xfrm>
              <a:off x="5235025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31"/>
            <p:cNvSpPr/>
            <p:nvPr/>
          </p:nvSpPr>
          <p:spPr>
            <a:xfrm>
              <a:off x="3476225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31"/>
            <p:cNvSpPr/>
            <p:nvPr/>
          </p:nvSpPr>
          <p:spPr>
            <a:xfrm>
              <a:off x="3182275" y="14850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31"/>
            <p:cNvSpPr/>
            <p:nvPr/>
          </p:nvSpPr>
          <p:spPr>
            <a:xfrm>
              <a:off x="406340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31"/>
            <p:cNvSpPr/>
            <p:nvPr/>
          </p:nvSpPr>
          <p:spPr>
            <a:xfrm>
              <a:off x="3769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31"/>
            <p:cNvSpPr/>
            <p:nvPr/>
          </p:nvSpPr>
          <p:spPr>
            <a:xfrm>
              <a:off x="46512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31"/>
            <p:cNvSpPr/>
            <p:nvPr/>
          </p:nvSpPr>
          <p:spPr>
            <a:xfrm>
              <a:off x="4945225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31"/>
            <p:cNvSpPr/>
            <p:nvPr/>
          </p:nvSpPr>
          <p:spPr>
            <a:xfrm>
              <a:off x="1419350" y="14850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31"/>
            <p:cNvSpPr/>
            <p:nvPr/>
          </p:nvSpPr>
          <p:spPr>
            <a:xfrm>
              <a:off x="20065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31"/>
            <p:cNvSpPr/>
            <p:nvPr/>
          </p:nvSpPr>
          <p:spPr>
            <a:xfrm>
              <a:off x="1713300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31"/>
            <p:cNvSpPr/>
            <p:nvPr/>
          </p:nvSpPr>
          <p:spPr>
            <a:xfrm>
              <a:off x="831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31"/>
            <p:cNvSpPr/>
            <p:nvPr/>
          </p:nvSpPr>
          <p:spPr>
            <a:xfrm>
              <a:off x="5239150" y="14850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31"/>
            <p:cNvSpPr/>
            <p:nvPr/>
          </p:nvSpPr>
          <p:spPr>
            <a:xfrm>
              <a:off x="112542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31"/>
            <p:cNvSpPr/>
            <p:nvPr/>
          </p:nvSpPr>
          <p:spPr>
            <a:xfrm>
              <a:off x="238125" y="14850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31"/>
            <p:cNvSpPr/>
            <p:nvPr/>
          </p:nvSpPr>
          <p:spPr>
            <a:xfrm>
              <a:off x="43573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31"/>
            <p:cNvSpPr/>
            <p:nvPr/>
          </p:nvSpPr>
          <p:spPr>
            <a:xfrm>
              <a:off x="2300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31"/>
            <p:cNvSpPr/>
            <p:nvPr/>
          </p:nvSpPr>
          <p:spPr>
            <a:xfrm>
              <a:off x="28883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31"/>
            <p:cNvSpPr/>
            <p:nvPr/>
          </p:nvSpPr>
          <p:spPr>
            <a:xfrm>
              <a:off x="259440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31"/>
            <p:cNvSpPr/>
            <p:nvPr/>
          </p:nvSpPr>
          <p:spPr>
            <a:xfrm>
              <a:off x="5375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31"/>
            <p:cNvSpPr/>
            <p:nvPr/>
          </p:nvSpPr>
          <p:spPr>
            <a:xfrm>
              <a:off x="5341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31"/>
            <p:cNvSpPr/>
            <p:nvPr/>
          </p:nvSpPr>
          <p:spPr>
            <a:xfrm>
              <a:off x="8280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31"/>
            <p:cNvSpPr/>
            <p:nvPr/>
          </p:nvSpPr>
          <p:spPr>
            <a:xfrm>
              <a:off x="112197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31"/>
            <p:cNvSpPr/>
            <p:nvPr/>
          </p:nvSpPr>
          <p:spPr>
            <a:xfrm>
              <a:off x="141592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31"/>
            <p:cNvSpPr/>
            <p:nvPr/>
          </p:nvSpPr>
          <p:spPr>
            <a:xfrm>
              <a:off x="1709175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31"/>
            <p:cNvSpPr/>
            <p:nvPr/>
          </p:nvSpPr>
          <p:spPr>
            <a:xfrm>
              <a:off x="200310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31"/>
            <p:cNvSpPr/>
            <p:nvPr/>
          </p:nvSpPr>
          <p:spPr>
            <a:xfrm>
              <a:off x="22970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31"/>
            <p:cNvSpPr/>
            <p:nvPr/>
          </p:nvSpPr>
          <p:spPr>
            <a:xfrm>
              <a:off x="259097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31"/>
            <p:cNvSpPr/>
            <p:nvPr/>
          </p:nvSpPr>
          <p:spPr>
            <a:xfrm>
              <a:off x="28849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31"/>
            <p:cNvSpPr/>
            <p:nvPr/>
          </p:nvSpPr>
          <p:spPr>
            <a:xfrm>
              <a:off x="31788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31"/>
            <p:cNvSpPr/>
            <p:nvPr/>
          </p:nvSpPr>
          <p:spPr>
            <a:xfrm>
              <a:off x="3472100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31"/>
            <p:cNvSpPr/>
            <p:nvPr/>
          </p:nvSpPr>
          <p:spPr>
            <a:xfrm>
              <a:off x="376602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31"/>
            <p:cNvSpPr/>
            <p:nvPr/>
          </p:nvSpPr>
          <p:spPr>
            <a:xfrm>
              <a:off x="405997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31"/>
            <p:cNvSpPr/>
            <p:nvPr/>
          </p:nvSpPr>
          <p:spPr>
            <a:xfrm>
              <a:off x="43539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31"/>
            <p:cNvSpPr/>
            <p:nvPr/>
          </p:nvSpPr>
          <p:spPr>
            <a:xfrm>
              <a:off x="46478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31"/>
            <p:cNvSpPr/>
            <p:nvPr/>
          </p:nvSpPr>
          <p:spPr>
            <a:xfrm>
              <a:off x="494177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31"/>
            <p:cNvSpPr/>
            <p:nvPr/>
          </p:nvSpPr>
          <p:spPr>
            <a:xfrm>
              <a:off x="5235025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31"/>
            <p:cNvSpPr/>
            <p:nvPr/>
          </p:nvSpPr>
          <p:spPr>
            <a:xfrm>
              <a:off x="3182275" y="17858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31"/>
            <p:cNvSpPr/>
            <p:nvPr/>
          </p:nvSpPr>
          <p:spPr>
            <a:xfrm>
              <a:off x="28883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31"/>
            <p:cNvSpPr/>
            <p:nvPr/>
          </p:nvSpPr>
          <p:spPr>
            <a:xfrm>
              <a:off x="4945225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31"/>
            <p:cNvSpPr/>
            <p:nvPr/>
          </p:nvSpPr>
          <p:spPr>
            <a:xfrm>
              <a:off x="259440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31"/>
            <p:cNvSpPr/>
            <p:nvPr/>
          </p:nvSpPr>
          <p:spPr>
            <a:xfrm>
              <a:off x="3476225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31"/>
            <p:cNvSpPr/>
            <p:nvPr/>
          </p:nvSpPr>
          <p:spPr>
            <a:xfrm>
              <a:off x="238125" y="17858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31"/>
            <p:cNvSpPr/>
            <p:nvPr/>
          </p:nvSpPr>
          <p:spPr>
            <a:xfrm>
              <a:off x="5239150" y="17858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31"/>
            <p:cNvSpPr/>
            <p:nvPr/>
          </p:nvSpPr>
          <p:spPr>
            <a:xfrm>
              <a:off x="20065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31"/>
            <p:cNvSpPr/>
            <p:nvPr/>
          </p:nvSpPr>
          <p:spPr>
            <a:xfrm>
              <a:off x="46512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31"/>
            <p:cNvSpPr/>
            <p:nvPr/>
          </p:nvSpPr>
          <p:spPr>
            <a:xfrm>
              <a:off x="43573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31"/>
            <p:cNvSpPr/>
            <p:nvPr/>
          </p:nvSpPr>
          <p:spPr>
            <a:xfrm>
              <a:off x="406340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31"/>
            <p:cNvSpPr/>
            <p:nvPr/>
          </p:nvSpPr>
          <p:spPr>
            <a:xfrm>
              <a:off x="2300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31"/>
            <p:cNvSpPr/>
            <p:nvPr/>
          </p:nvSpPr>
          <p:spPr>
            <a:xfrm>
              <a:off x="1713300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31"/>
            <p:cNvSpPr/>
            <p:nvPr/>
          </p:nvSpPr>
          <p:spPr>
            <a:xfrm>
              <a:off x="112542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31"/>
            <p:cNvSpPr/>
            <p:nvPr/>
          </p:nvSpPr>
          <p:spPr>
            <a:xfrm>
              <a:off x="3769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31"/>
            <p:cNvSpPr/>
            <p:nvPr/>
          </p:nvSpPr>
          <p:spPr>
            <a:xfrm>
              <a:off x="831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31"/>
            <p:cNvSpPr/>
            <p:nvPr/>
          </p:nvSpPr>
          <p:spPr>
            <a:xfrm>
              <a:off x="5375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31"/>
            <p:cNvSpPr/>
            <p:nvPr/>
          </p:nvSpPr>
          <p:spPr>
            <a:xfrm>
              <a:off x="1419350" y="17858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31"/>
            <p:cNvSpPr/>
            <p:nvPr/>
          </p:nvSpPr>
          <p:spPr>
            <a:xfrm>
              <a:off x="5341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31"/>
            <p:cNvSpPr/>
            <p:nvPr/>
          </p:nvSpPr>
          <p:spPr>
            <a:xfrm>
              <a:off x="8280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31"/>
            <p:cNvSpPr/>
            <p:nvPr/>
          </p:nvSpPr>
          <p:spPr>
            <a:xfrm>
              <a:off x="112197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31"/>
            <p:cNvSpPr/>
            <p:nvPr/>
          </p:nvSpPr>
          <p:spPr>
            <a:xfrm>
              <a:off x="141592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31"/>
            <p:cNvSpPr/>
            <p:nvPr/>
          </p:nvSpPr>
          <p:spPr>
            <a:xfrm>
              <a:off x="1709175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31"/>
            <p:cNvSpPr/>
            <p:nvPr/>
          </p:nvSpPr>
          <p:spPr>
            <a:xfrm>
              <a:off x="200310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31"/>
            <p:cNvSpPr/>
            <p:nvPr/>
          </p:nvSpPr>
          <p:spPr>
            <a:xfrm>
              <a:off x="22970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31"/>
            <p:cNvSpPr/>
            <p:nvPr/>
          </p:nvSpPr>
          <p:spPr>
            <a:xfrm>
              <a:off x="259097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31"/>
            <p:cNvSpPr/>
            <p:nvPr/>
          </p:nvSpPr>
          <p:spPr>
            <a:xfrm>
              <a:off x="28849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31"/>
            <p:cNvSpPr/>
            <p:nvPr/>
          </p:nvSpPr>
          <p:spPr>
            <a:xfrm>
              <a:off x="31788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31"/>
            <p:cNvSpPr/>
            <p:nvPr/>
          </p:nvSpPr>
          <p:spPr>
            <a:xfrm>
              <a:off x="3472100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31"/>
            <p:cNvSpPr/>
            <p:nvPr/>
          </p:nvSpPr>
          <p:spPr>
            <a:xfrm>
              <a:off x="376602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31"/>
            <p:cNvSpPr/>
            <p:nvPr/>
          </p:nvSpPr>
          <p:spPr>
            <a:xfrm>
              <a:off x="405997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31"/>
            <p:cNvSpPr/>
            <p:nvPr/>
          </p:nvSpPr>
          <p:spPr>
            <a:xfrm>
              <a:off x="43539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31"/>
            <p:cNvSpPr/>
            <p:nvPr/>
          </p:nvSpPr>
          <p:spPr>
            <a:xfrm>
              <a:off x="46478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31"/>
            <p:cNvSpPr/>
            <p:nvPr/>
          </p:nvSpPr>
          <p:spPr>
            <a:xfrm>
              <a:off x="494177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31"/>
            <p:cNvSpPr/>
            <p:nvPr/>
          </p:nvSpPr>
          <p:spPr>
            <a:xfrm>
              <a:off x="5235025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31"/>
            <p:cNvSpPr/>
            <p:nvPr/>
          </p:nvSpPr>
          <p:spPr>
            <a:xfrm>
              <a:off x="3769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31"/>
            <p:cNvSpPr/>
            <p:nvPr/>
          </p:nvSpPr>
          <p:spPr>
            <a:xfrm>
              <a:off x="1713300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31"/>
            <p:cNvSpPr/>
            <p:nvPr/>
          </p:nvSpPr>
          <p:spPr>
            <a:xfrm>
              <a:off x="3476225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31"/>
            <p:cNvSpPr/>
            <p:nvPr/>
          </p:nvSpPr>
          <p:spPr>
            <a:xfrm>
              <a:off x="5375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31"/>
            <p:cNvSpPr/>
            <p:nvPr/>
          </p:nvSpPr>
          <p:spPr>
            <a:xfrm>
              <a:off x="1419350" y="2087275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31"/>
            <p:cNvSpPr/>
            <p:nvPr/>
          </p:nvSpPr>
          <p:spPr>
            <a:xfrm>
              <a:off x="831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31"/>
            <p:cNvSpPr/>
            <p:nvPr/>
          </p:nvSpPr>
          <p:spPr>
            <a:xfrm>
              <a:off x="5239150" y="2087275"/>
              <a:ext cx="286400" cy="3475"/>
            </a:xfrm>
            <a:custGeom>
              <a:avLst/>
              <a:gdLst/>
              <a:ahLst/>
              <a:cxnLst/>
              <a:rect l="l" t="t" r="r" b="b"/>
              <a:pathLst>
                <a:path w="1145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31"/>
            <p:cNvSpPr/>
            <p:nvPr/>
          </p:nvSpPr>
          <p:spPr>
            <a:xfrm>
              <a:off x="4945225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31"/>
            <p:cNvSpPr/>
            <p:nvPr/>
          </p:nvSpPr>
          <p:spPr>
            <a:xfrm>
              <a:off x="406340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31"/>
            <p:cNvSpPr/>
            <p:nvPr/>
          </p:nvSpPr>
          <p:spPr>
            <a:xfrm>
              <a:off x="112542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31"/>
            <p:cNvSpPr/>
            <p:nvPr/>
          </p:nvSpPr>
          <p:spPr>
            <a:xfrm>
              <a:off x="238125" y="2087275"/>
              <a:ext cx="296000" cy="3475"/>
            </a:xfrm>
            <a:custGeom>
              <a:avLst/>
              <a:gdLst/>
              <a:ahLst/>
              <a:cxnLst/>
              <a:rect l="l" t="t" r="r" b="b"/>
              <a:pathLst>
                <a:path w="11840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31"/>
            <p:cNvSpPr/>
            <p:nvPr/>
          </p:nvSpPr>
          <p:spPr>
            <a:xfrm>
              <a:off x="28883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31"/>
            <p:cNvSpPr/>
            <p:nvPr/>
          </p:nvSpPr>
          <p:spPr>
            <a:xfrm>
              <a:off x="43573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31"/>
            <p:cNvSpPr/>
            <p:nvPr/>
          </p:nvSpPr>
          <p:spPr>
            <a:xfrm>
              <a:off x="20065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31"/>
            <p:cNvSpPr/>
            <p:nvPr/>
          </p:nvSpPr>
          <p:spPr>
            <a:xfrm>
              <a:off x="3182275" y="2087275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31"/>
            <p:cNvSpPr/>
            <p:nvPr/>
          </p:nvSpPr>
          <p:spPr>
            <a:xfrm>
              <a:off x="46512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31"/>
            <p:cNvSpPr/>
            <p:nvPr/>
          </p:nvSpPr>
          <p:spPr>
            <a:xfrm>
              <a:off x="2300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31"/>
            <p:cNvSpPr/>
            <p:nvPr/>
          </p:nvSpPr>
          <p:spPr>
            <a:xfrm>
              <a:off x="259440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31"/>
            <p:cNvSpPr/>
            <p:nvPr/>
          </p:nvSpPr>
          <p:spPr>
            <a:xfrm>
              <a:off x="5341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31"/>
            <p:cNvSpPr/>
            <p:nvPr/>
          </p:nvSpPr>
          <p:spPr>
            <a:xfrm>
              <a:off x="8280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31"/>
            <p:cNvSpPr/>
            <p:nvPr/>
          </p:nvSpPr>
          <p:spPr>
            <a:xfrm>
              <a:off x="112197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31"/>
            <p:cNvSpPr/>
            <p:nvPr/>
          </p:nvSpPr>
          <p:spPr>
            <a:xfrm>
              <a:off x="141592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31"/>
            <p:cNvSpPr/>
            <p:nvPr/>
          </p:nvSpPr>
          <p:spPr>
            <a:xfrm>
              <a:off x="1709175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31"/>
            <p:cNvSpPr/>
            <p:nvPr/>
          </p:nvSpPr>
          <p:spPr>
            <a:xfrm>
              <a:off x="200310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31"/>
            <p:cNvSpPr/>
            <p:nvPr/>
          </p:nvSpPr>
          <p:spPr>
            <a:xfrm>
              <a:off x="22970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31"/>
            <p:cNvSpPr/>
            <p:nvPr/>
          </p:nvSpPr>
          <p:spPr>
            <a:xfrm>
              <a:off x="259097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31"/>
            <p:cNvSpPr/>
            <p:nvPr/>
          </p:nvSpPr>
          <p:spPr>
            <a:xfrm>
              <a:off x="28849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31"/>
            <p:cNvSpPr/>
            <p:nvPr/>
          </p:nvSpPr>
          <p:spPr>
            <a:xfrm>
              <a:off x="31788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31"/>
            <p:cNvSpPr/>
            <p:nvPr/>
          </p:nvSpPr>
          <p:spPr>
            <a:xfrm>
              <a:off x="3472100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31"/>
            <p:cNvSpPr/>
            <p:nvPr/>
          </p:nvSpPr>
          <p:spPr>
            <a:xfrm>
              <a:off x="376602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31"/>
            <p:cNvSpPr/>
            <p:nvPr/>
          </p:nvSpPr>
          <p:spPr>
            <a:xfrm>
              <a:off x="405997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31"/>
            <p:cNvSpPr/>
            <p:nvPr/>
          </p:nvSpPr>
          <p:spPr>
            <a:xfrm>
              <a:off x="43539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31"/>
            <p:cNvSpPr/>
            <p:nvPr/>
          </p:nvSpPr>
          <p:spPr>
            <a:xfrm>
              <a:off x="46478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31"/>
            <p:cNvSpPr/>
            <p:nvPr/>
          </p:nvSpPr>
          <p:spPr>
            <a:xfrm>
              <a:off x="494177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31"/>
            <p:cNvSpPr/>
            <p:nvPr/>
          </p:nvSpPr>
          <p:spPr>
            <a:xfrm>
              <a:off x="5235025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31"/>
            <p:cNvSpPr/>
            <p:nvPr/>
          </p:nvSpPr>
          <p:spPr>
            <a:xfrm>
              <a:off x="112542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31"/>
            <p:cNvSpPr/>
            <p:nvPr/>
          </p:nvSpPr>
          <p:spPr>
            <a:xfrm>
              <a:off x="2300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31"/>
            <p:cNvSpPr/>
            <p:nvPr/>
          </p:nvSpPr>
          <p:spPr>
            <a:xfrm>
              <a:off x="1419350" y="2388075"/>
              <a:ext cx="289850" cy="4150"/>
            </a:xfrm>
            <a:custGeom>
              <a:avLst/>
              <a:gdLst/>
              <a:ahLst/>
              <a:cxnLst/>
              <a:rect l="l" t="t" r="r" b="b"/>
              <a:pathLst>
                <a:path w="11594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31"/>
            <p:cNvSpPr/>
            <p:nvPr/>
          </p:nvSpPr>
          <p:spPr>
            <a:xfrm>
              <a:off x="5239150" y="2388075"/>
              <a:ext cx="286400" cy="4150"/>
            </a:xfrm>
            <a:custGeom>
              <a:avLst/>
              <a:gdLst/>
              <a:ahLst/>
              <a:cxnLst/>
              <a:rect l="l" t="t" r="r" b="b"/>
              <a:pathLst>
                <a:path w="1145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456" y="166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31"/>
            <p:cNvSpPr/>
            <p:nvPr/>
          </p:nvSpPr>
          <p:spPr>
            <a:xfrm>
              <a:off x="406340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31"/>
            <p:cNvSpPr/>
            <p:nvPr/>
          </p:nvSpPr>
          <p:spPr>
            <a:xfrm>
              <a:off x="3769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31"/>
            <p:cNvSpPr/>
            <p:nvPr/>
          </p:nvSpPr>
          <p:spPr>
            <a:xfrm>
              <a:off x="28883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31"/>
            <p:cNvSpPr/>
            <p:nvPr/>
          </p:nvSpPr>
          <p:spPr>
            <a:xfrm>
              <a:off x="20065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31"/>
            <p:cNvSpPr/>
            <p:nvPr/>
          </p:nvSpPr>
          <p:spPr>
            <a:xfrm>
              <a:off x="259440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31"/>
            <p:cNvSpPr/>
            <p:nvPr/>
          </p:nvSpPr>
          <p:spPr>
            <a:xfrm>
              <a:off x="1713300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31"/>
            <p:cNvSpPr/>
            <p:nvPr/>
          </p:nvSpPr>
          <p:spPr>
            <a:xfrm>
              <a:off x="238125" y="2388075"/>
              <a:ext cx="296000" cy="4150"/>
            </a:xfrm>
            <a:custGeom>
              <a:avLst/>
              <a:gdLst/>
              <a:ahLst/>
              <a:cxnLst/>
              <a:rect l="l" t="t" r="r" b="b"/>
              <a:pathLst>
                <a:path w="11840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840" y="166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31"/>
            <p:cNvSpPr/>
            <p:nvPr/>
          </p:nvSpPr>
          <p:spPr>
            <a:xfrm>
              <a:off x="3476225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31"/>
            <p:cNvSpPr/>
            <p:nvPr/>
          </p:nvSpPr>
          <p:spPr>
            <a:xfrm>
              <a:off x="3182275" y="2388075"/>
              <a:ext cx="289850" cy="4150"/>
            </a:xfrm>
            <a:custGeom>
              <a:avLst/>
              <a:gdLst/>
              <a:ahLst/>
              <a:cxnLst/>
              <a:rect l="l" t="t" r="r" b="b"/>
              <a:pathLst>
                <a:path w="11594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31"/>
            <p:cNvSpPr/>
            <p:nvPr/>
          </p:nvSpPr>
          <p:spPr>
            <a:xfrm>
              <a:off x="4945225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31"/>
            <p:cNvSpPr/>
            <p:nvPr/>
          </p:nvSpPr>
          <p:spPr>
            <a:xfrm>
              <a:off x="831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31"/>
            <p:cNvSpPr/>
            <p:nvPr/>
          </p:nvSpPr>
          <p:spPr>
            <a:xfrm>
              <a:off x="46512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31"/>
            <p:cNvSpPr/>
            <p:nvPr/>
          </p:nvSpPr>
          <p:spPr>
            <a:xfrm>
              <a:off x="43573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31"/>
            <p:cNvSpPr/>
            <p:nvPr/>
          </p:nvSpPr>
          <p:spPr>
            <a:xfrm>
              <a:off x="5375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31"/>
            <p:cNvSpPr/>
            <p:nvPr/>
          </p:nvSpPr>
          <p:spPr>
            <a:xfrm>
              <a:off x="5341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31"/>
            <p:cNvSpPr/>
            <p:nvPr/>
          </p:nvSpPr>
          <p:spPr>
            <a:xfrm>
              <a:off x="8280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31"/>
            <p:cNvSpPr/>
            <p:nvPr/>
          </p:nvSpPr>
          <p:spPr>
            <a:xfrm>
              <a:off x="112197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31"/>
            <p:cNvSpPr/>
            <p:nvPr/>
          </p:nvSpPr>
          <p:spPr>
            <a:xfrm>
              <a:off x="141592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31"/>
            <p:cNvSpPr/>
            <p:nvPr/>
          </p:nvSpPr>
          <p:spPr>
            <a:xfrm>
              <a:off x="1709175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31"/>
            <p:cNvSpPr/>
            <p:nvPr/>
          </p:nvSpPr>
          <p:spPr>
            <a:xfrm>
              <a:off x="200310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31"/>
            <p:cNvSpPr/>
            <p:nvPr/>
          </p:nvSpPr>
          <p:spPr>
            <a:xfrm>
              <a:off x="22970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7" y="16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31"/>
            <p:cNvSpPr/>
            <p:nvPr/>
          </p:nvSpPr>
          <p:spPr>
            <a:xfrm>
              <a:off x="259097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31"/>
            <p:cNvSpPr/>
            <p:nvPr/>
          </p:nvSpPr>
          <p:spPr>
            <a:xfrm>
              <a:off x="28849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31"/>
            <p:cNvSpPr/>
            <p:nvPr/>
          </p:nvSpPr>
          <p:spPr>
            <a:xfrm>
              <a:off x="31788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31"/>
            <p:cNvSpPr/>
            <p:nvPr/>
          </p:nvSpPr>
          <p:spPr>
            <a:xfrm>
              <a:off x="3472100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31"/>
            <p:cNvSpPr/>
            <p:nvPr/>
          </p:nvSpPr>
          <p:spPr>
            <a:xfrm>
              <a:off x="376602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31"/>
            <p:cNvSpPr/>
            <p:nvPr/>
          </p:nvSpPr>
          <p:spPr>
            <a:xfrm>
              <a:off x="405997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31"/>
            <p:cNvSpPr/>
            <p:nvPr/>
          </p:nvSpPr>
          <p:spPr>
            <a:xfrm>
              <a:off x="43539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31"/>
            <p:cNvSpPr/>
            <p:nvPr/>
          </p:nvSpPr>
          <p:spPr>
            <a:xfrm>
              <a:off x="46478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31"/>
            <p:cNvSpPr/>
            <p:nvPr/>
          </p:nvSpPr>
          <p:spPr>
            <a:xfrm>
              <a:off x="494177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31"/>
            <p:cNvSpPr/>
            <p:nvPr/>
          </p:nvSpPr>
          <p:spPr>
            <a:xfrm>
              <a:off x="5235025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31"/>
            <p:cNvSpPr/>
            <p:nvPr/>
          </p:nvSpPr>
          <p:spPr>
            <a:xfrm>
              <a:off x="4945225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31"/>
            <p:cNvSpPr/>
            <p:nvPr/>
          </p:nvSpPr>
          <p:spPr>
            <a:xfrm>
              <a:off x="20065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31"/>
            <p:cNvSpPr/>
            <p:nvPr/>
          </p:nvSpPr>
          <p:spPr>
            <a:xfrm>
              <a:off x="1713300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31"/>
            <p:cNvSpPr/>
            <p:nvPr/>
          </p:nvSpPr>
          <p:spPr>
            <a:xfrm>
              <a:off x="1419350" y="26895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31"/>
            <p:cNvSpPr/>
            <p:nvPr/>
          </p:nvSpPr>
          <p:spPr>
            <a:xfrm>
              <a:off x="259440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31"/>
            <p:cNvSpPr/>
            <p:nvPr/>
          </p:nvSpPr>
          <p:spPr>
            <a:xfrm>
              <a:off x="3182275" y="26895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31"/>
            <p:cNvSpPr/>
            <p:nvPr/>
          </p:nvSpPr>
          <p:spPr>
            <a:xfrm>
              <a:off x="3476225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31"/>
            <p:cNvSpPr/>
            <p:nvPr/>
          </p:nvSpPr>
          <p:spPr>
            <a:xfrm>
              <a:off x="3769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31"/>
            <p:cNvSpPr/>
            <p:nvPr/>
          </p:nvSpPr>
          <p:spPr>
            <a:xfrm>
              <a:off x="28883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31"/>
            <p:cNvSpPr/>
            <p:nvPr/>
          </p:nvSpPr>
          <p:spPr>
            <a:xfrm>
              <a:off x="406340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31"/>
            <p:cNvSpPr/>
            <p:nvPr/>
          </p:nvSpPr>
          <p:spPr>
            <a:xfrm>
              <a:off x="2300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31"/>
            <p:cNvSpPr/>
            <p:nvPr/>
          </p:nvSpPr>
          <p:spPr>
            <a:xfrm>
              <a:off x="46512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31"/>
            <p:cNvSpPr/>
            <p:nvPr/>
          </p:nvSpPr>
          <p:spPr>
            <a:xfrm>
              <a:off x="112542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31"/>
            <p:cNvSpPr/>
            <p:nvPr/>
          </p:nvSpPr>
          <p:spPr>
            <a:xfrm>
              <a:off x="238125" y="26895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31"/>
            <p:cNvSpPr/>
            <p:nvPr/>
          </p:nvSpPr>
          <p:spPr>
            <a:xfrm>
              <a:off x="5375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31"/>
            <p:cNvSpPr/>
            <p:nvPr/>
          </p:nvSpPr>
          <p:spPr>
            <a:xfrm>
              <a:off x="5239150" y="26895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31"/>
            <p:cNvSpPr/>
            <p:nvPr/>
          </p:nvSpPr>
          <p:spPr>
            <a:xfrm>
              <a:off x="831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31"/>
            <p:cNvSpPr/>
            <p:nvPr/>
          </p:nvSpPr>
          <p:spPr>
            <a:xfrm>
              <a:off x="43573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31"/>
            <p:cNvSpPr/>
            <p:nvPr/>
          </p:nvSpPr>
          <p:spPr>
            <a:xfrm>
              <a:off x="5341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31"/>
            <p:cNvSpPr/>
            <p:nvPr/>
          </p:nvSpPr>
          <p:spPr>
            <a:xfrm>
              <a:off x="8280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31"/>
            <p:cNvSpPr/>
            <p:nvPr/>
          </p:nvSpPr>
          <p:spPr>
            <a:xfrm>
              <a:off x="112197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31"/>
            <p:cNvSpPr/>
            <p:nvPr/>
          </p:nvSpPr>
          <p:spPr>
            <a:xfrm>
              <a:off x="141592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31"/>
            <p:cNvSpPr/>
            <p:nvPr/>
          </p:nvSpPr>
          <p:spPr>
            <a:xfrm>
              <a:off x="1709175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31"/>
            <p:cNvSpPr/>
            <p:nvPr/>
          </p:nvSpPr>
          <p:spPr>
            <a:xfrm>
              <a:off x="200310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31"/>
            <p:cNvSpPr/>
            <p:nvPr/>
          </p:nvSpPr>
          <p:spPr>
            <a:xfrm>
              <a:off x="22970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6" name="Google Shape;14486;p31"/>
            <p:cNvSpPr/>
            <p:nvPr/>
          </p:nvSpPr>
          <p:spPr>
            <a:xfrm>
              <a:off x="259097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31"/>
            <p:cNvSpPr/>
            <p:nvPr/>
          </p:nvSpPr>
          <p:spPr>
            <a:xfrm>
              <a:off x="28849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8" name="Google Shape;14488;p31"/>
            <p:cNvSpPr/>
            <p:nvPr/>
          </p:nvSpPr>
          <p:spPr>
            <a:xfrm>
              <a:off x="31788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9" name="Google Shape;14489;p31"/>
            <p:cNvSpPr/>
            <p:nvPr/>
          </p:nvSpPr>
          <p:spPr>
            <a:xfrm>
              <a:off x="3472100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31"/>
            <p:cNvSpPr/>
            <p:nvPr/>
          </p:nvSpPr>
          <p:spPr>
            <a:xfrm>
              <a:off x="376602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31"/>
            <p:cNvSpPr/>
            <p:nvPr/>
          </p:nvSpPr>
          <p:spPr>
            <a:xfrm>
              <a:off x="405997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31"/>
            <p:cNvSpPr/>
            <p:nvPr/>
          </p:nvSpPr>
          <p:spPr>
            <a:xfrm>
              <a:off x="43539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31"/>
            <p:cNvSpPr/>
            <p:nvPr/>
          </p:nvSpPr>
          <p:spPr>
            <a:xfrm>
              <a:off x="46478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31"/>
            <p:cNvSpPr/>
            <p:nvPr/>
          </p:nvSpPr>
          <p:spPr>
            <a:xfrm>
              <a:off x="494177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5" name="Google Shape;14495;p31"/>
            <p:cNvSpPr/>
            <p:nvPr/>
          </p:nvSpPr>
          <p:spPr>
            <a:xfrm>
              <a:off x="5235025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6" name="Google Shape;14496;p31"/>
            <p:cNvSpPr/>
            <p:nvPr/>
          </p:nvSpPr>
          <p:spPr>
            <a:xfrm>
              <a:off x="1713300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31"/>
            <p:cNvSpPr/>
            <p:nvPr/>
          </p:nvSpPr>
          <p:spPr>
            <a:xfrm>
              <a:off x="238125" y="29910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31"/>
            <p:cNvSpPr/>
            <p:nvPr/>
          </p:nvSpPr>
          <p:spPr>
            <a:xfrm>
              <a:off x="20065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31"/>
            <p:cNvSpPr/>
            <p:nvPr/>
          </p:nvSpPr>
          <p:spPr>
            <a:xfrm>
              <a:off x="259440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31"/>
            <p:cNvSpPr/>
            <p:nvPr/>
          </p:nvSpPr>
          <p:spPr>
            <a:xfrm>
              <a:off x="5239150" y="29910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31"/>
            <p:cNvSpPr/>
            <p:nvPr/>
          </p:nvSpPr>
          <p:spPr>
            <a:xfrm>
              <a:off x="5375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31"/>
            <p:cNvSpPr/>
            <p:nvPr/>
          </p:nvSpPr>
          <p:spPr>
            <a:xfrm>
              <a:off x="4945225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31"/>
            <p:cNvSpPr/>
            <p:nvPr/>
          </p:nvSpPr>
          <p:spPr>
            <a:xfrm>
              <a:off x="831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31"/>
            <p:cNvSpPr/>
            <p:nvPr/>
          </p:nvSpPr>
          <p:spPr>
            <a:xfrm>
              <a:off x="46512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31"/>
            <p:cNvSpPr/>
            <p:nvPr/>
          </p:nvSpPr>
          <p:spPr>
            <a:xfrm>
              <a:off x="2300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6" name="Google Shape;14506;p31"/>
            <p:cNvSpPr/>
            <p:nvPr/>
          </p:nvSpPr>
          <p:spPr>
            <a:xfrm>
              <a:off x="406340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7" name="Google Shape;14507;p31"/>
            <p:cNvSpPr/>
            <p:nvPr/>
          </p:nvSpPr>
          <p:spPr>
            <a:xfrm>
              <a:off x="28883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31"/>
            <p:cNvSpPr/>
            <p:nvPr/>
          </p:nvSpPr>
          <p:spPr>
            <a:xfrm>
              <a:off x="3769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31"/>
            <p:cNvSpPr/>
            <p:nvPr/>
          </p:nvSpPr>
          <p:spPr>
            <a:xfrm>
              <a:off x="3476225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31"/>
            <p:cNvSpPr/>
            <p:nvPr/>
          </p:nvSpPr>
          <p:spPr>
            <a:xfrm>
              <a:off x="3182275" y="29910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31"/>
            <p:cNvSpPr/>
            <p:nvPr/>
          </p:nvSpPr>
          <p:spPr>
            <a:xfrm>
              <a:off x="43573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31"/>
            <p:cNvSpPr/>
            <p:nvPr/>
          </p:nvSpPr>
          <p:spPr>
            <a:xfrm>
              <a:off x="112542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31"/>
            <p:cNvSpPr/>
            <p:nvPr/>
          </p:nvSpPr>
          <p:spPr>
            <a:xfrm>
              <a:off x="1419350" y="29910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4" name="Google Shape;14514;p31"/>
            <p:cNvSpPr/>
            <p:nvPr/>
          </p:nvSpPr>
          <p:spPr>
            <a:xfrm>
              <a:off x="5341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5" name="Google Shape;14515;p31"/>
            <p:cNvSpPr/>
            <p:nvPr/>
          </p:nvSpPr>
          <p:spPr>
            <a:xfrm>
              <a:off x="8280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31"/>
            <p:cNvSpPr/>
            <p:nvPr/>
          </p:nvSpPr>
          <p:spPr>
            <a:xfrm>
              <a:off x="112197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31"/>
            <p:cNvSpPr/>
            <p:nvPr/>
          </p:nvSpPr>
          <p:spPr>
            <a:xfrm>
              <a:off x="141592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31"/>
            <p:cNvSpPr/>
            <p:nvPr/>
          </p:nvSpPr>
          <p:spPr>
            <a:xfrm>
              <a:off x="1709175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31"/>
            <p:cNvSpPr/>
            <p:nvPr/>
          </p:nvSpPr>
          <p:spPr>
            <a:xfrm>
              <a:off x="200310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31"/>
            <p:cNvSpPr/>
            <p:nvPr/>
          </p:nvSpPr>
          <p:spPr>
            <a:xfrm>
              <a:off x="22970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31"/>
            <p:cNvSpPr/>
            <p:nvPr/>
          </p:nvSpPr>
          <p:spPr>
            <a:xfrm>
              <a:off x="259097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31"/>
            <p:cNvSpPr/>
            <p:nvPr/>
          </p:nvSpPr>
          <p:spPr>
            <a:xfrm>
              <a:off x="28849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31"/>
            <p:cNvSpPr/>
            <p:nvPr/>
          </p:nvSpPr>
          <p:spPr>
            <a:xfrm>
              <a:off x="31788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4" name="Google Shape;14524;p31"/>
            <p:cNvSpPr/>
            <p:nvPr/>
          </p:nvSpPr>
          <p:spPr>
            <a:xfrm>
              <a:off x="3472100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5" name="Google Shape;14525;p31"/>
            <p:cNvSpPr/>
            <p:nvPr/>
          </p:nvSpPr>
          <p:spPr>
            <a:xfrm>
              <a:off x="376602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31"/>
            <p:cNvSpPr/>
            <p:nvPr/>
          </p:nvSpPr>
          <p:spPr>
            <a:xfrm>
              <a:off x="405997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31"/>
            <p:cNvSpPr/>
            <p:nvPr/>
          </p:nvSpPr>
          <p:spPr>
            <a:xfrm>
              <a:off x="43539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31"/>
            <p:cNvSpPr/>
            <p:nvPr/>
          </p:nvSpPr>
          <p:spPr>
            <a:xfrm>
              <a:off x="46478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31"/>
            <p:cNvSpPr/>
            <p:nvPr/>
          </p:nvSpPr>
          <p:spPr>
            <a:xfrm>
              <a:off x="494177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31"/>
            <p:cNvSpPr/>
            <p:nvPr/>
          </p:nvSpPr>
          <p:spPr>
            <a:xfrm>
              <a:off x="5235025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1" name="Google Shape;14531;p31"/>
            <p:cNvSpPr/>
            <p:nvPr/>
          </p:nvSpPr>
          <p:spPr>
            <a:xfrm>
              <a:off x="3182275" y="32918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2" name="Google Shape;14532;p31"/>
            <p:cNvSpPr/>
            <p:nvPr/>
          </p:nvSpPr>
          <p:spPr>
            <a:xfrm>
              <a:off x="4945225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31"/>
            <p:cNvSpPr/>
            <p:nvPr/>
          </p:nvSpPr>
          <p:spPr>
            <a:xfrm>
              <a:off x="3476225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31"/>
            <p:cNvSpPr/>
            <p:nvPr/>
          </p:nvSpPr>
          <p:spPr>
            <a:xfrm>
              <a:off x="259440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5" name="Google Shape;14535;p31"/>
            <p:cNvSpPr/>
            <p:nvPr/>
          </p:nvSpPr>
          <p:spPr>
            <a:xfrm>
              <a:off x="238125" y="32918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6" name="Google Shape;14536;p31"/>
            <p:cNvSpPr/>
            <p:nvPr/>
          </p:nvSpPr>
          <p:spPr>
            <a:xfrm>
              <a:off x="5375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31"/>
            <p:cNvSpPr/>
            <p:nvPr/>
          </p:nvSpPr>
          <p:spPr>
            <a:xfrm>
              <a:off x="28883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31"/>
            <p:cNvSpPr/>
            <p:nvPr/>
          </p:nvSpPr>
          <p:spPr>
            <a:xfrm>
              <a:off x="43573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31"/>
            <p:cNvSpPr/>
            <p:nvPr/>
          </p:nvSpPr>
          <p:spPr>
            <a:xfrm>
              <a:off x="1419350" y="32918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31"/>
            <p:cNvSpPr/>
            <p:nvPr/>
          </p:nvSpPr>
          <p:spPr>
            <a:xfrm>
              <a:off x="112542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31"/>
            <p:cNvSpPr/>
            <p:nvPr/>
          </p:nvSpPr>
          <p:spPr>
            <a:xfrm>
              <a:off x="5239150" y="32918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31"/>
            <p:cNvSpPr/>
            <p:nvPr/>
          </p:nvSpPr>
          <p:spPr>
            <a:xfrm>
              <a:off x="46512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31"/>
            <p:cNvSpPr/>
            <p:nvPr/>
          </p:nvSpPr>
          <p:spPr>
            <a:xfrm>
              <a:off x="1713300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31"/>
            <p:cNvSpPr/>
            <p:nvPr/>
          </p:nvSpPr>
          <p:spPr>
            <a:xfrm>
              <a:off x="20065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31"/>
            <p:cNvSpPr/>
            <p:nvPr/>
          </p:nvSpPr>
          <p:spPr>
            <a:xfrm>
              <a:off x="2300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31"/>
            <p:cNvSpPr/>
            <p:nvPr/>
          </p:nvSpPr>
          <p:spPr>
            <a:xfrm>
              <a:off x="831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31"/>
            <p:cNvSpPr/>
            <p:nvPr/>
          </p:nvSpPr>
          <p:spPr>
            <a:xfrm>
              <a:off x="3769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31"/>
            <p:cNvSpPr/>
            <p:nvPr/>
          </p:nvSpPr>
          <p:spPr>
            <a:xfrm>
              <a:off x="406340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31"/>
            <p:cNvSpPr/>
            <p:nvPr/>
          </p:nvSpPr>
          <p:spPr>
            <a:xfrm>
              <a:off x="5341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31"/>
            <p:cNvSpPr/>
            <p:nvPr/>
          </p:nvSpPr>
          <p:spPr>
            <a:xfrm>
              <a:off x="8280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1" name="Google Shape;14551;p31"/>
            <p:cNvSpPr/>
            <p:nvPr/>
          </p:nvSpPr>
          <p:spPr>
            <a:xfrm>
              <a:off x="112197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2" name="Google Shape;14552;p31"/>
            <p:cNvSpPr/>
            <p:nvPr/>
          </p:nvSpPr>
          <p:spPr>
            <a:xfrm>
              <a:off x="141592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31"/>
            <p:cNvSpPr/>
            <p:nvPr/>
          </p:nvSpPr>
          <p:spPr>
            <a:xfrm>
              <a:off x="1709175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31"/>
            <p:cNvSpPr/>
            <p:nvPr/>
          </p:nvSpPr>
          <p:spPr>
            <a:xfrm>
              <a:off x="200310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31"/>
            <p:cNvSpPr/>
            <p:nvPr/>
          </p:nvSpPr>
          <p:spPr>
            <a:xfrm>
              <a:off x="22970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31"/>
            <p:cNvSpPr/>
            <p:nvPr/>
          </p:nvSpPr>
          <p:spPr>
            <a:xfrm>
              <a:off x="259097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31"/>
            <p:cNvSpPr/>
            <p:nvPr/>
          </p:nvSpPr>
          <p:spPr>
            <a:xfrm>
              <a:off x="28849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8" name="Google Shape;14558;p31"/>
            <p:cNvSpPr/>
            <p:nvPr/>
          </p:nvSpPr>
          <p:spPr>
            <a:xfrm>
              <a:off x="31788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9" name="Google Shape;14559;p31"/>
            <p:cNvSpPr/>
            <p:nvPr/>
          </p:nvSpPr>
          <p:spPr>
            <a:xfrm>
              <a:off x="3472100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31"/>
            <p:cNvSpPr/>
            <p:nvPr/>
          </p:nvSpPr>
          <p:spPr>
            <a:xfrm>
              <a:off x="376602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31"/>
            <p:cNvSpPr/>
            <p:nvPr/>
          </p:nvSpPr>
          <p:spPr>
            <a:xfrm>
              <a:off x="405997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31"/>
            <p:cNvSpPr/>
            <p:nvPr/>
          </p:nvSpPr>
          <p:spPr>
            <a:xfrm>
              <a:off x="43539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31"/>
            <p:cNvSpPr/>
            <p:nvPr/>
          </p:nvSpPr>
          <p:spPr>
            <a:xfrm>
              <a:off x="46478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31"/>
            <p:cNvSpPr/>
            <p:nvPr/>
          </p:nvSpPr>
          <p:spPr>
            <a:xfrm>
              <a:off x="494177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31"/>
            <p:cNvSpPr/>
            <p:nvPr/>
          </p:nvSpPr>
          <p:spPr>
            <a:xfrm>
              <a:off x="5235025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6" name="Google Shape;14566;p31"/>
            <p:cNvSpPr/>
            <p:nvPr/>
          </p:nvSpPr>
          <p:spPr>
            <a:xfrm>
              <a:off x="46512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7" name="Google Shape;14567;p31"/>
            <p:cNvSpPr/>
            <p:nvPr/>
          </p:nvSpPr>
          <p:spPr>
            <a:xfrm>
              <a:off x="831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31"/>
            <p:cNvSpPr/>
            <p:nvPr/>
          </p:nvSpPr>
          <p:spPr>
            <a:xfrm>
              <a:off x="112542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31"/>
            <p:cNvSpPr/>
            <p:nvPr/>
          </p:nvSpPr>
          <p:spPr>
            <a:xfrm>
              <a:off x="406340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31"/>
            <p:cNvSpPr/>
            <p:nvPr/>
          </p:nvSpPr>
          <p:spPr>
            <a:xfrm>
              <a:off x="20065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31"/>
            <p:cNvSpPr/>
            <p:nvPr/>
          </p:nvSpPr>
          <p:spPr>
            <a:xfrm>
              <a:off x="5239150" y="3593350"/>
              <a:ext cx="286400" cy="3475"/>
            </a:xfrm>
            <a:custGeom>
              <a:avLst/>
              <a:gdLst/>
              <a:ahLst/>
              <a:cxnLst/>
              <a:rect l="l" t="t" r="r" b="b"/>
              <a:pathLst>
                <a:path w="1145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31"/>
            <p:cNvSpPr/>
            <p:nvPr/>
          </p:nvSpPr>
          <p:spPr>
            <a:xfrm>
              <a:off x="1713300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31"/>
            <p:cNvSpPr/>
            <p:nvPr/>
          </p:nvSpPr>
          <p:spPr>
            <a:xfrm>
              <a:off x="4945225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31"/>
            <p:cNvSpPr/>
            <p:nvPr/>
          </p:nvSpPr>
          <p:spPr>
            <a:xfrm>
              <a:off x="5375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31"/>
            <p:cNvSpPr/>
            <p:nvPr/>
          </p:nvSpPr>
          <p:spPr>
            <a:xfrm>
              <a:off x="43573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31"/>
            <p:cNvSpPr/>
            <p:nvPr/>
          </p:nvSpPr>
          <p:spPr>
            <a:xfrm>
              <a:off x="3182275" y="3593350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31"/>
            <p:cNvSpPr/>
            <p:nvPr/>
          </p:nvSpPr>
          <p:spPr>
            <a:xfrm>
              <a:off x="3476225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31"/>
            <p:cNvSpPr/>
            <p:nvPr/>
          </p:nvSpPr>
          <p:spPr>
            <a:xfrm>
              <a:off x="238125" y="3593350"/>
              <a:ext cx="296000" cy="3475"/>
            </a:xfrm>
            <a:custGeom>
              <a:avLst/>
              <a:gdLst/>
              <a:ahLst/>
              <a:cxnLst/>
              <a:rect l="l" t="t" r="r" b="b"/>
              <a:pathLst>
                <a:path w="11840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31"/>
            <p:cNvSpPr/>
            <p:nvPr/>
          </p:nvSpPr>
          <p:spPr>
            <a:xfrm>
              <a:off x="28883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31"/>
            <p:cNvSpPr/>
            <p:nvPr/>
          </p:nvSpPr>
          <p:spPr>
            <a:xfrm>
              <a:off x="2300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31"/>
            <p:cNvSpPr/>
            <p:nvPr/>
          </p:nvSpPr>
          <p:spPr>
            <a:xfrm>
              <a:off x="259440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2" name="Google Shape;14582;p31"/>
            <p:cNvSpPr/>
            <p:nvPr/>
          </p:nvSpPr>
          <p:spPr>
            <a:xfrm>
              <a:off x="1419350" y="3593350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3" name="Google Shape;14583;p31"/>
            <p:cNvSpPr/>
            <p:nvPr/>
          </p:nvSpPr>
          <p:spPr>
            <a:xfrm>
              <a:off x="3769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31"/>
            <p:cNvSpPr/>
            <p:nvPr/>
          </p:nvSpPr>
          <p:spPr>
            <a:xfrm>
              <a:off x="5341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31"/>
            <p:cNvSpPr/>
            <p:nvPr/>
          </p:nvSpPr>
          <p:spPr>
            <a:xfrm>
              <a:off x="8280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31"/>
            <p:cNvSpPr/>
            <p:nvPr/>
          </p:nvSpPr>
          <p:spPr>
            <a:xfrm>
              <a:off x="112197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31"/>
            <p:cNvSpPr/>
            <p:nvPr/>
          </p:nvSpPr>
          <p:spPr>
            <a:xfrm>
              <a:off x="141592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31"/>
            <p:cNvSpPr/>
            <p:nvPr/>
          </p:nvSpPr>
          <p:spPr>
            <a:xfrm>
              <a:off x="1709175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9" name="Google Shape;14589;p31"/>
            <p:cNvSpPr/>
            <p:nvPr/>
          </p:nvSpPr>
          <p:spPr>
            <a:xfrm>
              <a:off x="200310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0" name="Google Shape;14590;p31"/>
            <p:cNvSpPr/>
            <p:nvPr/>
          </p:nvSpPr>
          <p:spPr>
            <a:xfrm>
              <a:off x="22970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31"/>
            <p:cNvSpPr/>
            <p:nvPr/>
          </p:nvSpPr>
          <p:spPr>
            <a:xfrm>
              <a:off x="259097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31"/>
            <p:cNvSpPr/>
            <p:nvPr/>
          </p:nvSpPr>
          <p:spPr>
            <a:xfrm>
              <a:off x="28849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31"/>
            <p:cNvSpPr/>
            <p:nvPr/>
          </p:nvSpPr>
          <p:spPr>
            <a:xfrm>
              <a:off x="31788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31"/>
            <p:cNvSpPr/>
            <p:nvPr/>
          </p:nvSpPr>
          <p:spPr>
            <a:xfrm>
              <a:off x="3472100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31"/>
            <p:cNvSpPr/>
            <p:nvPr/>
          </p:nvSpPr>
          <p:spPr>
            <a:xfrm>
              <a:off x="376602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31"/>
            <p:cNvSpPr/>
            <p:nvPr/>
          </p:nvSpPr>
          <p:spPr>
            <a:xfrm>
              <a:off x="405997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31"/>
            <p:cNvSpPr/>
            <p:nvPr/>
          </p:nvSpPr>
          <p:spPr>
            <a:xfrm>
              <a:off x="43539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31"/>
            <p:cNvSpPr/>
            <p:nvPr/>
          </p:nvSpPr>
          <p:spPr>
            <a:xfrm>
              <a:off x="46478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9" name="Google Shape;14599;p31"/>
            <p:cNvSpPr/>
            <p:nvPr/>
          </p:nvSpPr>
          <p:spPr>
            <a:xfrm>
              <a:off x="494177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0" name="Google Shape;14600;p31"/>
            <p:cNvSpPr/>
            <p:nvPr/>
          </p:nvSpPr>
          <p:spPr>
            <a:xfrm>
              <a:off x="5235025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31"/>
            <p:cNvSpPr/>
            <p:nvPr/>
          </p:nvSpPr>
          <p:spPr>
            <a:xfrm>
              <a:off x="5341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31"/>
            <p:cNvSpPr/>
            <p:nvPr/>
          </p:nvSpPr>
          <p:spPr>
            <a:xfrm>
              <a:off x="8280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3" name="Google Shape;14603;p31"/>
            <p:cNvSpPr/>
            <p:nvPr/>
          </p:nvSpPr>
          <p:spPr>
            <a:xfrm>
              <a:off x="112197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4" name="Google Shape;14604;p31"/>
            <p:cNvSpPr/>
            <p:nvPr/>
          </p:nvSpPr>
          <p:spPr>
            <a:xfrm>
              <a:off x="141592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31"/>
            <p:cNvSpPr/>
            <p:nvPr/>
          </p:nvSpPr>
          <p:spPr>
            <a:xfrm>
              <a:off x="1709175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31"/>
            <p:cNvSpPr/>
            <p:nvPr/>
          </p:nvSpPr>
          <p:spPr>
            <a:xfrm>
              <a:off x="200310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31"/>
            <p:cNvSpPr/>
            <p:nvPr/>
          </p:nvSpPr>
          <p:spPr>
            <a:xfrm>
              <a:off x="22970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7" y="16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31"/>
            <p:cNvSpPr/>
            <p:nvPr/>
          </p:nvSpPr>
          <p:spPr>
            <a:xfrm>
              <a:off x="259097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9" name="Google Shape;14609;p31"/>
            <p:cNvSpPr/>
            <p:nvPr/>
          </p:nvSpPr>
          <p:spPr>
            <a:xfrm>
              <a:off x="28849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0" name="Google Shape;14610;p31"/>
            <p:cNvSpPr/>
            <p:nvPr/>
          </p:nvSpPr>
          <p:spPr>
            <a:xfrm>
              <a:off x="31788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1" name="Google Shape;14611;p31"/>
            <p:cNvSpPr/>
            <p:nvPr/>
          </p:nvSpPr>
          <p:spPr>
            <a:xfrm>
              <a:off x="3472100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31"/>
            <p:cNvSpPr/>
            <p:nvPr/>
          </p:nvSpPr>
          <p:spPr>
            <a:xfrm>
              <a:off x="376602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3" name="Google Shape;14613;p31"/>
            <p:cNvSpPr/>
            <p:nvPr/>
          </p:nvSpPr>
          <p:spPr>
            <a:xfrm>
              <a:off x="405997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4" name="Google Shape;14614;p31"/>
            <p:cNvSpPr/>
            <p:nvPr/>
          </p:nvSpPr>
          <p:spPr>
            <a:xfrm>
              <a:off x="43539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31"/>
            <p:cNvSpPr/>
            <p:nvPr/>
          </p:nvSpPr>
          <p:spPr>
            <a:xfrm>
              <a:off x="46478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6" name="Google Shape;14616;p31"/>
            <p:cNvSpPr/>
            <p:nvPr/>
          </p:nvSpPr>
          <p:spPr>
            <a:xfrm>
              <a:off x="494177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7" name="Google Shape;14617;p31"/>
            <p:cNvSpPr/>
            <p:nvPr/>
          </p:nvSpPr>
          <p:spPr>
            <a:xfrm>
              <a:off x="5235025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8" name="Google Shape;14618;p31"/>
          <p:cNvSpPr/>
          <p:nvPr/>
        </p:nvSpPr>
        <p:spPr>
          <a:xfrm rot="10800000">
            <a:off x="-205863" y="-460820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9" name="Google Shape;14619;p31"/>
          <p:cNvSpPr/>
          <p:nvPr/>
        </p:nvSpPr>
        <p:spPr>
          <a:xfrm>
            <a:off x="7169462" y="4028705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0" name="Google Shape;14620;p31"/>
          <p:cNvSpPr/>
          <p:nvPr/>
        </p:nvSpPr>
        <p:spPr>
          <a:xfrm flipH="1">
            <a:off x="7733900" y="-4354"/>
            <a:ext cx="5320750" cy="1209850"/>
          </a:xfrm>
          <a:custGeom>
            <a:avLst/>
            <a:gdLst/>
            <a:ahLst/>
            <a:cxnLst/>
            <a:rect l="l" t="t" r="r" b="b"/>
            <a:pathLst>
              <a:path w="212830" h="48394" extrusionOk="0">
                <a:moveTo>
                  <a:pt x="0" y="0"/>
                </a:moveTo>
                <a:lnTo>
                  <a:pt x="0" y="47350"/>
                </a:lnTo>
                <a:lnTo>
                  <a:pt x="796" y="47542"/>
                </a:lnTo>
                <a:lnTo>
                  <a:pt x="1620" y="47735"/>
                </a:lnTo>
                <a:lnTo>
                  <a:pt x="2417" y="47899"/>
                </a:lnTo>
                <a:lnTo>
                  <a:pt x="3241" y="48037"/>
                </a:lnTo>
                <a:lnTo>
                  <a:pt x="4037" y="48174"/>
                </a:lnTo>
                <a:lnTo>
                  <a:pt x="4861" y="48256"/>
                </a:lnTo>
                <a:lnTo>
                  <a:pt x="5658" y="48339"/>
                </a:lnTo>
                <a:lnTo>
                  <a:pt x="6427" y="48394"/>
                </a:lnTo>
                <a:lnTo>
                  <a:pt x="8734" y="48394"/>
                </a:lnTo>
                <a:lnTo>
                  <a:pt x="9448" y="48339"/>
                </a:lnTo>
                <a:lnTo>
                  <a:pt x="10162" y="48256"/>
                </a:lnTo>
                <a:lnTo>
                  <a:pt x="10849" y="48174"/>
                </a:lnTo>
                <a:lnTo>
                  <a:pt x="11508" y="48064"/>
                </a:lnTo>
                <a:lnTo>
                  <a:pt x="12140" y="47927"/>
                </a:lnTo>
                <a:lnTo>
                  <a:pt x="12964" y="47707"/>
                </a:lnTo>
                <a:lnTo>
                  <a:pt x="13760" y="47460"/>
                </a:lnTo>
                <a:lnTo>
                  <a:pt x="14557" y="47185"/>
                </a:lnTo>
                <a:lnTo>
                  <a:pt x="15353" y="46911"/>
                </a:lnTo>
                <a:lnTo>
                  <a:pt x="16122" y="46581"/>
                </a:lnTo>
                <a:lnTo>
                  <a:pt x="16891" y="46224"/>
                </a:lnTo>
                <a:lnTo>
                  <a:pt x="17633" y="45867"/>
                </a:lnTo>
                <a:lnTo>
                  <a:pt x="18402" y="45482"/>
                </a:lnTo>
                <a:lnTo>
                  <a:pt x="19116" y="45070"/>
                </a:lnTo>
                <a:lnTo>
                  <a:pt x="19857" y="44631"/>
                </a:lnTo>
                <a:lnTo>
                  <a:pt x="20572" y="44192"/>
                </a:lnTo>
                <a:lnTo>
                  <a:pt x="21286" y="43725"/>
                </a:lnTo>
                <a:lnTo>
                  <a:pt x="22686" y="42736"/>
                </a:lnTo>
                <a:lnTo>
                  <a:pt x="24060" y="41692"/>
                </a:lnTo>
                <a:lnTo>
                  <a:pt x="25405" y="40621"/>
                </a:lnTo>
                <a:lnTo>
                  <a:pt x="26751" y="39522"/>
                </a:lnTo>
                <a:lnTo>
                  <a:pt x="28070" y="38369"/>
                </a:lnTo>
                <a:lnTo>
                  <a:pt x="29388" y="37215"/>
                </a:lnTo>
                <a:lnTo>
                  <a:pt x="31997" y="34908"/>
                </a:lnTo>
                <a:lnTo>
                  <a:pt x="33288" y="33755"/>
                </a:lnTo>
                <a:lnTo>
                  <a:pt x="34606" y="32629"/>
                </a:lnTo>
                <a:lnTo>
                  <a:pt x="35952" y="31503"/>
                </a:lnTo>
                <a:lnTo>
                  <a:pt x="37325" y="30431"/>
                </a:lnTo>
                <a:lnTo>
                  <a:pt x="38754" y="29415"/>
                </a:lnTo>
                <a:lnTo>
                  <a:pt x="39495" y="28893"/>
                </a:lnTo>
                <a:lnTo>
                  <a:pt x="40237" y="28426"/>
                </a:lnTo>
                <a:lnTo>
                  <a:pt x="40978" y="27960"/>
                </a:lnTo>
                <a:lnTo>
                  <a:pt x="41747" y="27493"/>
                </a:lnTo>
                <a:lnTo>
                  <a:pt x="42516" y="27081"/>
                </a:lnTo>
                <a:lnTo>
                  <a:pt x="43285" y="26641"/>
                </a:lnTo>
                <a:lnTo>
                  <a:pt x="44055" y="26257"/>
                </a:lnTo>
                <a:lnTo>
                  <a:pt x="44851" y="25900"/>
                </a:lnTo>
                <a:lnTo>
                  <a:pt x="45620" y="25543"/>
                </a:lnTo>
                <a:lnTo>
                  <a:pt x="46417" y="25213"/>
                </a:lnTo>
                <a:lnTo>
                  <a:pt x="47240" y="24938"/>
                </a:lnTo>
                <a:lnTo>
                  <a:pt x="48037" y="24664"/>
                </a:lnTo>
                <a:lnTo>
                  <a:pt x="48833" y="24417"/>
                </a:lnTo>
                <a:lnTo>
                  <a:pt x="49657" y="24224"/>
                </a:lnTo>
                <a:lnTo>
                  <a:pt x="50481" y="24032"/>
                </a:lnTo>
                <a:lnTo>
                  <a:pt x="51278" y="23895"/>
                </a:lnTo>
                <a:lnTo>
                  <a:pt x="52102" y="23785"/>
                </a:lnTo>
                <a:lnTo>
                  <a:pt x="52926" y="23702"/>
                </a:lnTo>
                <a:lnTo>
                  <a:pt x="53750" y="23675"/>
                </a:lnTo>
                <a:lnTo>
                  <a:pt x="54546" y="23675"/>
                </a:lnTo>
                <a:lnTo>
                  <a:pt x="55370" y="23730"/>
                </a:lnTo>
                <a:lnTo>
                  <a:pt x="56194" y="23812"/>
                </a:lnTo>
                <a:lnTo>
                  <a:pt x="57018" y="23922"/>
                </a:lnTo>
                <a:lnTo>
                  <a:pt x="57815" y="24114"/>
                </a:lnTo>
                <a:lnTo>
                  <a:pt x="58639" y="24307"/>
                </a:lnTo>
                <a:lnTo>
                  <a:pt x="59435" y="24581"/>
                </a:lnTo>
                <a:lnTo>
                  <a:pt x="60232" y="24883"/>
                </a:lnTo>
                <a:lnTo>
                  <a:pt x="60973" y="25213"/>
                </a:lnTo>
                <a:lnTo>
                  <a:pt x="61715" y="25598"/>
                </a:lnTo>
                <a:lnTo>
                  <a:pt x="62456" y="26010"/>
                </a:lnTo>
                <a:lnTo>
                  <a:pt x="63170" y="26422"/>
                </a:lnTo>
                <a:lnTo>
                  <a:pt x="63885" y="26861"/>
                </a:lnTo>
                <a:lnTo>
                  <a:pt x="65285" y="27822"/>
                </a:lnTo>
                <a:lnTo>
                  <a:pt x="68059" y="29772"/>
                </a:lnTo>
                <a:lnTo>
                  <a:pt x="69460" y="30734"/>
                </a:lnTo>
                <a:lnTo>
                  <a:pt x="70174" y="31200"/>
                </a:lnTo>
                <a:lnTo>
                  <a:pt x="70888" y="31640"/>
                </a:lnTo>
                <a:lnTo>
                  <a:pt x="71438" y="31942"/>
                </a:lnTo>
                <a:lnTo>
                  <a:pt x="72014" y="32244"/>
                </a:lnTo>
                <a:lnTo>
                  <a:pt x="72591" y="32519"/>
                </a:lnTo>
                <a:lnTo>
                  <a:pt x="73168" y="32793"/>
                </a:lnTo>
                <a:lnTo>
                  <a:pt x="73745" y="33041"/>
                </a:lnTo>
                <a:lnTo>
                  <a:pt x="74349" y="33288"/>
                </a:lnTo>
                <a:lnTo>
                  <a:pt x="74926" y="33508"/>
                </a:lnTo>
                <a:lnTo>
                  <a:pt x="75530" y="33700"/>
                </a:lnTo>
                <a:lnTo>
                  <a:pt x="76738" y="34084"/>
                </a:lnTo>
                <a:lnTo>
                  <a:pt x="77974" y="34386"/>
                </a:lnTo>
                <a:lnTo>
                  <a:pt x="79238" y="34606"/>
                </a:lnTo>
                <a:lnTo>
                  <a:pt x="80474" y="34798"/>
                </a:lnTo>
                <a:lnTo>
                  <a:pt x="81737" y="34908"/>
                </a:lnTo>
                <a:lnTo>
                  <a:pt x="83000" y="34963"/>
                </a:lnTo>
                <a:lnTo>
                  <a:pt x="84291" y="34963"/>
                </a:lnTo>
                <a:lnTo>
                  <a:pt x="85555" y="34881"/>
                </a:lnTo>
                <a:lnTo>
                  <a:pt x="86818" y="34771"/>
                </a:lnTo>
                <a:lnTo>
                  <a:pt x="88082" y="34579"/>
                </a:lnTo>
                <a:lnTo>
                  <a:pt x="89345" y="34359"/>
                </a:lnTo>
                <a:lnTo>
                  <a:pt x="90581" y="34057"/>
                </a:lnTo>
                <a:lnTo>
                  <a:pt x="91817" y="33727"/>
                </a:lnTo>
                <a:lnTo>
                  <a:pt x="93025" y="33315"/>
                </a:lnTo>
                <a:lnTo>
                  <a:pt x="94234" y="32876"/>
                </a:lnTo>
                <a:lnTo>
                  <a:pt x="95415" y="32354"/>
                </a:lnTo>
                <a:lnTo>
                  <a:pt x="96541" y="31805"/>
                </a:lnTo>
                <a:lnTo>
                  <a:pt x="97667" y="31200"/>
                </a:lnTo>
                <a:lnTo>
                  <a:pt x="98766" y="30541"/>
                </a:lnTo>
                <a:lnTo>
                  <a:pt x="99837" y="29827"/>
                </a:lnTo>
                <a:lnTo>
                  <a:pt x="100853" y="29058"/>
                </a:lnTo>
                <a:lnTo>
                  <a:pt x="101842" y="28262"/>
                </a:lnTo>
                <a:lnTo>
                  <a:pt x="102803" y="27383"/>
                </a:lnTo>
                <a:lnTo>
                  <a:pt x="103709" y="26476"/>
                </a:lnTo>
                <a:lnTo>
                  <a:pt x="104149" y="26010"/>
                </a:lnTo>
                <a:lnTo>
                  <a:pt x="104588" y="25543"/>
                </a:lnTo>
                <a:lnTo>
                  <a:pt x="105000" y="25048"/>
                </a:lnTo>
                <a:lnTo>
                  <a:pt x="105385" y="24526"/>
                </a:lnTo>
                <a:lnTo>
                  <a:pt x="105769" y="24032"/>
                </a:lnTo>
                <a:lnTo>
                  <a:pt x="106154" y="23483"/>
                </a:lnTo>
                <a:lnTo>
                  <a:pt x="106511" y="22961"/>
                </a:lnTo>
                <a:lnTo>
                  <a:pt x="106868" y="22412"/>
                </a:lnTo>
                <a:lnTo>
                  <a:pt x="107774" y="20928"/>
                </a:lnTo>
                <a:lnTo>
                  <a:pt x="108269" y="20187"/>
                </a:lnTo>
                <a:lnTo>
                  <a:pt x="108516" y="19830"/>
                </a:lnTo>
                <a:lnTo>
                  <a:pt x="108763" y="19473"/>
                </a:lnTo>
                <a:lnTo>
                  <a:pt x="109038" y="19171"/>
                </a:lnTo>
                <a:lnTo>
                  <a:pt x="109340" y="18841"/>
                </a:lnTo>
                <a:lnTo>
                  <a:pt x="109642" y="18566"/>
                </a:lnTo>
                <a:lnTo>
                  <a:pt x="109944" y="18319"/>
                </a:lnTo>
                <a:lnTo>
                  <a:pt x="110301" y="18072"/>
                </a:lnTo>
                <a:lnTo>
                  <a:pt x="110631" y="17880"/>
                </a:lnTo>
                <a:lnTo>
                  <a:pt x="111015" y="17715"/>
                </a:lnTo>
                <a:lnTo>
                  <a:pt x="111400" y="17578"/>
                </a:lnTo>
                <a:lnTo>
                  <a:pt x="111784" y="17495"/>
                </a:lnTo>
                <a:lnTo>
                  <a:pt x="112141" y="17440"/>
                </a:lnTo>
                <a:lnTo>
                  <a:pt x="112526" y="17413"/>
                </a:lnTo>
                <a:lnTo>
                  <a:pt x="112883" y="17440"/>
                </a:lnTo>
                <a:lnTo>
                  <a:pt x="113267" y="17495"/>
                </a:lnTo>
                <a:lnTo>
                  <a:pt x="113624" y="17550"/>
                </a:lnTo>
                <a:lnTo>
                  <a:pt x="114009" y="17660"/>
                </a:lnTo>
                <a:lnTo>
                  <a:pt x="114366" y="17770"/>
                </a:lnTo>
                <a:lnTo>
                  <a:pt x="115107" y="18045"/>
                </a:lnTo>
                <a:lnTo>
                  <a:pt x="115822" y="18374"/>
                </a:lnTo>
                <a:lnTo>
                  <a:pt x="116508" y="18731"/>
                </a:lnTo>
                <a:lnTo>
                  <a:pt x="117195" y="19116"/>
                </a:lnTo>
                <a:lnTo>
                  <a:pt x="118293" y="19693"/>
                </a:lnTo>
                <a:lnTo>
                  <a:pt x="119420" y="20269"/>
                </a:lnTo>
                <a:lnTo>
                  <a:pt x="120546" y="20846"/>
                </a:lnTo>
                <a:lnTo>
                  <a:pt x="121672" y="21368"/>
                </a:lnTo>
                <a:lnTo>
                  <a:pt x="122798" y="21890"/>
                </a:lnTo>
                <a:lnTo>
                  <a:pt x="123951" y="22384"/>
                </a:lnTo>
                <a:lnTo>
                  <a:pt x="125105" y="22879"/>
                </a:lnTo>
                <a:lnTo>
                  <a:pt x="126258" y="23345"/>
                </a:lnTo>
                <a:lnTo>
                  <a:pt x="127412" y="23785"/>
                </a:lnTo>
                <a:lnTo>
                  <a:pt x="128593" y="24197"/>
                </a:lnTo>
                <a:lnTo>
                  <a:pt x="129774" y="24609"/>
                </a:lnTo>
                <a:lnTo>
                  <a:pt x="130955" y="24993"/>
                </a:lnTo>
                <a:lnTo>
                  <a:pt x="132136" y="25378"/>
                </a:lnTo>
                <a:lnTo>
                  <a:pt x="133345" y="25707"/>
                </a:lnTo>
                <a:lnTo>
                  <a:pt x="134526" y="26037"/>
                </a:lnTo>
                <a:lnTo>
                  <a:pt x="135734" y="26367"/>
                </a:lnTo>
                <a:lnTo>
                  <a:pt x="136942" y="26641"/>
                </a:lnTo>
                <a:lnTo>
                  <a:pt x="138178" y="26916"/>
                </a:lnTo>
                <a:lnTo>
                  <a:pt x="139387" y="27191"/>
                </a:lnTo>
                <a:lnTo>
                  <a:pt x="140595" y="27410"/>
                </a:lnTo>
                <a:lnTo>
                  <a:pt x="141831" y="27630"/>
                </a:lnTo>
                <a:lnTo>
                  <a:pt x="143067" y="27822"/>
                </a:lnTo>
                <a:lnTo>
                  <a:pt x="144303" y="28015"/>
                </a:lnTo>
                <a:lnTo>
                  <a:pt x="145512" y="28179"/>
                </a:lnTo>
                <a:lnTo>
                  <a:pt x="146748" y="28317"/>
                </a:lnTo>
                <a:lnTo>
                  <a:pt x="148011" y="28426"/>
                </a:lnTo>
                <a:lnTo>
                  <a:pt x="149247" y="28536"/>
                </a:lnTo>
                <a:lnTo>
                  <a:pt x="150483" y="28619"/>
                </a:lnTo>
                <a:lnTo>
                  <a:pt x="151719" y="28701"/>
                </a:lnTo>
                <a:lnTo>
                  <a:pt x="152955" y="28729"/>
                </a:lnTo>
                <a:lnTo>
                  <a:pt x="154218" y="28784"/>
                </a:lnTo>
                <a:lnTo>
                  <a:pt x="156690" y="28784"/>
                </a:lnTo>
                <a:lnTo>
                  <a:pt x="157954" y="28756"/>
                </a:lnTo>
                <a:lnTo>
                  <a:pt x="159189" y="28701"/>
                </a:lnTo>
                <a:lnTo>
                  <a:pt x="160425" y="28646"/>
                </a:lnTo>
                <a:lnTo>
                  <a:pt x="161661" y="28564"/>
                </a:lnTo>
                <a:lnTo>
                  <a:pt x="162897" y="28454"/>
                </a:lnTo>
                <a:lnTo>
                  <a:pt x="164161" y="28317"/>
                </a:lnTo>
                <a:lnTo>
                  <a:pt x="165397" y="28179"/>
                </a:lnTo>
                <a:lnTo>
                  <a:pt x="166605" y="28042"/>
                </a:lnTo>
                <a:lnTo>
                  <a:pt x="167841" y="27850"/>
                </a:lnTo>
                <a:lnTo>
                  <a:pt x="169077" y="27657"/>
                </a:lnTo>
                <a:lnTo>
                  <a:pt x="170313" y="27438"/>
                </a:lnTo>
                <a:lnTo>
                  <a:pt x="171521" y="27191"/>
                </a:lnTo>
                <a:lnTo>
                  <a:pt x="172757" y="26943"/>
                </a:lnTo>
                <a:lnTo>
                  <a:pt x="173966" y="26669"/>
                </a:lnTo>
                <a:lnTo>
                  <a:pt x="175174" y="26394"/>
                </a:lnTo>
                <a:lnTo>
                  <a:pt x="176383" y="26092"/>
                </a:lnTo>
                <a:lnTo>
                  <a:pt x="177564" y="25762"/>
                </a:lnTo>
                <a:lnTo>
                  <a:pt x="178772" y="25405"/>
                </a:lnTo>
                <a:lnTo>
                  <a:pt x="179953" y="25048"/>
                </a:lnTo>
                <a:lnTo>
                  <a:pt x="181134" y="24664"/>
                </a:lnTo>
                <a:lnTo>
                  <a:pt x="182315" y="24252"/>
                </a:lnTo>
                <a:lnTo>
                  <a:pt x="183496" y="23812"/>
                </a:lnTo>
                <a:lnTo>
                  <a:pt x="184677" y="23373"/>
                </a:lnTo>
                <a:lnTo>
                  <a:pt x="185831" y="22933"/>
                </a:lnTo>
                <a:lnTo>
                  <a:pt x="186984" y="22439"/>
                </a:lnTo>
                <a:lnTo>
                  <a:pt x="188111" y="21945"/>
                </a:lnTo>
                <a:lnTo>
                  <a:pt x="189264" y="21423"/>
                </a:lnTo>
                <a:lnTo>
                  <a:pt x="190390" y="20901"/>
                </a:lnTo>
                <a:lnTo>
                  <a:pt x="191516" y="20352"/>
                </a:lnTo>
                <a:lnTo>
                  <a:pt x="192615" y="19775"/>
                </a:lnTo>
                <a:lnTo>
                  <a:pt x="193713" y="19171"/>
                </a:lnTo>
                <a:lnTo>
                  <a:pt x="194949" y="18484"/>
                </a:lnTo>
                <a:lnTo>
                  <a:pt x="196158" y="17797"/>
                </a:lnTo>
                <a:lnTo>
                  <a:pt x="197339" y="17056"/>
                </a:lnTo>
                <a:lnTo>
                  <a:pt x="198520" y="16287"/>
                </a:lnTo>
                <a:lnTo>
                  <a:pt x="199673" y="15490"/>
                </a:lnTo>
                <a:lnTo>
                  <a:pt x="200827" y="14666"/>
                </a:lnTo>
                <a:lnTo>
                  <a:pt x="201926" y="13815"/>
                </a:lnTo>
                <a:lnTo>
                  <a:pt x="203024" y="12936"/>
                </a:lnTo>
                <a:lnTo>
                  <a:pt x="204068" y="12030"/>
                </a:lnTo>
                <a:lnTo>
                  <a:pt x="205112" y="11068"/>
                </a:lnTo>
                <a:lnTo>
                  <a:pt x="206100" y="10080"/>
                </a:lnTo>
                <a:lnTo>
                  <a:pt x="207062" y="9064"/>
                </a:lnTo>
                <a:lnTo>
                  <a:pt x="207968" y="7992"/>
                </a:lnTo>
                <a:lnTo>
                  <a:pt x="208847" y="6894"/>
                </a:lnTo>
                <a:lnTo>
                  <a:pt x="209671" y="5768"/>
                </a:lnTo>
                <a:lnTo>
                  <a:pt x="210440" y="4587"/>
                </a:lnTo>
                <a:lnTo>
                  <a:pt x="211099" y="3461"/>
                </a:lnTo>
                <a:lnTo>
                  <a:pt x="211731" y="2335"/>
                </a:lnTo>
                <a:lnTo>
                  <a:pt x="212308" y="1181"/>
                </a:lnTo>
                <a:lnTo>
                  <a:pt x="21282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82102" y="252919"/>
            <a:ext cx="8667011" cy="47157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64" name="Google Shape;15164;p32"/>
          <p:cNvGrpSpPr/>
          <p:nvPr/>
        </p:nvGrpSpPr>
        <p:grpSpPr>
          <a:xfrm>
            <a:off x="7898566" y="3942603"/>
            <a:ext cx="1050547" cy="1026036"/>
            <a:chOff x="1848047" y="5143500"/>
            <a:chExt cx="1729865" cy="1685896"/>
          </a:xfrm>
        </p:grpSpPr>
        <p:sp>
          <p:nvSpPr>
            <p:cNvPr id="15165" name="Google Shape;15165;p32"/>
            <p:cNvSpPr/>
            <p:nvPr/>
          </p:nvSpPr>
          <p:spPr>
            <a:xfrm>
              <a:off x="1848047" y="5143500"/>
              <a:ext cx="1729865" cy="1685896"/>
            </a:xfrm>
            <a:custGeom>
              <a:avLst/>
              <a:gdLst/>
              <a:ahLst/>
              <a:cxnLst/>
              <a:rect l="l" t="t" r="r" b="b"/>
              <a:pathLst>
                <a:path w="42215" h="41142" extrusionOk="0">
                  <a:moveTo>
                    <a:pt x="23672" y="0"/>
                  </a:moveTo>
                  <a:lnTo>
                    <a:pt x="23457" y="19"/>
                  </a:lnTo>
                  <a:lnTo>
                    <a:pt x="23262" y="78"/>
                  </a:lnTo>
                  <a:lnTo>
                    <a:pt x="23087" y="156"/>
                  </a:lnTo>
                  <a:lnTo>
                    <a:pt x="22931" y="253"/>
                  </a:lnTo>
                  <a:lnTo>
                    <a:pt x="22775" y="390"/>
                  </a:lnTo>
                  <a:lnTo>
                    <a:pt x="22658" y="546"/>
                  </a:lnTo>
                  <a:lnTo>
                    <a:pt x="22560" y="721"/>
                  </a:lnTo>
                  <a:lnTo>
                    <a:pt x="22482" y="916"/>
                  </a:lnTo>
                  <a:lnTo>
                    <a:pt x="22268" y="1696"/>
                  </a:lnTo>
                  <a:lnTo>
                    <a:pt x="21722" y="1696"/>
                  </a:lnTo>
                  <a:lnTo>
                    <a:pt x="21332" y="1716"/>
                  </a:lnTo>
                  <a:lnTo>
                    <a:pt x="20533" y="1794"/>
                  </a:lnTo>
                  <a:lnTo>
                    <a:pt x="19753" y="1911"/>
                  </a:lnTo>
                  <a:lnTo>
                    <a:pt x="19012" y="2067"/>
                  </a:lnTo>
                  <a:lnTo>
                    <a:pt x="18290" y="2242"/>
                  </a:lnTo>
                  <a:lnTo>
                    <a:pt x="17588" y="2457"/>
                  </a:lnTo>
                  <a:lnTo>
                    <a:pt x="16964" y="2691"/>
                  </a:lnTo>
                  <a:lnTo>
                    <a:pt x="16379" y="2925"/>
                  </a:lnTo>
                  <a:lnTo>
                    <a:pt x="16145" y="2593"/>
                  </a:lnTo>
                  <a:lnTo>
                    <a:pt x="15873" y="2281"/>
                  </a:lnTo>
                  <a:lnTo>
                    <a:pt x="15619" y="2008"/>
                  </a:lnTo>
                  <a:lnTo>
                    <a:pt x="15346" y="1774"/>
                  </a:lnTo>
                  <a:lnTo>
                    <a:pt x="15093" y="1599"/>
                  </a:lnTo>
                  <a:lnTo>
                    <a:pt x="14820" y="1443"/>
                  </a:lnTo>
                  <a:lnTo>
                    <a:pt x="14508" y="1306"/>
                  </a:lnTo>
                  <a:lnTo>
                    <a:pt x="14157" y="1189"/>
                  </a:lnTo>
                  <a:lnTo>
                    <a:pt x="13806" y="1111"/>
                  </a:lnTo>
                  <a:lnTo>
                    <a:pt x="13416" y="1033"/>
                  </a:lnTo>
                  <a:lnTo>
                    <a:pt x="13026" y="994"/>
                  </a:lnTo>
                  <a:lnTo>
                    <a:pt x="12187" y="994"/>
                  </a:lnTo>
                  <a:lnTo>
                    <a:pt x="11758" y="1053"/>
                  </a:lnTo>
                  <a:lnTo>
                    <a:pt x="11310" y="1111"/>
                  </a:lnTo>
                  <a:lnTo>
                    <a:pt x="10861" y="1228"/>
                  </a:lnTo>
                  <a:lnTo>
                    <a:pt x="10413" y="1365"/>
                  </a:lnTo>
                  <a:lnTo>
                    <a:pt x="9984" y="1540"/>
                  </a:lnTo>
                  <a:lnTo>
                    <a:pt x="9555" y="1755"/>
                  </a:lnTo>
                  <a:lnTo>
                    <a:pt x="9146" y="2008"/>
                  </a:lnTo>
                  <a:lnTo>
                    <a:pt x="8756" y="2301"/>
                  </a:lnTo>
                  <a:lnTo>
                    <a:pt x="8580" y="2476"/>
                  </a:lnTo>
                  <a:lnTo>
                    <a:pt x="8385" y="2652"/>
                  </a:lnTo>
                  <a:lnTo>
                    <a:pt x="8210" y="2827"/>
                  </a:lnTo>
                  <a:lnTo>
                    <a:pt x="8054" y="3022"/>
                  </a:lnTo>
                  <a:lnTo>
                    <a:pt x="7898" y="3237"/>
                  </a:lnTo>
                  <a:lnTo>
                    <a:pt x="7742" y="3451"/>
                  </a:lnTo>
                  <a:lnTo>
                    <a:pt x="7605" y="3666"/>
                  </a:lnTo>
                  <a:lnTo>
                    <a:pt x="7469" y="3919"/>
                  </a:lnTo>
                  <a:lnTo>
                    <a:pt x="7352" y="4173"/>
                  </a:lnTo>
                  <a:lnTo>
                    <a:pt x="7235" y="4426"/>
                  </a:lnTo>
                  <a:lnTo>
                    <a:pt x="7137" y="4699"/>
                  </a:lnTo>
                  <a:lnTo>
                    <a:pt x="7059" y="4992"/>
                  </a:lnTo>
                  <a:lnTo>
                    <a:pt x="6981" y="5284"/>
                  </a:lnTo>
                  <a:lnTo>
                    <a:pt x="6923" y="5596"/>
                  </a:lnTo>
                  <a:lnTo>
                    <a:pt x="6845" y="6084"/>
                  </a:lnTo>
                  <a:lnTo>
                    <a:pt x="6825" y="6571"/>
                  </a:lnTo>
                  <a:lnTo>
                    <a:pt x="6845" y="7019"/>
                  </a:lnTo>
                  <a:lnTo>
                    <a:pt x="6923" y="7448"/>
                  </a:lnTo>
                  <a:lnTo>
                    <a:pt x="7020" y="7877"/>
                  </a:lnTo>
                  <a:lnTo>
                    <a:pt x="7098" y="8072"/>
                  </a:lnTo>
                  <a:lnTo>
                    <a:pt x="7176" y="8267"/>
                  </a:lnTo>
                  <a:lnTo>
                    <a:pt x="7274" y="8462"/>
                  </a:lnTo>
                  <a:lnTo>
                    <a:pt x="7371" y="8657"/>
                  </a:lnTo>
                  <a:lnTo>
                    <a:pt x="7605" y="9008"/>
                  </a:lnTo>
                  <a:lnTo>
                    <a:pt x="7859" y="9320"/>
                  </a:lnTo>
                  <a:lnTo>
                    <a:pt x="8132" y="9593"/>
                  </a:lnTo>
                  <a:lnTo>
                    <a:pt x="8424" y="9827"/>
                  </a:lnTo>
                  <a:lnTo>
                    <a:pt x="8717" y="10042"/>
                  </a:lnTo>
                  <a:lnTo>
                    <a:pt x="9029" y="10237"/>
                  </a:lnTo>
                  <a:lnTo>
                    <a:pt x="9341" y="10412"/>
                  </a:lnTo>
                  <a:lnTo>
                    <a:pt x="9672" y="10568"/>
                  </a:lnTo>
                  <a:lnTo>
                    <a:pt x="9984" y="10685"/>
                  </a:lnTo>
                  <a:lnTo>
                    <a:pt x="9731" y="11075"/>
                  </a:lnTo>
                  <a:lnTo>
                    <a:pt x="9516" y="11485"/>
                  </a:lnTo>
                  <a:lnTo>
                    <a:pt x="9282" y="11875"/>
                  </a:lnTo>
                  <a:lnTo>
                    <a:pt x="9087" y="12284"/>
                  </a:lnTo>
                  <a:lnTo>
                    <a:pt x="8912" y="12694"/>
                  </a:lnTo>
                  <a:lnTo>
                    <a:pt x="8756" y="13122"/>
                  </a:lnTo>
                  <a:lnTo>
                    <a:pt x="8600" y="13532"/>
                  </a:lnTo>
                  <a:lnTo>
                    <a:pt x="8483" y="13961"/>
                  </a:lnTo>
                  <a:lnTo>
                    <a:pt x="8385" y="14370"/>
                  </a:lnTo>
                  <a:lnTo>
                    <a:pt x="8307" y="14780"/>
                  </a:lnTo>
                  <a:lnTo>
                    <a:pt x="8249" y="15189"/>
                  </a:lnTo>
                  <a:lnTo>
                    <a:pt x="8229" y="15579"/>
                  </a:lnTo>
                  <a:lnTo>
                    <a:pt x="8229" y="15969"/>
                  </a:lnTo>
                  <a:lnTo>
                    <a:pt x="8249" y="16340"/>
                  </a:lnTo>
                  <a:lnTo>
                    <a:pt x="8307" y="16730"/>
                  </a:lnTo>
                  <a:lnTo>
                    <a:pt x="8385" y="17081"/>
                  </a:lnTo>
                  <a:lnTo>
                    <a:pt x="7995" y="17159"/>
                  </a:lnTo>
                  <a:lnTo>
                    <a:pt x="7605" y="17237"/>
                  </a:lnTo>
                  <a:lnTo>
                    <a:pt x="6845" y="17451"/>
                  </a:lnTo>
                  <a:lnTo>
                    <a:pt x="6084" y="17705"/>
                  </a:lnTo>
                  <a:lnTo>
                    <a:pt x="5343" y="17997"/>
                  </a:lnTo>
                  <a:lnTo>
                    <a:pt x="4641" y="18309"/>
                  </a:lnTo>
                  <a:lnTo>
                    <a:pt x="4290" y="18504"/>
                  </a:lnTo>
                  <a:lnTo>
                    <a:pt x="3959" y="18680"/>
                  </a:lnTo>
                  <a:lnTo>
                    <a:pt x="3628" y="18875"/>
                  </a:lnTo>
                  <a:lnTo>
                    <a:pt x="3296" y="19089"/>
                  </a:lnTo>
                  <a:lnTo>
                    <a:pt x="3004" y="19303"/>
                  </a:lnTo>
                  <a:lnTo>
                    <a:pt x="2711" y="19518"/>
                  </a:lnTo>
                  <a:lnTo>
                    <a:pt x="2263" y="19888"/>
                  </a:lnTo>
                  <a:lnTo>
                    <a:pt x="1853" y="20278"/>
                  </a:lnTo>
                  <a:lnTo>
                    <a:pt x="1483" y="20688"/>
                  </a:lnTo>
                  <a:lnTo>
                    <a:pt x="1151" y="21117"/>
                  </a:lnTo>
                  <a:lnTo>
                    <a:pt x="859" y="21565"/>
                  </a:lnTo>
                  <a:lnTo>
                    <a:pt x="625" y="22014"/>
                  </a:lnTo>
                  <a:lnTo>
                    <a:pt x="410" y="22482"/>
                  </a:lnTo>
                  <a:lnTo>
                    <a:pt x="235" y="22969"/>
                  </a:lnTo>
                  <a:lnTo>
                    <a:pt x="118" y="23398"/>
                  </a:lnTo>
                  <a:lnTo>
                    <a:pt x="59" y="23827"/>
                  </a:lnTo>
                  <a:lnTo>
                    <a:pt x="1" y="24256"/>
                  </a:lnTo>
                  <a:lnTo>
                    <a:pt x="1" y="24666"/>
                  </a:lnTo>
                  <a:lnTo>
                    <a:pt x="20" y="25095"/>
                  </a:lnTo>
                  <a:lnTo>
                    <a:pt x="79" y="25504"/>
                  </a:lnTo>
                  <a:lnTo>
                    <a:pt x="176" y="25913"/>
                  </a:lnTo>
                  <a:lnTo>
                    <a:pt x="293" y="26323"/>
                  </a:lnTo>
                  <a:lnTo>
                    <a:pt x="430" y="26693"/>
                  </a:lnTo>
                  <a:lnTo>
                    <a:pt x="605" y="27064"/>
                  </a:lnTo>
                  <a:lnTo>
                    <a:pt x="820" y="27415"/>
                  </a:lnTo>
                  <a:lnTo>
                    <a:pt x="1034" y="27746"/>
                  </a:lnTo>
                  <a:lnTo>
                    <a:pt x="1288" y="28058"/>
                  </a:lnTo>
                  <a:lnTo>
                    <a:pt x="1580" y="28351"/>
                  </a:lnTo>
                  <a:lnTo>
                    <a:pt x="1892" y="28604"/>
                  </a:lnTo>
                  <a:lnTo>
                    <a:pt x="2224" y="28838"/>
                  </a:lnTo>
                  <a:lnTo>
                    <a:pt x="2536" y="29014"/>
                  </a:lnTo>
                  <a:lnTo>
                    <a:pt x="2887" y="29189"/>
                  </a:lnTo>
                  <a:lnTo>
                    <a:pt x="3257" y="29326"/>
                  </a:lnTo>
                  <a:lnTo>
                    <a:pt x="3628" y="29423"/>
                  </a:lnTo>
                  <a:lnTo>
                    <a:pt x="4037" y="29521"/>
                  </a:lnTo>
                  <a:lnTo>
                    <a:pt x="4466" y="29579"/>
                  </a:lnTo>
                  <a:lnTo>
                    <a:pt x="4914" y="29618"/>
                  </a:lnTo>
                  <a:lnTo>
                    <a:pt x="5382" y="29638"/>
                  </a:lnTo>
                  <a:lnTo>
                    <a:pt x="5850" y="29618"/>
                  </a:lnTo>
                  <a:lnTo>
                    <a:pt x="6318" y="29599"/>
                  </a:lnTo>
                  <a:lnTo>
                    <a:pt x="7176" y="29501"/>
                  </a:lnTo>
                  <a:lnTo>
                    <a:pt x="8366" y="29345"/>
                  </a:lnTo>
                  <a:lnTo>
                    <a:pt x="8990" y="29248"/>
                  </a:lnTo>
                  <a:lnTo>
                    <a:pt x="9614" y="29131"/>
                  </a:lnTo>
                  <a:lnTo>
                    <a:pt x="10257" y="28994"/>
                  </a:lnTo>
                  <a:lnTo>
                    <a:pt x="10881" y="28819"/>
                  </a:lnTo>
                  <a:lnTo>
                    <a:pt x="11524" y="28624"/>
                  </a:lnTo>
                  <a:lnTo>
                    <a:pt x="12148" y="28370"/>
                  </a:lnTo>
                  <a:lnTo>
                    <a:pt x="12694" y="28117"/>
                  </a:lnTo>
                  <a:lnTo>
                    <a:pt x="13006" y="28117"/>
                  </a:lnTo>
                  <a:lnTo>
                    <a:pt x="13338" y="28078"/>
                  </a:lnTo>
                  <a:lnTo>
                    <a:pt x="13689" y="28039"/>
                  </a:lnTo>
                  <a:lnTo>
                    <a:pt x="13689" y="28039"/>
                  </a:lnTo>
                  <a:lnTo>
                    <a:pt x="13533" y="29092"/>
                  </a:lnTo>
                  <a:lnTo>
                    <a:pt x="13416" y="30028"/>
                  </a:lnTo>
                  <a:lnTo>
                    <a:pt x="13377" y="30457"/>
                  </a:lnTo>
                  <a:lnTo>
                    <a:pt x="13377" y="30847"/>
                  </a:lnTo>
                  <a:lnTo>
                    <a:pt x="13357" y="31217"/>
                  </a:lnTo>
                  <a:lnTo>
                    <a:pt x="13377" y="31568"/>
                  </a:lnTo>
                  <a:lnTo>
                    <a:pt x="12714" y="38197"/>
                  </a:lnTo>
                  <a:lnTo>
                    <a:pt x="11661" y="38743"/>
                  </a:lnTo>
                  <a:lnTo>
                    <a:pt x="11505" y="38860"/>
                  </a:lnTo>
                  <a:lnTo>
                    <a:pt x="11368" y="38977"/>
                  </a:lnTo>
                  <a:lnTo>
                    <a:pt x="11251" y="39133"/>
                  </a:lnTo>
                  <a:lnTo>
                    <a:pt x="11154" y="39289"/>
                  </a:lnTo>
                  <a:lnTo>
                    <a:pt x="11095" y="39465"/>
                  </a:lnTo>
                  <a:lnTo>
                    <a:pt x="11056" y="39660"/>
                  </a:lnTo>
                  <a:lnTo>
                    <a:pt x="11056" y="39835"/>
                  </a:lnTo>
                  <a:lnTo>
                    <a:pt x="11095" y="40030"/>
                  </a:lnTo>
                  <a:lnTo>
                    <a:pt x="11154" y="40225"/>
                  </a:lnTo>
                  <a:lnTo>
                    <a:pt x="11251" y="40381"/>
                  </a:lnTo>
                  <a:lnTo>
                    <a:pt x="11368" y="40537"/>
                  </a:lnTo>
                  <a:lnTo>
                    <a:pt x="11505" y="40654"/>
                  </a:lnTo>
                  <a:lnTo>
                    <a:pt x="11661" y="40752"/>
                  </a:lnTo>
                  <a:lnTo>
                    <a:pt x="11817" y="40830"/>
                  </a:lnTo>
                  <a:lnTo>
                    <a:pt x="12012" y="40888"/>
                  </a:lnTo>
                  <a:lnTo>
                    <a:pt x="12207" y="40908"/>
                  </a:lnTo>
                  <a:lnTo>
                    <a:pt x="18778" y="40908"/>
                  </a:lnTo>
                  <a:lnTo>
                    <a:pt x="18973" y="40888"/>
                  </a:lnTo>
                  <a:lnTo>
                    <a:pt x="19148" y="40830"/>
                  </a:lnTo>
                  <a:lnTo>
                    <a:pt x="19324" y="40752"/>
                  </a:lnTo>
                  <a:lnTo>
                    <a:pt x="19480" y="40654"/>
                  </a:lnTo>
                  <a:lnTo>
                    <a:pt x="19616" y="40518"/>
                  </a:lnTo>
                  <a:lnTo>
                    <a:pt x="19733" y="40381"/>
                  </a:lnTo>
                  <a:lnTo>
                    <a:pt x="19831" y="40206"/>
                  </a:lnTo>
                  <a:lnTo>
                    <a:pt x="19889" y="40030"/>
                  </a:lnTo>
                  <a:lnTo>
                    <a:pt x="20981" y="35409"/>
                  </a:lnTo>
                  <a:lnTo>
                    <a:pt x="21508" y="35409"/>
                  </a:lnTo>
                  <a:lnTo>
                    <a:pt x="22190" y="35390"/>
                  </a:lnTo>
                  <a:lnTo>
                    <a:pt x="22326" y="35390"/>
                  </a:lnTo>
                  <a:lnTo>
                    <a:pt x="23418" y="40245"/>
                  </a:lnTo>
                  <a:lnTo>
                    <a:pt x="23477" y="40440"/>
                  </a:lnTo>
                  <a:lnTo>
                    <a:pt x="23574" y="40615"/>
                  </a:lnTo>
                  <a:lnTo>
                    <a:pt x="23691" y="40771"/>
                  </a:lnTo>
                  <a:lnTo>
                    <a:pt x="23828" y="40888"/>
                  </a:lnTo>
                  <a:lnTo>
                    <a:pt x="23984" y="41005"/>
                  </a:lnTo>
                  <a:lnTo>
                    <a:pt x="24159" y="41083"/>
                  </a:lnTo>
                  <a:lnTo>
                    <a:pt x="24335" y="41122"/>
                  </a:lnTo>
                  <a:lnTo>
                    <a:pt x="24549" y="41142"/>
                  </a:lnTo>
                  <a:lnTo>
                    <a:pt x="30457" y="41142"/>
                  </a:lnTo>
                  <a:lnTo>
                    <a:pt x="30652" y="41122"/>
                  </a:lnTo>
                  <a:lnTo>
                    <a:pt x="30847" y="41083"/>
                  </a:lnTo>
                  <a:lnTo>
                    <a:pt x="31003" y="41005"/>
                  </a:lnTo>
                  <a:lnTo>
                    <a:pt x="31159" y="40908"/>
                  </a:lnTo>
                  <a:lnTo>
                    <a:pt x="31296" y="40771"/>
                  </a:lnTo>
                  <a:lnTo>
                    <a:pt x="31413" y="40635"/>
                  </a:lnTo>
                  <a:lnTo>
                    <a:pt x="31510" y="40459"/>
                  </a:lnTo>
                  <a:lnTo>
                    <a:pt x="31569" y="40284"/>
                  </a:lnTo>
                  <a:lnTo>
                    <a:pt x="31608" y="40089"/>
                  </a:lnTo>
                  <a:lnTo>
                    <a:pt x="31608" y="39913"/>
                  </a:lnTo>
                  <a:lnTo>
                    <a:pt x="31569" y="39718"/>
                  </a:lnTo>
                  <a:lnTo>
                    <a:pt x="31510" y="39543"/>
                  </a:lnTo>
                  <a:lnTo>
                    <a:pt x="31432" y="39387"/>
                  </a:lnTo>
                  <a:lnTo>
                    <a:pt x="31315" y="39231"/>
                  </a:lnTo>
                  <a:lnTo>
                    <a:pt x="31179" y="39114"/>
                  </a:lnTo>
                  <a:lnTo>
                    <a:pt x="31023" y="38997"/>
                  </a:lnTo>
                  <a:lnTo>
                    <a:pt x="29931" y="38392"/>
                  </a:lnTo>
                  <a:lnTo>
                    <a:pt x="30399" y="33869"/>
                  </a:lnTo>
                  <a:lnTo>
                    <a:pt x="30516" y="33128"/>
                  </a:lnTo>
                  <a:lnTo>
                    <a:pt x="30613" y="32426"/>
                  </a:lnTo>
                  <a:lnTo>
                    <a:pt x="30691" y="31744"/>
                  </a:lnTo>
                  <a:lnTo>
                    <a:pt x="30750" y="31081"/>
                  </a:lnTo>
                  <a:lnTo>
                    <a:pt x="30789" y="30437"/>
                  </a:lnTo>
                  <a:lnTo>
                    <a:pt x="30789" y="29813"/>
                  </a:lnTo>
                  <a:lnTo>
                    <a:pt x="30769" y="29189"/>
                  </a:lnTo>
                  <a:lnTo>
                    <a:pt x="30730" y="28604"/>
                  </a:lnTo>
                  <a:lnTo>
                    <a:pt x="31530" y="28702"/>
                  </a:lnTo>
                  <a:lnTo>
                    <a:pt x="32290" y="28780"/>
                  </a:lnTo>
                  <a:lnTo>
                    <a:pt x="32992" y="28838"/>
                  </a:lnTo>
                  <a:lnTo>
                    <a:pt x="33655" y="28838"/>
                  </a:lnTo>
                  <a:lnTo>
                    <a:pt x="34337" y="28819"/>
                  </a:lnTo>
                  <a:lnTo>
                    <a:pt x="34669" y="28799"/>
                  </a:lnTo>
                  <a:lnTo>
                    <a:pt x="34961" y="28760"/>
                  </a:lnTo>
                  <a:lnTo>
                    <a:pt x="35254" y="28721"/>
                  </a:lnTo>
                  <a:lnTo>
                    <a:pt x="35527" y="28663"/>
                  </a:lnTo>
                  <a:lnTo>
                    <a:pt x="35800" y="28585"/>
                  </a:lnTo>
                  <a:lnTo>
                    <a:pt x="36034" y="28507"/>
                  </a:lnTo>
                  <a:lnTo>
                    <a:pt x="36268" y="28409"/>
                  </a:lnTo>
                  <a:lnTo>
                    <a:pt x="36482" y="28312"/>
                  </a:lnTo>
                  <a:lnTo>
                    <a:pt x="36677" y="28214"/>
                  </a:lnTo>
                  <a:lnTo>
                    <a:pt x="36853" y="28078"/>
                  </a:lnTo>
                  <a:lnTo>
                    <a:pt x="37028" y="27941"/>
                  </a:lnTo>
                  <a:lnTo>
                    <a:pt x="37184" y="27805"/>
                  </a:lnTo>
                  <a:lnTo>
                    <a:pt x="37321" y="27649"/>
                  </a:lnTo>
                  <a:lnTo>
                    <a:pt x="37457" y="27493"/>
                  </a:lnTo>
                  <a:lnTo>
                    <a:pt x="37594" y="27278"/>
                  </a:lnTo>
                  <a:lnTo>
                    <a:pt x="37711" y="27064"/>
                  </a:lnTo>
                  <a:lnTo>
                    <a:pt x="37828" y="26849"/>
                  </a:lnTo>
                  <a:lnTo>
                    <a:pt x="37925" y="26654"/>
                  </a:lnTo>
                  <a:lnTo>
                    <a:pt x="38062" y="26264"/>
                  </a:lnTo>
                  <a:lnTo>
                    <a:pt x="38140" y="25913"/>
                  </a:lnTo>
                  <a:lnTo>
                    <a:pt x="38179" y="25562"/>
                  </a:lnTo>
                  <a:lnTo>
                    <a:pt x="38198" y="25251"/>
                  </a:lnTo>
                  <a:lnTo>
                    <a:pt x="38179" y="24978"/>
                  </a:lnTo>
                  <a:lnTo>
                    <a:pt x="38140" y="24724"/>
                  </a:lnTo>
                  <a:lnTo>
                    <a:pt x="38042" y="24393"/>
                  </a:lnTo>
                  <a:lnTo>
                    <a:pt x="37925" y="24100"/>
                  </a:lnTo>
                  <a:lnTo>
                    <a:pt x="37789" y="23827"/>
                  </a:lnTo>
                  <a:lnTo>
                    <a:pt x="37633" y="23593"/>
                  </a:lnTo>
                  <a:lnTo>
                    <a:pt x="37789" y="23379"/>
                  </a:lnTo>
                  <a:lnTo>
                    <a:pt x="37925" y="23164"/>
                  </a:lnTo>
                  <a:lnTo>
                    <a:pt x="38023" y="22930"/>
                  </a:lnTo>
                  <a:lnTo>
                    <a:pt x="38101" y="22677"/>
                  </a:lnTo>
                  <a:lnTo>
                    <a:pt x="38218" y="22560"/>
                  </a:lnTo>
                  <a:lnTo>
                    <a:pt x="38549" y="22618"/>
                  </a:lnTo>
                  <a:lnTo>
                    <a:pt x="38861" y="22638"/>
                  </a:lnTo>
                  <a:lnTo>
                    <a:pt x="39134" y="22638"/>
                  </a:lnTo>
                  <a:lnTo>
                    <a:pt x="39388" y="22599"/>
                  </a:lnTo>
                  <a:lnTo>
                    <a:pt x="39641" y="22540"/>
                  </a:lnTo>
                  <a:lnTo>
                    <a:pt x="39895" y="22462"/>
                  </a:lnTo>
                  <a:lnTo>
                    <a:pt x="40148" y="22345"/>
                  </a:lnTo>
                  <a:lnTo>
                    <a:pt x="40382" y="22228"/>
                  </a:lnTo>
                  <a:lnTo>
                    <a:pt x="40596" y="22092"/>
                  </a:lnTo>
                  <a:lnTo>
                    <a:pt x="40811" y="21916"/>
                  </a:lnTo>
                  <a:lnTo>
                    <a:pt x="41045" y="21702"/>
                  </a:lnTo>
                  <a:lnTo>
                    <a:pt x="41259" y="21487"/>
                  </a:lnTo>
                  <a:lnTo>
                    <a:pt x="41435" y="21234"/>
                  </a:lnTo>
                  <a:lnTo>
                    <a:pt x="41610" y="20961"/>
                  </a:lnTo>
                  <a:lnTo>
                    <a:pt x="41766" y="20668"/>
                  </a:lnTo>
                  <a:lnTo>
                    <a:pt x="41883" y="20356"/>
                  </a:lnTo>
                  <a:lnTo>
                    <a:pt x="42000" y="20044"/>
                  </a:lnTo>
                  <a:lnTo>
                    <a:pt x="42078" y="19693"/>
                  </a:lnTo>
                  <a:lnTo>
                    <a:pt x="42137" y="19440"/>
                  </a:lnTo>
                  <a:lnTo>
                    <a:pt x="42176" y="19186"/>
                  </a:lnTo>
                  <a:lnTo>
                    <a:pt x="42215" y="18680"/>
                  </a:lnTo>
                  <a:lnTo>
                    <a:pt x="42215" y="18153"/>
                  </a:lnTo>
                  <a:lnTo>
                    <a:pt x="42195" y="17627"/>
                  </a:lnTo>
                  <a:lnTo>
                    <a:pt x="42176" y="17490"/>
                  </a:lnTo>
                  <a:lnTo>
                    <a:pt x="42156" y="17373"/>
                  </a:lnTo>
                  <a:lnTo>
                    <a:pt x="42117" y="17256"/>
                  </a:lnTo>
                  <a:lnTo>
                    <a:pt x="42059" y="17139"/>
                  </a:lnTo>
                  <a:lnTo>
                    <a:pt x="42000" y="17042"/>
                  </a:lnTo>
                  <a:lnTo>
                    <a:pt x="41922" y="16925"/>
                  </a:lnTo>
                  <a:lnTo>
                    <a:pt x="41825" y="16847"/>
                  </a:lnTo>
                  <a:lnTo>
                    <a:pt x="41727" y="16769"/>
                  </a:lnTo>
                  <a:lnTo>
                    <a:pt x="41571" y="16671"/>
                  </a:lnTo>
                  <a:lnTo>
                    <a:pt x="41415" y="16593"/>
                  </a:lnTo>
                  <a:lnTo>
                    <a:pt x="41240" y="16554"/>
                  </a:lnTo>
                  <a:lnTo>
                    <a:pt x="41064" y="16535"/>
                  </a:lnTo>
                  <a:lnTo>
                    <a:pt x="40908" y="16554"/>
                  </a:lnTo>
                  <a:lnTo>
                    <a:pt x="40752" y="16574"/>
                  </a:lnTo>
                  <a:lnTo>
                    <a:pt x="40207" y="16710"/>
                  </a:lnTo>
                  <a:lnTo>
                    <a:pt x="39602" y="16866"/>
                  </a:lnTo>
                  <a:lnTo>
                    <a:pt x="39271" y="16964"/>
                  </a:lnTo>
                  <a:lnTo>
                    <a:pt x="38959" y="17061"/>
                  </a:lnTo>
                  <a:lnTo>
                    <a:pt x="38647" y="17198"/>
                  </a:lnTo>
                  <a:lnTo>
                    <a:pt x="38354" y="17315"/>
                  </a:lnTo>
                  <a:lnTo>
                    <a:pt x="38081" y="17471"/>
                  </a:lnTo>
                  <a:lnTo>
                    <a:pt x="37808" y="17627"/>
                  </a:lnTo>
                  <a:lnTo>
                    <a:pt x="37574" y="17802"/>
                  </a:lnTo>
                  <a:lnTo>
                    <a:pt x="37360" y="17978"/>
                  </a:lnTo>
                  <a:lnTo>
                    <a:pt x="37165" y="18192"/>
                  </a:lnTo>
                  <a:lnTo>
                    <a:pt x="36970" y="18387"/>
                  </a:lnTo>
                  <a:lnTo>
                    <a:pt x="36794" y="18660"/>
                  </a:lnTo>
                  <a:lnTo>
                    <a:pt x="36619" y="18933"/>
                  </a:lnTo>
                  <a:lnTo>
                    <a:pt x="36502" y="19225"/>
                  </a:lnTo>
                  <a:lnTo>
                    <a:pt x="36404" y="19518"/>
                  </a:lnTo>
                  <a:lnTo>
                    <a:pt x="36326" y="19810"/>
                  </a:lnTo>
                  <a:lnTo>
                    <a:pt x="36307" y="20103"/>
                  </a:lnTo>
                  <a:lnTo>
                    <a:pt x="36307" y="20415"/>
                  </a:lnTo>
                  <a:lnTo>
                    <a:pt x="36326" y="20707"/>
                  </a:lnTo>
                  <a:lnTo>
                    <a:pt x="36209" y="20844"/>
                  </a:lnTo>
                  <a:lnTo>
                    <a:pt x="35917" y="20863"/>
                  </a:lnTo>
                  <a:lnTo>
                    <a:pt x="35585" y="20902"/>
                  </a:lnTo>
                  <a:lnTo>
                    <a:pt x="34883" y="21019"/>
                  </a:lnTo>
                  <a:lnTo>
                    <a:pt x="34357" y="21097"/>
                  </a:lnTo>
                  <a:lnTo>
                    <a:pt x="33831" y="21175"/>
                  </a:lnTo>
                  <a:lnTo>
                    <a:pt x="33324" y="21234"/>
                  </a:lnTo>
                  <a:lnTo>
                    <a:pt x="32817" y="21253"/>
                  </a:lnTo>
                  <a:lnTo>
                    <a:pt x="32505" y="21253"/>
                  </a:lnTo>
                  <a:lnTo>
                    <a:pt x="32895" y="20980"/>
                  </a:lnTo>
                  <a:lnTo>
                    <a:pt x="33246" y="20668"/>
                  </a:lnTo>
                  <a:lnTo>
                    <a:pt x="33577" y="20337"/>
                  </a:lnTo>
                  <a:lnTo>
                    <a:pt x="33889" y="19966"/>
                  </a:lnTo>
                  <a:lnTo>
                    <a:pt x="34065" y="19732"/>
                  </a:lnTo>
                  <a:lnTo>
                    <a:pt x="34221" y="19498"/>
                  </a:lnTo>
                  <a:lnTo>
                    <a:pt x="34357" y="19245"/>
                  </a:lnTo>
                  <a:lnTo>
                    <a:pt x="34493" y="19011"/>
                  </a:lnTo>
                  <a:lnTo>
                    <a:pt x="34591" y="18738"/>
                  </a:lnTo>
                  <a:lnTo>
                    <a:pt x="34688" y="18485"/>
                  </a:lnTo>
                  <a:lnTo>
                    <a:pt x="34786" y="18212"/>
                  </a:lnTo>
                  <a:lnTo>
                    <a:pt x="34844" y="17939"/>
                  </a:lnTo>
                  <a:lnTo>
                    <a:pt x="34903" y="17666"/>
                  </a:lnTo>
                  <a:lnTo>
                    <a:pt x="34961" y="17373"/>
                  </a:lnTo>
                  <a:lnTo>
                    <a:pt x="34981" y="17081"/>
                  </a:lnTo>
                  <a:lnTo>
                    <a:pt x="35000" y="16788"/>
                  </a:lnTo>
                  <a:lnTo>
                    <a:pt x="35000" y="16476"/>
                  </a:lnTo>
                  <a:lnTo>
                    <a:pt x="34981" y="16164"/>
                  </a:lnTo>
                  <a:lnTo>
                    <a:pt x="34961" y="15852"/>
                  </a:lnTo>
                  <a:lnTo>
                    <a:pt x="34903" y="15540"/>
                  </a:lnTo>
                  <a:lnTo>
                    <a:pt x="34844" y="15131"/>
                  </a:lnTo>
                  <a:lnTo>
                    <a:pt x="34747" y="14721"/>
                  </a:lnTo>
                  <a:lnTo>
                    <a:pt x="34649" y="14312"/>
                  </a:lnTo>
                  <a:lnTo>
                    <a:pt x="34532" y="13902"/>
                  </a:lnTo>
                  <a:lnTo>
                    <a:pt x="34396" y="13493"/>
                  </a:lnTo>
                  <a:lnTo>
                    <a:pt x="34240" y="13083"/>
                  </a:lnTo>
                  <a:lnTo>
                    <a:pt x="34065" y="12674"/>
                  </a:lnTo>
                  <a:lnTo>
                    <a:pt x="33889" y="12284"/>
                  </a:lnTo>
                  <a:lnTo>
                    <a:pt x="34221" y="12187"/>
                  </a:lnTo>
                  <a:lnTo>
                    <a:pt x="34552" y="12070"/>
                  </a:lnTo>
                  <a:lnTo>
                    <a:pt x="34883" y="11953"/>
                  </a:lnTo>
                  <a:lnTo>
                    <a:pt x="35195" y="11797"/>
                  </a:lnTo>
                  <a:lnTo>
                    <a:pt x="35527" y="11602"/>
                  </a:lnTo>
                  <a:lnTo>
                    <a:pt x="35839" y="11407"/>
                  </a:lnTo>
                  <a:lnTo>
                    <a:pt x="36131" y="11153"/>
                  </a:lnTo>
                  <a:lnTo>
                    <a:pt x="36404" y="10880"/>
                  </a:lnTo>
                  <a:lnTo>
                    <a:pt x="36677" y="10568"/>
                  </a:lnTo>
                  <a:lnTo>
                    <a:pt x="36911" y="10198"/>
                  </a:lnTo>
                  <a:lnTo>
                    <a:pt x="37106" y="9827"/>
                  </a:lnTo>
                  <a:lnTo>
                    <a:pt x="37262" y="9437"/>
                  </a:lnTo>
                  <a:lnTo>
                    <a:pt x="37379" y="9008"/>
                  </a:lnTo>
                  <a:lnTo>
                    <a:pt x="37457" y="8560"/>
                  </a:lnTo>
                  <a:lnTo>
                    <a:pt x="37496" y="8092"/>
                  </a:lnTo>
                  <a:lnTo>
                    <a:pt x="37477" y="7604"/>
                  </a:lnTo>
                  <a:lnTo>
                    <a:pt x="37457" y="7292"/>
                  </a:lnTo>
                  <a:lnTo>
                    <a:pt x="37418" y="6980"/>
                  </a:lnTo>
                  <a:lnTo>
                    <a:pt x="37360" y="6668"/>
                  </a:lnTo>
                  <a:lnTo>
                    <a:pt x="37301" y="6376"/>
                  </a:lnTo>
                  <a:lnTo>
                    <a:pt x="37204" y="6103"/>
                  </a:lnTo>
                  <a:lnTo>
                    <a:pt x="37106" y="5830"/>
                  </a:lnTo>
                  <a:lnTo>
                    <a:pt x="37009" y="5557"/>
                  </a:lnTo>
                  <a:lnTo>
                    <a:pt x="36872" y="5304"/>
                  </a:lnTo>
                  <a:lnTo>
                    <a:pt x="36755" y="5070"/>
                  </a:lnTo>
                  <a:lnTo>
                    <a:pt x="36599" y="4836"/>
                  </a:lnTo>
                  <a:lnTo>
                    <a:pt x="36443" y="4602"/>
                  </a:lnTo>
                  <a:lnTo>
                    <a:pt x="36287" y="4407"/>
                  </a:lnTo>
                  <a:lnTo>
                    <a:pt x="36112" y="4192"/>
                  </a:lnTo>
                  <a:lnTo>
                    <a:pt x="35917" y="3997"/>
                  </a:lnTo>
                  <a:lnTo>
                    <a:pt x="35722" y="3822"/>
                  </a:lnTo>
                  <a:lnTo>
                    <a:pt x="35527" y="3646"/>
                  </a:lnTo>
                  <a:lnTo>
                    <a:pt x="35312" y="3490"/>
                  </a:lnTo>
                  <a:lnTo>
                    <a:pt x="35098" y="3334"/>
                  </a:lnTo>
                  <a:lnTo>
                    <a:pt x="34883" y="3198"/>
                  </a:lnTo>
                  <a:lnTo>
                    <a:pt x="34649" y="3061"/>
                  </a:lnTo>
                  <a:lnTo>
                    <a:pt x="34182" y="2827"/>
                  </a:lnTo>
                  <a:lnTo>
                    <a:pt x="33694" y="2632"/>
                  </a:lnTo>
                  <a:lnTo>
                    <a:pt x="33187" y="2496"/>
                  </a:lnTo>
                  <a:lnTo>
                    <a:pt x="32680" y="2379"/>
                  </a:lnTo>
                  <a:lnTo>
                    <a:pt x="32173" y="2320"/>
                  </a:lnTo>
                  <a:lnTo>
                    <a:pt x="31647" y="2301"/>
                  </a:lnTo>
                  <a:lnTo>
                    <a:pt x="31179" y="2320"/>
                  </a:lnTo>
                  <a:lnTo>
                    <a:pt x="30906" y="2340"/>
                  </a:lnTo>
                  <a:lnTo>
                    <a:pt x="30652" y="2398"/>
                  </a:lnTo>
                  <a:lnTo>
                    <a:pt x="30379" y="2457"/>
                  </a:lnTo>
                  <a:lnTo>
                    <a:pt x="30087" y="2554"/>
                  </a:lnTo>
                  <a:lnTo>
                    <a:pt x="29833" y="2652"/>
                  </a:lnTo>
                  <a:lnTo>
                    <a:pt x="29560" y="2808"/>
                  </a:lnTo>
                  <a:lnTo>
                    <a:pt x="29385" y="2925"/>
                  </a:lnTo>
                  <a:lnTo>
                    <a:pt x="29190" y="3061"/>
                  </a:lnTo>
                  <a:lnTo>
                    <a:pt x="28839" y="3373"/>
                  </a:lnTo>
                  <a:lnTo>
                    <a:pt x="28429" y="3120"/>
                  </a:lnTo>
                  <a:lnTo>
                    <a:pt x="28001" y="2886"/>
                  </a:lnTo>
                  <a:lnTo>
                    <a:pt x="27533" y="2671"/>
                  </a:lnTo>
                  <a:lnTo>
                    <a:pt x="27026" y="2496"/>
                  </a:lnTo>
                  <a:lnTo>
                    <a:pt x="26499" y="2320"/>
                  </a:lnTo>
                  <a:lnTo>
                    <a:pt x="25953" y="2164"/>
                  </a:lnTo>
                  <a:lnTo>
                    <a:pt x="25368" y="2028"/>
                  </a:lnTo>
                  <a:lnTo>
                    <a:pt x="24764" y="1930"/>
                  </a:lnTo>
                  <a:lnTo>
                    <a:pt x="24861" y="1540"/>
                  </a:lnTo>
                  <a:lnTo>
                    <a:pt x="24881" y="1423"/>
                  </a:lnTo>
                  <a:lnTo>
                    <a:pt x="24900" y="1306"/>
                  </a:lnTo>
                  <a:lnTo>
                    <a:pt x="24900" y="1189"/>
                  </a:lnTo>
                  <a:lnTo>
                    <a:pt x="24881" y="1072"/>
                  </a:lnTo>
                  <a:lnTo>
                    <a:pt x="24822" y="838"/>
                  </a:lnTo>
                  <a:lnTo>
                    <a:pt x="24725" y="624"/>
                  </a:lnTo>
                  <a:lnTo>
                    <a:pt x="24588" y="429"/>
                  </a:lnTo>
                  <a:lnTo>
                    <a:pt x="24413" y="253"/>
                  </a:lnTo>
                  <a:lnTo>
                    <a:pt x="24315" y="195"/>
                  </a:lnTo>
                  <a:lnTo>
                    <a:pt x="24218" y="136"/>
                  </a:lnTo>
                  <a:lnTo>
                    <a:pt x="24101" y="78"/>
                  </a:lnTo>
                  <a:lnTo>
                    <a:pt x="23984" y="39"/>
                  </a:lnTo>
                  <a:lnTo>
                    <a:pt x="23828" y="19"/>
                  </a:lnTo>
                  <a:lnTo>
                    <a:pt x="23672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42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66" name="Google Shape;15166;p32"/>
            <p:cNvGrpSpPr/>
            <p:nvPr/>
          </p:nvGrpSpPr>
          <p:grpSpPr>
            <a:xfrm>
              <a:off x="1895168" y="5191424"/>
              <a:ext cx="1635619" cy="1590052"/>
              <a:chOff x="6081931" y="5258524"/>
              <a:chExt cx="1635619" cy="1590052"/>
            </a:xfrm>
          </p:grpSpPr>
          <p:sp>
            <p:nvSpPr>
              <p:cNvPr id="15167" name="Google Shape;15167;p32"/>
              <p:cNvSpPr/>
              <p:nvPr/>
            </p:nvSpPr>
            <p:spPr>
              <a:xfrm>
                <a:off x="7132636" y="6101473"/>
                <a:ext cx="420306" cy="242956"/>
              </a:xfrm>
              <a:custGeom>
                <a:avLst/>
                <a:gdLst/>
                <a:ahLst/>
                <a:cxnLst/>
                <a:rect l="l" t="t" r="r" b="b"/>
                <a:pathLst>
                  <a:path w="10257" h="5929" extrusionOk="0">
                    <a:moveTo>
                      <a:pt x="98" y="1"/>
                    </a:moveTo>
                    <a:lnTo>
                      <a:pt x="0" y="4817"/>
                    </a:lnTo>
                    <a:lnTo>
                      <a:pt x="351" y="4914"/>
                    </a:lnTo>
                    <a:lnTo>
                      <a:pt x="1307" y="5148"/>
                    </a:lnTo>
                    <a:lnTo>
                      <a:pt x="1950" y="5304"/>
                    </a:lnTo>
                    <a:lnTo>
                      <a:pt x="2691" y="5460"/>
                    </a:lnTo>
                    <a:lnTo>
                      <a:pt x="3471" y="5597"/>
                    </a:lnTo>
                    <a:lnTo>
                      <a:pt x="4309" y="5733"/>
                    </a:lnTo>
                    <a:lnTo>
                      <a:pt x="5167" y="5831"/>
                    </a:lnTo>
                    <a:lnTo>
                      <a:pt x="6006" y="5909"/>
                    </a:lnTo>
                    <a:lnTo>
                      <a:pt x="6415" y="5928"/>
                    </a:lnTo>
                    <a:lnTo>
                      <a:pt x="7215" y="5928"/>
                    </a:lnTo>
                    <a:lnTo>
                      <a:pt x="7585" y="5909"/>
                    </a:lnTo>
                    <a:lnTo>
                      <a:pt x="7956" y="5870"/>
                    </a:lnTo>
                    <a:lnTo>
                      <a:pt x="8287" y="5811"/>
                    </a:lnTo>
                    <a:lnTo>
                      <a:pt x="8599" y="5753"/>
                    </a:lnTo>
                    <a:lnTo>
                      <a:pt x="8892" y="5655"/>
                    </a:lnTo>
                    <a:lnTo>
                      <a:pt x="9145" y="5538"/>
                    </a:lnTo>
                    <a:lnTo>
                      <a:pt x="9379" y="5402"/>
                    </a:lnTo>
                    <a:lnTo>
                      <a:pt x="9574" y="5246"/>
                    </a:lnTo>
                    <a:lnTo>
                      <a:pt x="9730" y="5070"/>
                    </a:lnTo>
                    <a:lnTo>
                      <a:pt x="9847" y="4875"/>
                    </a:lnTo>
                    <a:lnTo>
                      <a:pt x="9964" y="4680"/>
                    </a:lnTo>
                    <a:lnTo>
                      <a:pt x="10042" y="4505"/>
                    </a:lnTo>
                    <a:lnTo>
                      <a:pt x="10120" y="4329"/>
                    </a:lnTo>
                    <a:lnTo>
                      <a:pt x="10178" y="4154"/>
                    </a:lnTo>
                    <a:lnTo>
                      <a:pt x="10217" y="3978"/>
                    </a:lnTo>
                    <a:lnTo>
                      <a:pt x="10237" y="3822"/>
                    </a:lnTo>
                    <a:lnTo>
                      <a:pt x="10256" y="3666"/>
                    </a:lnTo>
                    <a:lnTo>
                      <a:pt x="10256" y="3510"/>
                    </a:lnTo>
                    <a:lnTo>
                      <a:pt x="10256" y="3374"/>
                    </a:lnTo>
                    <a:lnTo>
                      <a:pt x="10198" y="3101"/>
                    </a:lnTo>
                    <a:lnTo>
                      <a:pt x="10120" y="2847"/>
                    </a:lnTo>
                    <a:lnTo>
                      <a:pt x="10003" y="2633"/>
                    </a:lnTo>
                    <a:lnTo>
                      <a:pt x="9886" y="2418"/>
                    </a:lnTo>
                    <a:lnTo>
                      <a:pt x="9749" y="2243"/>
                    </a:lnTo>
                    <a:lnTo>
                      <a:pt x="9613" y="2106"/>
                    </a:lnTo>
                    <a:lnTo>
                      <a:pt x="9476" y="1970"/>
                    </a:lnTo>
                    <a:lnTo>
                      <a:pt x="9281" y="1814"/>
                    </a:lnTo>
                    <a:lnTo>
                      <a:pt x="9184" y="1756"/>
                    </a:lnTo>
                    <a:lnTo>
                      <a:pt x="9359" y="1639"/>
                    </a:lnTo>
                    <a:lnTo>
                      <a:pt x="9535" y="1502"/>
                    </a:lnTo>
                    <a:lnTo>
                      <a:pt x="9730" y="1346"/>
                    </a:lnTo>
                    <a:lnTo>
                      <a:pt x="9925" y="1132"/>
                    </a:lnTo>
                    <a:lnTo>
                      <a:pt x="10022" y="1034"/>
                    </a:lnTo>
                    <a:lnTo>
                      <a:pt x="10100" y="917"/>
                    </a:lnTo>
                    <a:lnTo>
                      <a:pt x="10159" y="800"/>
                    </a:lnTo>
                    <a:lnTo>
                      <a:pt x="10198" y="683"/>
                    </a:lnTo>
                    <a:lnTo>
                      <a:pt x="10217" y="566"/>
                    </a:lnTo>
                    <a:lnTo>
                      <a:pt x="10217" y="449"/>
                    </a:lnTo>
                    <a:lnTo>
                      <a:pt x="10198" y="391"/>
                    </a:lnTo>
                    <a:lnTo>
                      <a:pt x="10159" y="332"/>
                    </a:lnTo>
                    <a:lnTo>
                      <a:pt x="10120" y="293"/>
                    </a:lnTo>
                    <a:lnTo>
                      <a:pt x="10081" y="274"/>
                    </a:lnTo>
                    <a:lnTo>
                      <a:pt x="9944" y="235"/>
                    </a:lnTo>
                    <a:lnTo>
                      <a:pt x="9769" y="215"/>
                    </a:lnTo>
                    <a:lnTo>
                      <a:pt x="9554" y="215"/>
                    </a:lnTo>
                    <a:lnTo>
                      <a:pt x="9320" y="235"/>
                    </a:lnTo>
                    <a:lnTo>
                      <a:pt x="8755" y="313"/>
                    </a:lnTo>
                    <a:lnTo>
                      <a:pt x="8112" y="410"/>
                    </a:lnTo>
                    <a:lnTo>
                      <a:pt x="7429" y="527"/>
                    </a:lnTo>
                    <a:lnTo>
                      <a:pt x="6727" y="605"/>
                    </a:lnTo>
                    <a:lnTo>
                      <a:pt x="6376" y="625"/>
                    </a:lnTo>
                    <a:lnTo>
                      <a:pt x="6025" y="644"/>
                    </a:lnTo>
                    <a:lnTo>
                      <a:pt x="5655" y="625"/>
                    </a:lnTo>
                    <a:lnTo>
                      <a:pt x="5245" y="605"/>
                    </a:lnTo>
                    <a:lnTo>
                      <a:pt x="4348" y="547"/>
                    </a:lnTo>
                    <a:lnTo>
                      <a:pt x="3354" y="430"/>
                    </a:lnTo>
                    <a:lnTo>
                      <a:pt x="2379" y="313"/>
                    </a:lnTo>
                    <a:lnTo>
                      <a:pt x="761" y="98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8" name="Google Shape;15168;p32"/>
              <p:cNvSpPr/>
              <p:nvPr/>
            </p:nvSpPr>
            <p:spPr>
              <a:xfrm>
                <a:off x="7403498" y="6178183"/>
                <a:ext cx="103878" cy="139078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394" extrusionOk="0">
                    <a:moveTo>
                      <a:pt x="2496" y="1"/>
                    </a:moveTo>
                    <a:lnTo>
                      <a:pt x="2243" y="98"/>
                    </a:lnTo>
                    <a:lnTo>
                      <a:pt x="1970" y="195"/>
                    </a:lnTo>
                    <a:lnTo>
                      <a:pt x="1736" y="332"/>
                    </a:lnTo>
                    <a:lnTo>
                      <a:pt x="1502" y="488"/>
                    </a:lnTo>
                    <a:lnTo>
                      <a:pt x="1268" y="644"/>
                    </a:lnTo>
                    <a:lnTo>
                      <a:pt x="1053" y="839"/>
                    </a:lnTo>
                    <a:lnTo>
                      <a:pt x="858" y="1034"/>
                    </a:lnTo>
                    <a:lnTo>
                      <a:pt x="683" y="1268"/>
                    </a:lnTo>
                    <a:lnTo>
                      <a:pt x="527" y="1482"/>
                    </a:lnTo>
                    <a:lnTo>
                      <a:pt x="390" y="1736"/>
                    </a:lnTo>
                    <a:lnTo>
                      <a:pt x="273" y="1989"/>
                    </a:lnTo>
                    <a:lnTo>
                      <a:pt x="176" y="2243"/>
                    </a:lnTo>
                    <a:lnTo>
                      <a:pt x="98" y="2496"/>
                    </a:lnTo>
                    <a:lnTo>
                      <a:pt x="59" y="2769"/>
                    </a:lnTo>
                    <a:lnTo>
                      <a:pt x="20" y="3042"/>
                    </a:lnTo>
                    <a:lnTo>
                      <a:pt x="0" y="3335"/>
                    </a:lnTo>
                    <a:lnTo>
                      <a:pt x="0" y="3354"/>
                    </a:lnTo>
                    <a:lnTo>
                      <a:pt x="20" y="3374"/>
                    </a:lnTo>
                    <a:lnTo>
                      <a:pt x="39" y="3393"/>
                    </a:lnTo>
                    <a:lnTo>
                      <a:pt x="59" y="3374"/>
                    </a:lnTo>
                    <a:lnTo>
                      <a:pt x="78" y="3354"/>
                    </a:lnTo>
                    <a:lnTo>
                      <a:pt x="78" y="3335"/>
                    </a:lnTo>
                    <a:lnTo>
                      <a:pt x="78" y="3062"/>
                    </a:lnTo>
                    <a:lnTo>
                      <a:pt x="117" y="2789"/>
                    </a:lnTo>
                    <a:lnTo>
                      <a:pt x="176" y="2516"/>
                    </a:lnTo>
                    <a:lnTo>
                      <a:pt x="254" y="2262"/>
                    </a:lnTo>
                    <a:lnTo>
                      <a:pt x="332" y="2009"/>
                    </a:lnTo>
                    <a:lnTo>
                      <a:pt x="449" y="1755"/>
                    </a:lnTo>
                    <a:lnTo>
                      <a:pt x="585" y="1521"/>
                    </a:lnTo>
                    <a:lnTo>
                      <a:pt x="741" y="1307"/>
                    </a:lnTo>
                    <a:lnTo>
                      <a:pt x="917" y="1092"/>
                    </a:lnTo>
                    <a:lnTo>
                      <a:pt x="1112" y="897"/>
                    </a:lnTo>
                    <a:lnTo>
                      <a:pt x="1307" y="702"/>
                    </a:lnTo>
                    <a:lnTo>
                      <a:pt x="1541" y="546"/>
                    </a:lnTo>
                    <a:lnTo>
                      <a:pt x="1755" y="390"/>
                    </a:lnTo>
                    <a:lnTo>
                      <a:pt x="2009" y="254"/>
                    </a:lnTo>
                    <a:lnTo>
                      <a:pt x="2262" y="157"/>
                    </a:lnTo>
                    <a:lnTo>
                      <a:pt x="2515" y="59"/>
                    </a:lnTo>
                    <a:lnTo>
                      <a:pt x="2535" y="59"/>
                    </a:lnTo>
                    <a:lnTo>
                      <a:pt x="2535" y="20"/>
                    </a:lnTo>
                    <a:lnTo>
                      <a:pt x="25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9" name="Google Shape;15169;p32"/>
              <p:cNvSpPr/>
              <p:nvPr/>
            </p:nvSpPr>
            <p:spPr>
              <a:xfrm>
                <a:off x="6236949" y="6039966"/>
                <a:ext cx="520168" cy="275697"/>
              </a:xfrm>
              <a:custGeom>
                <a:avLst/>
                <a:gdLst/>
                <a:ahLst/>
                <a:cxnLst/>
                <a:rect l="l" t="t" r="r" b="b"/>
                <a:pathLst>
                  <a:path w="12694" h="6728" extrusionOk="0">
                    <a:moveTo>
                      <a:pt x="1599" y="0"/>
                    </a:moveTo>
                    <a:lnTo>
                      <a:pt x="1" y="4231"/>
                    </a:lnTo>
                    <a:lnTo>
                      <a:pt x="975" y="4641"/>
                    </a:lnTo>
                    <a:lnTo>
                      <a:pt x="2009" y="5050"/>
                    </a:lnTo>
                    <a:lnTo>
                      <a:pt x="3257" y="5518"/>
                    </a:lnTo>
                    <a:lnTo>
                      <a:pt x="3920" y="5772"/>
                    </a:lnTo>
                    <a:lnTo>
                      <a:pt x="4602" y="5986"/>
                    </a:lnTo>
                    <a:lnTo>
                      <a:pt x="5265" y="6201"/>
                    </a:lnTo>
                    <a:lnTo>
                      <a:pt x="5909" y="6396"/>
                    </a:lnTo>
                    <a:lnTo>
                      <a:pt x="6513" y="6532"/>
                    </a:lnTo>
                    <a:lnTo>
                      <a:pt x="7078" y="6649"/>
                    </a:lnTo>
                    <a:lnTo>
                      <a:pt x="7566" y="6708"/>
                    </a:lnTo>
                    <a:lnTo>
                      <a:pt x="7780" y="6727"/>
                    </a:lnTo>
                    <a:lnTo>
                      <a:pt x="7975" y="6708"/>
                    </a:lnTo>
                    <a:lnTo>
                      <a:pt x="8346" y="6669"/>
                    </a:lnTo>
                    <a:lnTo>
                      <a:pt x="8736" y="6610"/>
                    </a:lnTo>
                    <a:lnTo>
                      <a:pt x="9145" y="6552"/>
                    </a:lnTo>
                    <a:lnTo>
                      <a:pt x="9535" y="6454"/>
                    </a:lnTo>
                    <a:lnTo>
                      <a:pt x="10335" y="6259"/>
                    </a:lnTo>
                    <a:lnTo>
                      <a:pt x="11076" y="6045"/>
                    </a:lnTo>
                    <a:lnTo>
                      <a:pt x="11719" y="5850"/>
                    </a:lnTo>
                    <a:lnTo>
                      <a:pt x="12246" y="5674"/>
                    </a:lnTo>
                    <a:lnTo>
                      <a:pt x="12694" y="5499"/>
                    </a:lnTo>
                    <a:lnTo>
                      <a:pt x="11680" y="332"/>
                    </a:lnTo>
                    <a:lnTo>
                      <a:pt x="8170" y="2048"/>
                    </a:lnTo>
                    <a:lnTo>
                      <a:pt x="15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0" name="Google Shape;15170;p32"/>
              <p:cNvSpPr/>
              <p:nvPr/>
            </p:nvSpPr>
            <p:spPr>
              <a:xfrm>
                <a:off x="6973643" y="6447447"/>
                <a:ext cx="30921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9789" extrusionOk="0">
                    <a:moveTo>
                      <a:pt x="6708" y="0"/>
                    </a:moveTo>
                    <a:lnTo>
                      <a:pt x="0" y="2594"/>
                    </a:lnTo>
                    <a:lnTo>
                      <a:pt x="1618" y="9789"/>
                    </a:lnTo>
                    <a:lnTo>
                      <a:pt x="7546" y="9789"/>
                    </a:lnTo>
                    <a:lnTo>
                      <a:pt x="5791" y="8833"/>
                    </a:lnTo>
                    <a:lnTo>
                      <a:pt x="67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1" name="Google Shape;15171;p32"/>
              <p:cNvSpPr/>
              <p:nvPr/>
            </p:nvSpPr>
            <p:spPr>
              <a:xfrm>
                <a:off x="6534979" y="6401101"/>
                <a:ext cx="339622" cy="437886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0686" extrusionOk="0">
                    <a:moveTo>
                      <a:pt x="2574" y="1"/>
                    </a:moveTo>
                    <a:lnTo>
                      <a:pt x="1599" y="9828"/>
                    </a:lnTo>
                    <a:lnTo>
                      <a:pt x="0" y="10686"/>
                    </a:lnTo>
                    <a:lnTo>
                      <a:pt x="6571" y="10686"/>
                    </a:lnTo>
                    <a:lnTo>
                      <a:pt x="8287" y="3432"/>
                    </a:lnTo>
                    <a:lnTo>
                      <a:pt x="25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2" name="Google Shape;15172;p32"/>
              <p:cNvSpPr/>
              <p:nvPr/>
            </p:nvSpPr>
            <p:spPr>
              <a:xfrm>
                <a:off x="6629268" y="6055947"/>
                <a:ext cx="617654" cy="552131"/>
              </a:xfrm>
              <a:custGeom>
                <a:avLst/>
                <a:gdLst/>
                <a:ahLst/>
                <a:cxnLst/>
                <a:rect l="l" t="t" r="r" b="b"/>
                <a:pathLst>
                  <a:path w="15073" h="13474" extrusionOk="0">
                    <a:moveTo>
                      <a:pt x="2165" y="0"/>
                    </a:moveTo>
                    <a:lnTo>
                      <a:pt x="1853" y="1053"/>
                    </a:lnTo>
                    <a:lnTo>
                      <a:pt x="1541" y="2204"/>
                    </a:lnTo>
                    <a:lnTo>
                      <a:pt x="1170" y="3627"/>
                    </a:lnTo>
                    <a:lnTo>
                      <a:pt x="780" y="5206"/>
                    </a:lnTo>
                    <a:lnTo>
                      <a:pt x="605" y="6025"/>
                    </a:lnTo>
                    <a:lnTo>
                      <a:pt x="449" y="6844"/>
                    </a:lnTo>
                    <a:lnTo>
                      <a:pt x="293" y="7663"/>
                    </a:lnTo>
                    <a:lnTo>
                      <a:pt x="176" y="8443"/>
                    </a:lnTo>
                    <a:lnTo>
                      <a:pt x="78" y="9184"/>
                    </a:lnTo>
                    <a:lnTo>
                      <a:pt x="20" y="9886"/>
                    </a:lnTo>
                    <a:lnTo>
                      <a:pt x="0" y="10510"/>
                    </a:lnTo>
                    <a:lnTo>
                      <a:pt x="0" y="10783"/>
                    </a:lnTo>
                    <a:lnTo>
                      <a:pt x="20" y="11056"/>
                    </a:lnTo>
                    <a:lnTo>
                      <a:pt x="59" y="11290"/>
                    </a:lnTo>
                    <a:lnTo>
                      <a:pt x="98" y="11504"/>
                    </a:lnTo>
                    <a:lnTo>
                      <a:pt x="156" y="11699"/>
                    </a:lnTo>
                    <a:lnTo>
                      <a:pt x="234" y="11855"/>
                    </a:lnTo>
                    <a:lnTo>
                      <a:pt x="351" y="12031"/>
                    </a:lnTo>
                    <a:lnTo>
                      <a:pt x="507" y="12187"/>
                    </a:lnTo>
                    <a:lnTo>
                      <a:pt x="683" y="12343"/>
                    </a:lnTo>
                    <a:lnTo>
                      <a:pt x="897" y="12479"/>
                    </a:lnTo>
                    <a:lnTo>
                      <a:pt x="1151" y="12616"/>
                    </a:lnTo>
                    <a:lnTo>
                      <a:pt x="1404" y="12733"/>
                    </a:lnTo>
                    <a:lnTo>
                      <a:pt x="1677" y="12830"/>
                    </a:lnTo>
                    <a:lnTo>
                      <a:pt x="1989" y="12928"/>
                    </a:lnTo>
                    <a:lnTo>
                      <a:pt x="2301" y="13006"/>
                    </a:lnTo>
                    <a:lnTo>
                      <a:pt x="2633" y="13084"/>
                    </a:lnTo>
                    <a:lnTo>
                      <a:pt x="3334" y="13220"/>
                    </a:lnTo>
                    <a:lnTo>
                      <a:pt x="4056" y="13318"/>
                    </a:lnTo>
                    <a:lnTo>
                      <a:pt x="4777" y="13376"/>
                    </a:lnTo>
                    <a:lnTo>
                      <a:pt x="5499" y="13435"/>
                    </a:lnTo>
                    <a:lnTo>
                      <a:pt x="6181" y="13454"/>
                    </a:lnTo>
                    <a:lnTo>
                      <a:pt x="7371" y="13474"/>
                    </a:lnTo>
                    <a:lnTo>
                      <a:pt x="8209" y="13474"/>
                    </a:lnTo>
                    <a:lnTo>
                      <a:pt x="8521" y="13454"/>
                    </a:lnTo>
                    <a:lnTo>
                      <a:pt x="9126" y="13454"/>
                    </a:lnTo>
                    <a:lnTo>
                      <a:pt x="9535" y="13415"/>
                    </a:lnTo>
                    <a:lnTo>
                      <a:pt x="10022" y="13376"/>
                    </a:lnTo>
                    <a:lnTo>
                      <a:pt x="10588" y="13279"/>
                    </a:lnTo>
                    <a:lnTo>
                      <a:pt x="11173" y="13162"/>
                    </a:lnTo>
                    <a:lnTo>
                      <a:pt x="11777" y="13006"/>
                    </a:lnTo>
                    <a:lnTo>
                      <a:pt x="12089" y="12908"/>
                    </a:lnTo>
                    <a:lnTo>
                      <a:pt x="12382" y="12791"/>
                    </a:lnTo>
                    <a:lnTo>
                      <a:pt x="12694" y="12674"/>
                    </a:lnTo>
                    <a:lnTo>
                      <a:pt x="12986" y="12518"/>
                    </a:lnTo>
                    <a:lnTo>
                      <a:pt x="13259" y="12362"/>
                    </a:lnTo>
                    <a:lnTo>
                      <a:pt x="13532" y="12187"/>
                    </a:lnTo>
                    <a:lnTo>
                      <a:pt x="13786" y="11992"/>
                    </a:lnTo>
                    <a:lnTo>
                      <a:pt x="14039" y="11777"/>
                    </a:lnTo>
                    <a:lnTo>
                      <a:pt x="14254" y="11543"/>
                    </a:lnTo>
                    <a:lnTo>
                      <a:pt x="14449" y="11290"/>
                    </a:lnTo>
                    <a:lnTo>
                      <a:pt x="14624" y="11017"/>
                    </a:lnTo>
                    <a:lnTo>
                      <a:pt x="14780" y="10724"/>
                    </a:lnTo>
                    <a:lnTo>
                      <a:pt x="14897" y="10393"/>
                    </a:lnTo>
                    <a:lnTo>
                      <a:pt x="14995" y="10061"/>
                    </a:lnTo>
                    <a:lnTo>
                      <a:pt x="15053" y="9691"/>
                    </a:lnTo>
                    <a:lnTo>
                      <a:pt x="15073" y="9301"/>
                    </a:lnTo>
                    <a:lnTo>
                      <a:pt x="15073" y="8755"/>
                    </a:lnTo>
                    <a:lnTo>
                      <a:pt x="15034" y="8209"/>
                    </a:lnTo>
                    <a:lnTo>
                      <a:pt x="14975" y="7663"/>
                    </a:lnTo>
                    <a:lnTo>
                      <a:pt x="14878" y="7137"/>
                    </a:lnTo>
                    <a:lnTo>
                      <a:pt x="14780" y="6591"/>
                    </a:lnTo>
                    <a:lnTo>
                      <a:pt x="14644" y="6064"/>
                    </a:lnTo>
                    <a:lnTo>
                      <a:pt x="14488" y="5557"/>
                    </a:lnTo>
                    <a:lnTo>
                      <a:pt x="14332" y="5050"/>
                    </a:lnTo>
                    <a:lnTo>
                      <a:pt x="14156" y="4563"/>
                    </a:lnTo>
                    <a:lnTo>
                      <a:pt x="13961" y="4075"/>
                    </a:lnTo>
                    <a:lnTo>
                      <a:pt x="13766" y="3627"/>
                    </a:lnTo>
                    <a:lnTo>
                      <a:pt x="13552" y="3178"/>
                    </a:lnTo>
                    <a:lnTo>
                      <a:pt x="13357" y="2769"/>
                    </a:lnTo>
                    <a:lnTo>
                      <a:pt x="13142" y="2379"/>
                    </a:lnTo>
                    <a:lnTo>
                      <a:pt x="12928" y="2028"/>
                    </a:lnTo>
                    <a:lnTo>
                      <a:pt x="12733" y="1697"/>
                    </a:lnTo>
                    <a:lnTo>
                      <a:pt x="12323" y="1092"/>
                    </a:lnTo>
                    <a:lnTo>
                      <a:pt x="12011" y="663"/>
                    </a:lnTo>
                    <a:lnTo>
                      <a:pt x="11719" y="273"/>
                    </a:lnTo>
                    <a:lnTo>
                      <a:pt x="21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3" name="Google Shape;15173;p32"/>
              <p:cNvSpPr/>
              <p:nvPr/>
            </p:nvSpPr>
            <p:spPr>
              <a:xfrm>
                <a:off x="6719541" y="6031975"/>
                <a:ext cx="417110" cy="14944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3647" extrusionOk="0">
                    <a:moveTo>
                      <a:pt x="293" y="0"/>
                    </a:moveTo>
                    <a:lnTo>
                      <a:pt x="1" y="1053"/>
                    </a:lnTo>
                    <a:lnTo>
                      <a:pt x="254" y="1346"/>
                    </a:lnTo>
                    <a:lnTo>
                      <a:pt x="566" y="1619"/>
                    </a:lnTo>
                    <a:lnTo>
                      <a:pt x="878" y="1872"/>
                    </a:lnTo>
                    <a:lnTo>
                      <a:pt x="1209" y="2087"/>
                    </a:lnTo>
                    <a:lnTo>
                      <a:pt x="1560" y="2301"/>
                    </a:lnTo>
                    <a:lnTo>
                      <a:pt x="1931" y="2496"/>
                    </a:lnTo>
                    <a:lnTo>
                      <a:pt x="2301" y="2672"/>
                    </a:lnTo>
                    <a:lnTo>
                      <a:pt x="2672" y="2828"/>
                    </a:lnTo>
                    <a:lnTo>
                      <a:pt x="3042" y="2984"/>
                    </a:lnTo>
                    <a:lnTo>
                      <a:pt x="3608" y="3179"/>
                    </a:lnTo>
                    <a:lnTo>
                      <a:pt x="4173" y="3354"/>
                    </a:lnTo>
                    <a:lnTo>
                      <a:pt x="4758" y="3491"/>
                    </a:lnTo>
                    <a:lnTo>
                      <a:pt x="5343" y="3588"/>
                    </a:lnTo>
                    <a:lnTo>
                      <a:pt x="5636" y="3627"/>
                    </a:lnTo>
                    <a:lnTo>
                      <a:pt x="5928" y="3647"/>
                    </a:lnTo>
                    <a:lnTo>
                      <a:pt x="6513" y="3647"/>
                    </a:lnTo>
                    <a:lnTo>
                      <a:pt x="6806" y="3627"/>
                    </a:lnTo>
                    <a:lnTo>
                      <a:pt x="7098" y="3588"/>
                    </a:lnTo>
                    <a:lnTo>
                      <a:pt x="7390" y="3549"/>
                    </a:lnTo>
                    <a:lnTo>
                      <a:pt x="7683" y="3471"/>
                    </a:lnTo>
                    <a:lnTo>
                      <a:pt x="8014" y="3374"/>
                    </a:lnTo>
                    <a:lnTo>
                      <a:pt x="8346" y="3218"/>
                    </a:lnTo>
                    <a:lnTo>
                      <a:pt x="8697" y="3042"/>
                    </a:lnTo>
                    <a:lnTo>
                      <a:pt x="9048" y="2828"/>
                    </a:lnTo>
                    <a:lnTo>
                      <a:pt x="9360" y="2574"/>
                    </a:lnTo>
                    <a:lnTo>
                      <a:pt x="9672" y="2301"/>
                    </a:lnTo>
                    <a:lnTo>
                      <a:pt x="9945" y="2009"/>
                    </a:lnTo>
                    <a:lnTo>
                      <a:pt x="10062" y="1853"/>
                    </a:lnTo>
                    <a:lnTo>
                      <a:pt x="10179" y="1697"/>
                    </a:lnTo>
                    <a:lnTo>
                      <a:pt x="9808" y="1092"/>
                    </a:lnTo>
                    <a:lnTo>
                      <a:pt x="9496" y="663"/>
                    </a:lnTo>
                    <a:lnTo>
                      <a:pt x="9223" y="27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2C0B1F">
                  <a:alpha val="11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4" name="Google Shape;15174;p32"/>
              <p:cNvSpPr/>
              <p:nvPr/>
            </p:nvSpPr>
            <p:spPr>
              <a:xfrm>
                <a:off x="6776254" y="6580091"/>
                <a:ext cx="306061" cy="32003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781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1" y="39"/>
                    </a:lnTo>
                    <a:lnTo>
                      <a:pt x="20" y="59"/>
                    </a:lnTo>
                    <a:lnTo>
                      <a:pt x="59" y="98"/>
                    </a:lnTo>
                    <a:lnTo>
                      <a:pt x="215" y="176"/>
                    </a:lnTo>
                    <a:lnTo>
                      <a:pt x="449" y="293"/>
                    </a:lnTo>
                    <a:lnTo>
                      <a:pt x="800" y="410"/>
                    </a:lnTo>
                    <a:lnTo>
                      <a:pt x="1268" y="546"/>
                    </a:lnTo>
                    <a:lnTo>
                      <a:pt x="1541" y="605"/>
                    </a:lnTo>
                    <a:lnTo>
                      <a:pt x="1853" y="663"/>
                    </a:lnTo>
                    <a:lnTo>
                      <a:pt x="2185" y="702"/>
                    </a:lnTo>
                    <a:lnTo>
                      <a:pt x="2575" y="741"/>
                    </a:lnTo>
                    <a:lnTo>
                      <a:pt x="2965" y="761"/>
                    </a:lnTo>
                    <a:lnTo>
                      <a:pt x="3413" y="780"/>
                    </a:lnTo>
                    <a:lnTo>
                      <a:pt x="4037" y="761"/>
                    </a:lnTo>
                    <a:lnTo>
                      <a:pt x="4876" y="702"/>
                    </a:lnTo>
                    <a:lnTo>
                      <a:pt x="5597" y="624"/>
                    </a:lnTo>
                    <a:lnTo>
                      <a:pt x="6182" y="546"/>
                    </a:lnTo>
                    <a:lnTo>
                      <a:pt x="6650" y="468"/>
                    </a:lnTo>
                    <a:lnTo>
                      <a:pt x="7001" y="390"/>
                    </a:lnTo>
                    <a:lnTo>
                      <a:pt x="7254" y="332"/>
                    </a:lnTo>
                    <a:lnTo>
                      <a:pt x="7449" y="254"/>
                    </a:lnTo>
                    <a:lnTo>
                      <a:pt x="7469" y="254"/>
                    </a:lnTo>
                    <a:lnTo>
                      <a:pt x="7469" y="215"/>
                    </a:lnTo>
                    <a:lnTo>
                      <a:pt x="7449" y="195"/>
                    </a:lnTo>
                    <a:lnTo>
                      <a:pt x="7430" y="195"/>
                    </a:lnTo>
                    <a:lnTo>
                      <a:pt x="7410" y="215"/>
                    </a:lnTo>
                    <a:lnTo>
                      <a:pt x="7157" y="293"/>
                    </a:lnTo>
                    <a:lnTo>
                      <a:pt x="6903" y="351"/>
                    </a:lnTo>
                    <a:lnTo>
                      <a:pt x="6533" y="429"/>
                    </a:lnTo>
                    <a:lnTo>
                      <a:pt x="6065" y="507"/>
                    </a:lnTo>
                    <a:lnTo>
                      <a:pt x="5500" y="585"/>
                    </a:lnTo>
                    <a:lnTo>
                      <a:pt x="4837" y="644"/>
                    </a:lnTo>
                    <a:lnTo>
                      <a:pt x="4037" y="683"/>
                    </a:lnTo>
                    <a:lnTo>
                      <a:pt x="3413" y="702"/>
                    </a:lnTo>
                    <a:lnTo>
                      <a:pt x="2984" y="702"/>
                    </a:lnTo>
                    <a:lnTo>
                      <a:pt x="2575" y="683"/>
                    </a:lnTo>
                    <a:lnTo>
                      <a:pt x="2204" y="644"/>
                    </a:lnTo>
                    <a:lnTo>
                      <a:pt x="1853" y="605"/>
                    </a:lnTo>
                    <a:lnTo>
                      <a:pt x="1561" y="546"/>
                    </a:lnTo>
                    <a:lnTo>
                      <a:pt x="1288" y="488"/>
                    </a:lnTo>
                    <a:lnTo>
                      <a:pt x="820" y="351"/>
                    </a:lnTo>
                    <a:lnTo>
                      <a:pt x="469" y="234"/>
                    </a:lnTo>
                    <a:lnTo>
                      <a:pt x="235" y="117"/>
                    </a:lnTo>
                    <a:lnTo>
                      <a:pt x="98" y="39"/>
                    </a:lnTo>
                    <a:lnTo>
                      <a:pt x="79" y="20"/>
                    </a:lnTo>
                    <a:lnTo>
                      <a:pt x="59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5" name="Google Shape;15175;p32"/>
              <p:cNvSpPr/>
              <p:nvPr/>
            </p:nvSpPr>
            <p:spPr>
              <a:xfrm>
                <a:off x="7168574" y="6169414"/>
                <a:ext cx="79169" cy="434689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0608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1" y="59"/>
                    </a:lnTo>
                    <a:lnTo>
                      <a:pt x="196" y="332"/>
                    </a:lnTo>
                    <a:lnTo>
                      <a:pt x="371" y="624"/>
                    </a:lnTo>
                    <a:lnTo>
                      <a:pt x="547" y="916"/>
                    </a:lnTo>
                    <a:lnTo>
                      <a:pt x="703" y="1209"/>
                    </a:lnTo>
                    <a:lnTo>
                      <a:pt x="859" y="1521"/>
                    </a:lnTo>
                    <a:lnTo>
                      <a:pt x="995" y="1833"/>
                    </a:lnTo>
                    <a:lnTo>
                      <a:pt x="1229" y="2476"/>
                    </a:lnTo>
                    <a:lnTo>
                      <a:pt x="1424" y="3120"/>
                    </a:lnTo>
                    <a:lnTo>
                      <a:pt x="1600" y="3783"/>
                    </a:lnTo>
                    <a:lnTo>
                      <a:pt x="1717" y="4465"/>
                    </a:lnTo>
                    <a:lnTo>
                      <a:pt x="1795" y="5148"/>
                    </a:lnTo>
                    <a:lnTo>
                      <a:pt x="1834" y="5811"/>
                    </a:lnTo>
                    <a:lnTo>
                      <a:pt x="1853" y="6493"/>
                    </a:lnTo>
                    <a:lnTo>
                      <a:pt x="1853" y="7000"/>
                    </a:lnTo>
                    <a:lnTo>
                      <a:pt x="1834" y="7526"/>
                    </a:lnTo>
                    <a:lnTo>
                      <a:pt x="1795" y="8033"/>
                    </a:lnTo>
                    <a:lnTo>
                      <a:pt x="1736" y="8540"/>
                    </a:lnTo>
                    <a:lnTo>
                      <a:pt x="1600" y="9554"/>
                    </a:lnTo>
                    <a:lnTo>
                      <a:pt x="1424" y="10568"/>
                    </a:lnTo>
                    <a:lnTo>
                      <a:pt x="1424" y="10588"/>
                    </a:lnTo>
                    <a:lnTo>
                      <a:pt x="1444" y="10607"/>
                    </a:lnTo>
                    <a:lnTo>
                      <a:pt x="1463" y="10607"/>
                    </a:lnTo>
                    <a:lnTo>
                      <a:pt x="1483" y="10588"/>
                    </a:lnTo>
                    <a:lnTo>
                      <a:pt x="1658" y="9574"/>
                    </a:lnTo>
                    <a:lnTo>
                      <a:pt x="1795" y="8540"/>
                    </a:lnTo>
                    <a:lnTo>
                      <a:pt x="1853" y="8033"/>
                    </a:lnTo>
                    <a:lnTo>
                      <a:pt x="1892" y="7526"/>
                    </a:lnTo>
                    <a:lnTo>
                      <a:pt x="1912" y="7000"/>
                    </a:lnTo>
                    <a:lnTo>
                      <a:pt x="1931" y="6493"/>
                    </a:lnTo>
                    <a:lnTo>
                      <a:pt x="1912" y="5811"/>
                    </a:lnTo>
                    <a:lnTo>
                      <a:pt x="1853" y="5128"/>
                    </a:lnTo>
                    <a:lnTo>
                      <a:pt x="1775" y="4446"/>
                    </a:lnTo>
                    <a:lnTo>
                      <a:pt x="1658" y="3783"/>
                    </a:lnTo>
                    <a:lnTo>
                      <a:pt x="1502" y="3100"/>
                    </a:lnTo>
                    <a:lnTo>
                      <a:pt x="1288" y="2457"/>
                    </a:lnTo>
                    <a:lnTo>
                      <a:pt x="1054" y="1813"/>
                    </a:lnTo>
                    <a:lnTo>
                      <a:pt x="917" y="1501"/>
                    </a:lnTo>
                    <a:lnTo>
                      <a:pt x="761" y="1189"/>
                    </a:lnTo>
                    <a:lnTo>
                      <a:pt x="605" y="877"/>
                    </a:lnTo>
                    <a:lnTo>
                      <a:pt x="430" y="585"/>
                    </a:lnTo>
                    <a:lnTo>
                      <a:pt x="254" y="293"/>
                    </a:lnTo>
                    <a:lnTo>
                      <a:pt x="59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6" name="Google Shape;15176;p32"/>
              <p:cNvSpPr/>
              <p:nvPr/>
            </p:nvSpPr>
            <p:spPr>
              <a:xfrm>
                <a:off x="6418315" y="5424729"/>
                <a:ext cx="1003580" cy="681579"/>
              </a:xfrm>
              <a:custGeom>
                <a:avLst/>
                <a:gdLst/>
                <a:ahLst/>
                <a:cxnLst/>
                <a:rect l="l" t="t" r="r" b="b"/>
                <a:pathLst>
                  <a:path w="24491" h="16633" extrusionOk="0">
                    <a:moveTo>
                      <a:pt x="11622" y="0"/>
                    </a:moveTo>
                    <a:lnTo>
                      <a:pt x="10978" y="20"/>
                    </a:lnTo>
                    <a:lnTo>
                      <a:pt x="10335" y="59"/>
                    </a:lnTo>
                    <a:lnTo>
                      <a:pt x="10003" y="117"/>
                    </a:lnTo>
                    <a:lnTo>
                      <a:pt x="9672" y="156"/>
                    </a:lnTo>
                    <a:lnTo>
                      <a:pt x="9340" y="234"/>
                    </a:lnTo>
                    <a:lnTo>
                      <a:pt x="8989" y="332"/>
                    </a:lnTo>
                    <a:lnTo>
                      <a:pt x="8638" y="429"/>
                    </a:lnTo>
                    <a:lnTo>
                      <a:pt x="8287" y="566"/>
                    </a:lnTo>
                    <a:lnTo>
                      <a:pt x="7917" y="702"/>
                    </a:lnTo>
                    <a:lnTo>
                      <a:pt x="7527" y="878"/>
                    </a:lnTo>
                    <a:lnTo>
                      <a:pt x="7274" y="1014"/>
                    </a:lnTo>
                    <a:lnTo>
                      <a:pt x="6981" y="1170"/>
                    </a:lnTo>
                    <a:lnTo>
                      <a:pt x="6591" y="1404"/>
                    </a:lnTo>
                    <a:lnTo>
                      <a:pt x="6123" y="1697"/>
                    </a:lnTo>
                    <a:lnTo>
                      <a:pt x="5616" y="2048"/>
                    </a:lnTo>
                    <a:lnTo>
                      <a:pt x="5031" y="2457"/>
                    </a:lnTo>
                    <a:lnTo>
                      <a:pt x="4427" y="2945"/>
                    </a:lnTo>
                    <a:lnTo>
                      <a:pt x="3803" y="3491"/>
                    </a:lnTo>
                    <a:lnTo>
                      <a:pt x="3491" y="3783"/>
                    </a:lnTo>
                    <a:lnTo>
                      <a:pt x="3179" y="4095"/>
                    </a:lnTo>
                    <a:lnTo>
                      <a:pt x="2886" y="4427"/>
                    </a:lnTo>
                    <a:lnTo>
                      <a:pt x="2574" y="4758"/>
                    </a:lnTo>
                    <a:lnTo>
                      <a:pt x="2282" y="5109"/>
                    </a:lnTo>
                    <a:lnTo>
                      <a:pt x="1990" y="5499"/>
                    </a:lnTo>
                    <a:lnTo>
                      <a:pt x="1717" y="5869"/>
                    </a:lnTo>
                    <a:lnTo>
                      <a:pt x="1444" y="6279"/>
                    </a:lnTo>
                    <a:lnTo>
                      <a:pt x="1190" y="6688"/>
                    </a:lnTo>
                    <a:lnTo>
                      <a:pt x="956" y="7137"/>
                    </a:lnTo>
                    <a:lnTo>
                      <a:pt x="742" y="7585"/>
                    </a:lnTo>
                    <a:lnTo>
                      <a:pt x="547" y="8034"/>
                    </a:lnTo>
                    <a:lnTo>
                      <a:pt x="371" y="8521"/>
                    </a:lnTo>
                    <a:lnTo>
                      <a:pt x="215" y="9009"/>
                    </a:lnTo>
                    <a:lnTo>
                      <a:pt x="98" y="9496"/>
                    </a:lnTo>
                    <a:lnTo>
                      <a:pt x="40" y="9964"/>
                    </a:lnTo>
                    <a:lnTo>
                      <a:pt x="1" y="10413"/>
                    </a:lnTo>
                    <a:lnTo>
                      <a:pt x="20" y="10842"/>
                    </a:lnTo>
                    <a:lnTo>
                      <a:pt x="59" y="11251"/>
                    </a:lnTo>
                    <a:lnTo>
                      <a:pt x="157" y="11641"/>
                    </a:lnTo>
                    <a:lnTo>
                      <a:pt x="274" y="12012"/>
                    </a:lnTo>
                    <a:lnTo>
                      <a:pt x="430" y="12362"/>
                    </a:lnTo>
                    <a:lnTo>
                      <a:pt x="625" y="12694"/>
                    </a:lnTo>
                    <a:lnTo>
                      <a:pt x="820" y="13006"/>
                    </a:lnTo>
                    <a:lnTo>
                      <a:pt x="1073" y="13298"/>
                    </a:lnTo>
                    <a:lnTo>
                      <a:pt x="1327" y="13571"/>
                    </a:lnTo>
                    <a:lnTo>
                      <a:pt x="1619" y="13844"/>
                    </a:lnTo>
                    <a:lnTo>
                      <a:pt x="1931" y="14078"/>
                    </a:lnTo>
                    <a:lnTo>
                      <a:pt x="2243" y="14312"/>
                    </a:lnTo>
                    <a:lnTo>
                      <a:pt x="2594" y="14527"/>
                    </a:lnTo>
                    <a:lnTo>
                      <a:pt x="2945" y="14741"/>
                    </a:lnTo>
                    <a:lnTo>
                      <a:pt x="3315" y="14917"/>
                    </a:lnTo>
                    <a:lnTo>
                      <a:pt x="3705" y="15092"/>
                    </a:lnTo>
                    <a:lnTo>
                      <a:pt x="4095" y="15248"/>
                    </a:lnTo>
                    <a:lnTo>
                      <a:pt x="4485" y="15404"/>
                    </a:lnTo>
                    <a:lnTo>
                      <a:pt x="4875" y="15521"/>
                    </a:lnTo>
                    <a:lnTo>
                      <a:pt x="5285" y="15638"/>
                    </a:lnTo>
                    <a:lnTo>
                      <a:pt x="5675" y="15755"/>
                    </a:lnTo>
                    <a:lnTo>
                      <a:pt x="6474" y="15931"/>
                    </a:lnTo>
                    <a:lnTo>
                      <a:pt x="7235" y="16067"/>
                    </a:lnTo>
                    <a:lnTo>
                      <a:pt x="7976" y="16165"/>
                    </a:lnTo>
                    <a:lnTo>
                      <a:pt x="8658" y="16223"/>
                    </a:lnTo>
                    <a:lnTo>
                      <a:pt x="11017" y="16360"/>
                    </a:lnTo>
                    <a:lnTo>
                      <a:pt x="12831" y="16457"/>
                    </a:lnTo>
                    <a:lnTo>
                      <a:pt x="15190" y="16613"/>
                    </a:lnTo>
                    <a:lnTo>
                      <a:pt x="15872" y="16633"/>
                    </a:lnTo>
                    <a:lnTo>
                      <a:pt x="16613" y="16633"/>
                    </a:lnTo>
                    <a:lnTo>
                      <a:pt x="17393" y="16594"/>
                    </a:lnTo>
                    <a:lnTo>
                      <a:pt x="18193" y="16496"/>
                    </a:lnTo>
                    <a:lnTo>
                      <a:pt x="18602" y="16438"/>
                    </a:lnTo>
                    <a:lnTo>
                      <a:pt x="19012" y="16379"/>
                    </a:lnTo>
                    <a:lnTo>
                      <a:pt x="19421" y="16282"/>
                    </a:lnTo>
                    <a:lnTo>
                      <a:pt x="19831" y="16204"/>
                    </a:lnTo>
                    <a:lnTo>
                      <a:pt x="20240" y="16087"/>
                    </a:lnTo>
                    <a:lnTo>
                      <a:pt x="20630" y="15950"/>
                    </a:lnTo>
                    <a:lnTo>
                      <a:pt x="21020" y="15814"/>
                    </a:lnTo>
                    <a:lnTo>
                      <a:pt x="21410" y="15658"/>
                    </a:lnTo>
                    <a:lnTo>
                      <a:pt x="21761" y="15482"/>
                    </a:lnTo>
                    <a:lnTo>
                      <a:pt x="22112" y="15307"/>
                    </a:lnTo>
                    <a:lnTo>
                      <a:pt x="22463" y="15092"/>
                    </a:lnTo>
                    <a:lnTo>
                      <a:pt x="22775" y="14858"/>
                    </a:lnTo>
                    <a:lnTo>
                      <a:pt x="23067" y="14624"/>
                    </a:lnTo>
                    <a:lnTo>
                      <a:pt x="23340" y="14351"/>
                    </a:lnTo>
                    <a:lnTo>
                      <a:pt x="23594" y="14059"/>
                    </a:lnTo>
                    <a:lnTo>
                      <a:pt x="23808" y="13747"/>
                    </a:lnTo>
                    <a:lnTo>
                      <a:pt x="24003" y="13435"/>
                    </a:lnTo>
                    <a:lnTo>
                      <a:pt x="24179" y="13064"/>
                    </a:lnTo>
                    <a:lnTo>
                      <a:pt x="24296" y="12694"/>
                    </a:lnTo>
                    <a:lnTo>
                      <a:pt x="24413" y="12304"/>
                    </a:lnTo>
                    <a:lnTo>
                      <a:pt x="24471" y="11875"/>
                    </a:lnTo>
                    <a:lnTo>
                      <a:pt x="24491" y="11427"/>
                    </a:lnTo>
                    <a:lnTo>
                      <a:pt x="24471" y="10959"/>
                    </a:lnTo>
                    <a:lnTo>
                      <a:pt x="24413" y="10452"/>
                    </a:lnTo>
                    <a:lnTo>
                      <a:pt x="24335" y="9945"/>
                    </a:lnTo>
                    <a:lnTo>
                      <a:pt x="24218" y="9457"/>
                    </a:lnTo>
                    <a:lnTo>
                      <a:pt x="24062" y="8970"/>
                    </a:lnTo>
                    <a:lnTo>
                      <a:pt x="23906" y="8502"/>
                    </a:lnTo>
                    <a:lnTo>
                      <a:pt x="23730" y="8053"/>
                    </a:lnTo>
                    <a:lnTo>
                      <a:pt x="23535" y="7605"/>
                    </a:lnTo>
                    <a:lnTo>
                      <a:pt x="23321" y="7176"/>
                    </a:lnTo>
                    <a:lnTo>
                      <a:pt x="23087" y="6747"/>
                    </a:lnTo>
                    <a:lnTo>
                      <a:pt x="22833" y="6357"/>
                    </a:lnTo>
                    <a:lnTo>
                      <a:pt x="22599" y="5967"/>
                    </a:lnTo>
                    <a:lnTo>
                      <a:pt x="22326" y="5577"/>
                    </a:lnTo>
                    <a:lnTo>
                      <a:pt x="22053" y="5226"/>
                    </a:lnTo>
                    <a:lnTo>
                      <a:pt x="21800" y="4875"/>
                    </a:lnTo>
                    <a:lnTo>
                      <a:pt x="21507" y="4544"/>
                    </a:lnTo>
                    <a:lnTo>
                      <a:pt x="20961" y="3939"/>
                    </a:lnTo>
                    <a:lnTo>
                      <a:pt x="20416" y="3393"/>
                    </a:lnTo>
                    <a:lnTo>
                      <a:pt x="19909" y="2906"/>
                    </a:lnTo>
                    <a:lnTo>
                      <a:pt x="19421" y="2477"/>
                    </a:lnTo>
                    <a:lnTo>
                      <a:pt x="18992" y="2145"/>
                    </a:lnTo>
                    <a:lnTo>
                      <a:pt x="18641" y="1872"/>
                    </a:lnTo>
                    <a:lnTo>
                      <a:pt x="18368" y="1677"/>
                    </a:lnTo>
                    <a:lnTo>
                      <a:pt x="18134" y="1521"/>
                    </a:lnTo>
                    <a:lnTo>
                      <a:pt x="17783" y="1307"/>
                    </a:lnTo>
                    <a:lnTo>
                      <a:pt x="17413" y="1112"/>
                    </a:lnTo>
                    <a:lnTo>
                      <a:pt x="17062" y="936"/>
                    </a:lnTo>
                    <a:lnTo>
                      <a:pt x="16711" y="800"/>
                    </a:lnTo>
                    <a:lnTo>
                      <a:pt x="16360" y="683"/>
                    </a:lnTo>
                    <a:lnTo>
                      <a:pt x="16009" y="566"/>
                    </a:lnTo>
                    <a:lnTo>
                      <a:pt x="15677" y="468"/>
                    </a:lnTo>
                    <a:lnTo>
                      <a:pt x="15346" y="390"/>
                    </a:lnTo>
                    <a:lnTo>
                      <a:pt x="14683" y="273"/>
                    </a:lnTo>
                    <a:lnTo>
                      <a:pt x="14059" y="195"/>
                    </a:lnTo>
                    <a:lnTo>
                      <a:pt x="12928" y="39"/>
                    </a:lnTo>
                    <a:lnTo>
                      <a:pt x="12265" y="20"/>
                    </a:lnTo>
                    <a:lnTo>
                      <a:pt x="116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7" name="Google Shape;15177;p32"/>
              <p:cNvSpPr/>
              <p:nvPr/>
            </p:nvSpPr>
            <p:spPr>
              <a:xfrm>
                <a:off x="6418315" y="5424729"/>
                <a:ext cx="1003580" cy="681579"/>
              </a:xfrm>
              <a:custGeom>
                <a:avLst/>
                <a:gdLst/>
                <a:ahLst/>
                <a:cxnLst/>
                <a:rect l="l" t="t" r="r" b="b"/>
                <a:pathLst>
                  <a:path w="24491" h="16633" fill="none" extrusionOk="0">
                    <a:moveTo>
                      <a:pt x="215" y="9009"/>
                    </a:moveTo>
                    <a:lnTo>
                      <a:pt x="215" y="9009"/>
                    </a:lnTo>
                    <a:lnTo>
                      <a:pt x="371" y="8521"/>
                    </a:lnTo>
                    <a:lnTo>
                      <a:pt x="547" y="8034"/>
                    </a:lnTo>
                    <a:lnTo>
                      <a:pt x="742" y="7585"/>
                    </a:lnTo>
                    <a:lnTo>
                      <a:pt x="956" y="7137"/>
                    </a:lnTo>
                    <a:lnTo>
                      <a:pt x="1190" y="6688"/>
                    </a:lnTo>
                    <a:lnTo>
                      <a:pt x="1444" y="6279"/>
                    </a:lnTo>
                    <a:lnTo>
                      <a:pt x="1717" y="5869"/>
                    </a:lnTo>
                    <a:lnTo>
                      <a:pt x="1990" y="5499"/>
                    </a:lnTo>
                    <a:lnTo>
                      <a:pt x="2282" y="5109"/>
                    </a:lnTo>
                    <a:lnTo>
                      <a:pt x="2574" y="4758"/>
                    </a:lnTo>
                    <a:lnTo>
                      <a:pt x="2886" y="4427"/>
                    </a:lnTo>
                    <a:lnTo>
                      <a:pt x="3179" y="4095"/>
                    </a:lnTo>
                    <a:lnTo>
                      <a:pt x="3491" y="3783"/>
                    </a:lnTo>
                    <a:lnTo>
                      <a:pt x="3803" y="3491"/>
                    </a:lnTo>
                    <a:lnTo>
                      <a:pt x="4427" y="2945"/>
                    </a:lnTo>
                    <a:lnTo>
                      <a:pt x="5031" y="2457"/>
                    </a:lnTo>
                    <a:lnTo>
                      <a:pt x="5616" y="2048"/>
                    </a:lnTo>
                    <a:lnTo>
                      <a:pt x="6123" y="1697"/>
                    </a:lnTo>
                    <a:lnTo>
                      <a:pt x="6591" y="1404"/>
                    </a:lnTo>
                    <a:lnTo>
                      <a:pt x="6981" y="1170"/>
                    </a:lnTo>
                    <a:lnTo>
                      <a:pt x="7274" y="1014"/>
                    </a:lnTo>
                    <a:lnTo>
                      <a:pt x="7527" y="878"/>
                    </a:lnTo>
                    <a:lnTo>
                      <a:pt x="7527" y="878"/>
                    </a:lnTo>
                    <a:lnTo>
                      <a:pt x="7917" y="702"/>
                    </a:lnTo>
                    <a:lnTo>
                      <a:pt x="8287" y="566"/>
                    </a:lnTo>
                    <a:lnTo>
                      <a:pt x="8638" y="429"/>
                    </a:lnTo>
                    <a:lnTo>
                      <a:pt x="8989" y="332"/>
                    </a:lnTo>
                    <a:lnTo>
                      <a:pt x="9340" y="234"/>
                    </a:lnTo>
                    <a:lnTo>
                      <a:pt x="9672" y="156"/>
                    </a:lnTo>
                    <a:lnTo>
                      <a:pt x="10003" y="117"/>
                    </a:lnTo>
                    <a:lnTo>
                      <a:pt x="10335" y="59"/>
                    </a:lnTo>
                    <a:lnTo>
                      <a:pt x="10978" y="20"/>
                    </a:lnTo>
                    <a:lnTo>
                      <a:pt x="11622" y="0"/>
                    </a:lnTo>
                    <a:lnTo>
                      <a:pt x="12265" y="20"/>
                    </a:lnTo>
                    <a:lnTo>
                      <a:pt x="12928" y="39"/>
                    </a:lnTo>
                    <a:lnTo>
                      <a:pt x="12928" y="39"/>
                    </a:lnTo>
                    <a:lnTo>
                      <a:pt x="14059" y="195"/>
                    </a:lnTo>
                    <a:lnTo>
                      <a:pt x="14683" y="273"/>
                    </a:lnTo>
                    <a:lnTo>
                      <a:pt x="15346" y="390"/>
                    </a:lnTo>
                    <a:lnTo>
                      <a:pt x="15677" y="468"/>
                    </a:lnTo>
                    <a:lnTo>
                      <a:pt x="16009" y="566"/>
                    </a:lnTo>
                    <a:lnTo>
                      <a:pt x="16360" y="683"/>
                    </a:lnTo>
                    <a:lnTo>
                      <a:pt x="16711" y="800"/>
                    </a:lnTo>
                    <a:lnTo>
                      <a:pt x="17062" y="936"/>
                    </a:lnTo>
                    <a:lnTo>
                      <a:pt x="17413" y="1112"/>
                    </a:lnTo>
                    <a:lnTo>
                      <a:pt x="17783" y="1307"/>
                    </a:lnTo>
                    <a:lnTo>
                      <a:pt x="18134" y="1521"/>
                    </a:lnTo>
                    <a:lnTo>
                      <a:pt x="18134" y="1521"/>
                    </a:lnTo>
                    <a:lnTo>
                      <a:pt x="18368" y="1677"/>
                    </a:lnTo>
                    <a:lnTo>
                      <a:pt x="18641" y="1872"/>
                    </a:lnTo>
                    <a:lnTo>
                      <a:pt x="18992" y="2145"/>
                    </a:lnTo>
                    <a:lnTo>
                      <a:pt x="19421" y="2477"/>
                    </a:lnTo>
                    <a:lnTo>
                      <a:pt x="19909" y="2906"/>
                    </a:lnTo>
                    <a:lnTo>
                      <a:pt x="20416" y="3393"/>
                    </a:lnTo>
                    <a:lnTo>
                      <a:pt x="20961" y="3939"/>
                    </a:lnTo>
                    <a:lnTo>
                      <a:pt x="21507" y="4544"/>
                    </a:lnTo>
                    <a:lnTo>
                      <a:pt x="21800" y="4875"/>
                    </a:lnTo>
                    <a:lnTo>
                      <a:pt x="22053" y="5226"/>
                    </a:lnTo>
                    <a:lnTo>
                      <a:pt x="22326" y="5577"/>
                    </a:lnTo>
                    <a:lnTo>
                      <a:pt x="22599" y="5967"/>
                    </a:lnTo>
                    <a:lnTo>
                      <a:pt x="22833" y="6357"/>
                    </a:lnTo>
                    <a:lnTo>
                      <a:pt x="23087" y="6747"/>
                    </a:lnTo>
                    <a:lnTo>
                      <a:pt x="23321" y="7176"/>
                    </a:lnTo>
                    <a:lnTo>
                      <a:pt x="23535" y="7605"/>
                    </a:lnTo>
                    <a:lnTo>
                      <a:pt x="23730" y="8053"/>
                    </a:lnTo>
                    <a:lnTo>
                      <a:pt x="23906" y="8502"/>
                    </a:lnTo>
                    <a:lnTo>
                      <a:pt x="24062" y="8970"/>
                    </a:lnTo>
                    <a:lnTo>
                      <a:pt x="24218" y="9457"/>
                    </a:lnTo>
                    <a:lnTo>
                      <a:pt x="24335" y="9945"/>
                    </a:lnTo>
                    <a:lnTo>
                      <a:pt x="24413" y="10452"/>
                    </a:lnTo>
                    <a:lnTo>
                      <a:pt x="24413" y="10452"/>
                    </a:lnTo>
                    <a:lnTo>
                      <a:pt x="24471" y="10959"/>
                    </a:lnTo>
                    <a:lnTo>
                      <a:pt x="24491" y="11427"/>
                    </a:lnTo>
                    <a:lnTo>
                      <a:pt x="24471" y="11875"/>
                    </a:lnTo>
                    <a:lnTo>
                      <a:pt x="24413" y="12304"/>
                    </a:lnTo>
                    <a:lnTo>
                      <a:pt x="24296" y="12694"/>
                    </a:lnTo>
                    <a:lnTo>
                      <a:pt x="24179" y="13064"/>
                    </a:lnTo>
                    <a:lnTo>
                      <a:pt x="24003" y="13435"/>
                    </a:lnTo>
                    <a:lnTo>
                      <a:pt x="23808" y="13747"/>
                    </a:lnTo>
                    <a:lnTo>
                      <a:pt x="23594" y="14059"/>
                    </a:lnTo>
                    <a:lnTo>
                      <a:pt x="23340" y="14351"/>
                    </a:lnTo>
                    <a:lnTo>
                      <a:pt x="23067" y="14624"/>
                    </a:lnTo>
                    <a:lnTo>
                      <a:pt x="22775" y="14858"/>
                    </a:lnTo>
                    <a:lnTo>
                      <a:pt x="22463" y="15092"/>
                    </a:lnTo>
                    <a:lnTo>
                      <a:pt x="22112" y="15307"/>
                    </a:lnTo>
                    <a:lnTo>
                      <a:pt x="21761" y="15482"/>
                    </a:lnTo>
                    <a:lnTo>
                      <a:pt x="21410" y="15658"/>
                    </a:lnTo>
                    <a:lnTo>
                      <a:pt x="21020" y="15814"/>
                    </a:lnTo>
                    <a:lnTo>
                      <a:pt x="20630" y="15950"/>
                    </a:lnTo>
                    <a:lnTo>
                      <a:pt x="20240" y="16087"/>
                    </a:lnTo>
                    <a:lnTo>
                      <a:pt x="19831" y="16204"/>
                    </a:lnTo>
                    <a:lnTo>
                      <a:pt x="19421" y="16282"/>
                    </a:lnTo>
                    <a:lnTo>
                      <a:pt x="19012" y="16379"/>
                    </a:lnTo>
                    <a:lnTo>
                      <a:pt x="18602" y="16438"/>
                    </a:lnTo>
                    <a:lnTo>
                      <a:pt x="18193" y="16496"/>
                    </a:lnTo>
                    <a:lnTo>
                      <a:pt x="17393" y="16594"/>
                    </a:lnTo>
                    <a:lnTo>
                      <a:pt x="16613" y="16633"/>
                    </a:lnTo>
                    <a:lnTo>
                      <a:pt x="15872" y="16633"/>
                    </a:lnTo>
                    <a:lnTo>
                      <a:pt x="15190" y="16613"/>
                    </a:lnTo>
                    <a:lnTo>
                      <a:pt x="15190" y="16613"/>
                    </a:lnTo>
                    <a:lnTo>
                      <a:pt x="12831" y="16457"/>
                    </a:lnTo>
                    <a:lnTo>
                      <a:pt x="12831" y="16457"/>
                    </a:lnTo>
                    <a:lnTo>
                      <a:pt x="11017" y="16360"/>
                    </a:lnTo>
                    <a:lnTo>
                      <a:pt x="11017" y="16360"/>
                    </a:lnTo>
                    <a:lnTo>
                      <a:pt x="8658" y="16223"/>
                    </a:lnTo>
                    <a:lnTo>
                      <a:pt x="8658" y="16223"/>
                    </a:lnTo>
                    <a:lnTo>
                      <a:pt x="7976" y="16165"/>
                    </a:lnTo>
                    <a:lnTo>
                      <a:pt x="7235" y="16067"/>
                    </a:lnTo>
                    <a:lnTo>
                      <a:pt x="6474" y="15931"/>
                    </a:lnTo>
                    <a:lnTo>
                      <a:pt x="5675" y="15755"/>
                    </a:lnTo>
                    <a:lnTo>
                      <a:pt x="5285" y="15638"/>
                    </a:lnTo>
                    <a:lnTo>
                      <a:pt x="4875" y="15521"/>
                    </a:lnTo>
                    <a:lnTo>
                      <a:pt x="4485" y="15404"/>
                    </a:lnTo>
                    <a:lnTo>
                      <a:pt x="4095" y="15248"/>
                    </a:lnTo>
                    <a:lnTo>
                      <a:pt x="3705" y="15092"/>
                    </a:lnTo>
                    <a:lnTo>
                      <a:pt x="3315" y="14917"/>
                    </a:lnTo>
                    <a:lnTo>
                      <a:pt x="2945" y="14741"/>
                    </a:lnTo>
                    <a:lnTo>
                      <a:pt x="2594" y="14527"/>
                    </a:lnTo>
                    <a:lnTo>
                      <a:pt x="2243" y="14312"/>
                    </a:lnTo>
                    <a:lnTo>
                      <a:pt x="1931" y="14078"/>
                    </a:lnTo>
                    <a:lnTo>
                      <a:pt x="1619" y="13844"/>
                    </a:lnTo>
                    <a:lnTo>
                      <a:pt x="1327" y="13571"/>
                    </a:lnTo>
                    <a:lnTo>
                      <a:pt x="1073" y="13298"/>
                    </a:lnTo>
                    <a:lnTo>
                      <a:pt x="820" y="13006"/>
                    </a:lnTo>
                    <a:lnTo>
                      <a:pt x="625" y="12694"/>
                    </a:lnTo>
                    <a:lnTo>
                      <a:pt x="430" y="12362"/>
                    </a:lnTo>
                    <a:lnTo>
                      <a:pt x="274" y="12012"/>
                    </a:lnTo>
                    <a:lnTo>
                      <a:pt x="157" y="11641"/>
                    </a:lnTo>
                    <a:lnTo>
                      <a:pt x="59" y="11251"/>
                    </a:lnTo>
                    <a:lnTo>
                      <a:pt x="20" y="10842"/>
                    </a:lnTo>
                    <a:lnTo>
                      <a:pt x="1" y="10413"/>
                    </a:lnTo>
                    <a:lnTo>
                      <a:pt x="40" y="9964"/>
                    </a:lnTo>
                    <a:lnTo>
                      <a:pt x="98" y="9496"/>
                    </a:lnTo>
                    <a:lnTo>
                      <a:pt x="215" y="90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8" name="Google Shape;15178;p32"/>
              <p:cNvSpPr/>
              <p:nvPr/>
            </p:nvSpPr>
            <p:spPr>
              <a:xfrm>
                <a:off x="7165377" y="5350437"/>
                <a:ext cx="358799" cy="324419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7917" extrusionOk="0">
                    <a:moveTo>
                      <a:pt x="4115" y="0"/>
                    </a:moveTo>
                    <a:lnTo>
                      <a:pt x="3881" y="20"/>
                    </a:lnTo>
                    <a:lnTo>
                      <a:pt x="3647" y="20"/>
                    </a:lnTo>
                    <a:lnTo>
                      <a:pt x="3432" y="59"/>
                    </a:lnTo>
                    <a:lnTo>
                      <a:pt x="3237" y="98"/>
                    </a:lnTo>
                    <a:lnTo>
                      <a:pt x="3042" y="137"/>
                    </a:lnTo>
                    <a:lnTo>
                      <a:pt x="2867" y="195"/>
                    </a:lnTo>
                    <a:lnTo>
                      <a:pt x="2711" y="254"/>
                    </a:lnTo>
                    <a:lnTo>
                      <a:pt x="2574" y="332"/>
                    </a:lnTo>
                    <a:lnTo>
                      <a:pt x="2321" y="527"/>
                    </a:lnTo>
                    <a:lnTo>
                      <a:pt x="2048" y="741"/>
                    </a:lnTo>
                    <a:lnTo>
                      <a:pt x="1814" y="995"/>
                    </a:lnTo>
                    <a:lnTo>
                      <a:pt x="1580" y="1268"/>
                    </a:lnTo>
                    <a:lnTo>
                      <a:pt x="1346" y="1560"/>
                    </a:lnTo>
                    <a:lnTo>
                      <a:pt x="1132" y="1852"/>
                    </a:lnTo>
                    <a:lnTo>
                      <a:pt x="937" y="2145"/>
                    </a:lnTo>
                    <a:lnTo>
                      <a:pt x="761" y="2437"/>
                    </a:lnTo>
                    <a:lnTo>
                      <a:pt x="449" y="3003"/>
                    </a:lnTo>
                    <a:lnTo>
                      <a:pt x="196" y="3451"/>
                    </a:lnTo>
                    <a:lnTo>
                      <a:pt x="1" y="3880"/>
                    </a:lnTo>
                    <a:lnTo>
                      <a:pt x="4017" y="7916"/>
                    </a:lnTo>
                    <a:lnTo>
                      <a:pt x="4778" y="7916"/>
                    </a:lnTo>
                    <a:lnTo>
                      <a:pt x="5168" y="7877"/>
                    </a:lnTo>
                    <a:lnTo>
                      <a:pt x="5577" y="7819"/>
                    </a:lnTo>
                    <a:lnTo>
                      <a:pt x="6006" y="7721"/>
                    </a:lnTo>
                    <a:lnTo>
                      <a:pt x="6474" y="7605"/>
                    </a:lnTo>
                    <a:lnTo>
                      <a:pt x="6689" y="7507"/>
                    </a:lnTo>
                    <a:lnTo>
                      <a:pt x="6923" y="7429"/>
                    </a:lnTo>
                    <a:lnTo>
                      <a:pt x="7137" y="7312"/>
                    </a:lnTo>
                    <a:lnTo>
                      <a:pt x="7352" y="7195"/>
                    </a:lnTo>
                    <a:lnTo>
                      <a:pt x="7566" y="7039"/>
                    </a:lnTo>
                    <a:lnTo>
                      <a:pt x="7761" y="6883"/>
                    </a:lnTo>
                    <a:lnTo>
                      <a:pt x="7937" y="6708"/>
                    </a:lnTo>
                    <a:lnTo>
                      <a:pt x="8112" y="6532"/>
                    </a:lnTo>
                    <a:lnTo>
                      <a:pt x="8268" y="6318"/>
                    </a:lnTo>
                    <a:lnTo>
                      <a:pt x="8404" y="6084"/>
                    </a:lnTo>
                    <a:lnTo>
                      <a:pt x="8521" y="5830"/>
                    </a:lnTo>
                    <a:lnTo>
                      <a:pt x="8619" y="5557"/>
                    </a:lnTo>
                    <a:lnTo>
                      <a:pt x="8677" y="5265"/>
                    </a:lnTo>
                    <a:lnTo>
                      <a:pt x="8736" y="4953"/>
                    </a:lnTo>
                    <a:lnTo>
                      <a:pt x="8755" y="4602"/>
                    </a:lnTo>
                    <a:lnTo>
                      <a:pt x="8755" y="4231"/>
                    </a:lnTo>
                    <a:lnTo>
                      <a:pt x="8716" y="3861"/>
                    </a:lnTo>
                    <a:lnTo>
                      <a:pt x="8658" y="3510"/>
                    </a:lnTo>
                    <a:lnTo>
                      <a:pt x="8580" y="3178"/>
                    </a:lnTo>
                    <a:lnTo>
                      <a:pt x="8482" y="2866"/>
                    </a:lnTo>
                    <a:lnTo>
                      <a:pt x="8365" y="2574"/>
                    </a:lnTo>
                    <a:lnTo>
                      <a:pt x="8229" y="2301"/>
                    </a:lnTo>
                    <a:lnTo>
                      <a:pt x="8073" y="2028"/>
                    </a:lnTo>
                    <a:lnTo>
                      <a:pt x="7898" y="1794"/>
                    </a:lnTo>
                    <a:lnTo>
                      <a:pt x="7703" y="1560"/>
                    </a:lnTo>
                    <a:lnTo>
                      <a:pt x="7508" y="1345"/>
                    </a:lnTo>
                    <a:lnTo>
                      <a:pt x="7293" y="1170"/>
                    </a:lnTo>
                    <a:lnTo>
                      <a:pt x="7079" y="995"/>
                    </a:lnTo>
                    <a:lnTo>
                      <a:pt x="6845" y="819"/>
                    </a:lnTo>
                    <a:lnTo>
                      <a:pt x="6611" y="683"/>
                    </a:lnTo>
                    <a:lnTo>
                      <a:pt x="6357" y="546"/>
                    </a:lnTo>
                    <a:lnTo>
                      <a:pt x="6123" y="429"/>
                    </a:lnTo>
                    <a:lnTo>
                      <a:pt x="5870" y="332"/>
                    </a:lnTo>
                    <a:lnTo>
                      <a:pt x="5597" y="254"/>
                    </a:lnTo>
                    <a:lnTo>
                      <a:pt x="5343" y="176"/>
                    </a:lnTo>
                    <a:lnTo>
                      <a:pt x="5090" y="117"/>
                    </a:lnTo>
                    <a:lnTo>
                      <a:pt x="4836" y="78"/>
                    </a:lnTo>
                    <a:lnTo>
                      <a:pt x="4602" y="39"/>
                    </a:lnTo>
                    <a:lnTo>
                      <a:pt x="4349" y="20"/>
                    </a:lnTo>
                    <a:lnTo>
                      <a:pt x="41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9" name="Google Shape;15179;p32"/>
              <p:cNvSpPr/>
              <p:nvPr/>
            </p:nvSpPr>
            <p:spPr>
              <a:xfrm>
                <a:off x="7215739" y="5441489"/>
                <a:ext cx="243734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5948" h="5149" extrusionOk="0">
                    <a:moveTo>
                      <a:pt x="2944" y="1"/>
                    </a:moveTo>
                    <a:lnTo>
                      <a:pt x="2593" y="20"/>
                    </a:lnTo>
                    <a:lnTo>
                      <a:pt x="2379" y="40"/>
                    </a:lnTo>
                    <a:lnTo>
                      <a:pt x="2164" y="79"/>
                    </a:lnTo>
                    <a:lnTo>
                      <a:pt x="1969" y="137"/>
                    </a:lnTo>
                    <a:lnTo>
                      <a:pt x="1774" y="215"/>
                    </a:lnTo>
                    <a:lnTo>
                      <a:pt x="1560" y="332"/>
                    </a:lnTo>
                    <a:lnTo>
                      <a:pt x="1365" y="488"/>
                    </a:lnTo>
                    <a:lnTo>
                      <a:pt x="1189" y="644"/>
                    </a:lnTo>
                    <a:lnTo>
                      <a:pt x="1033" y="839"/>
                    </a:lnTo>
                    <a:lnTo>
                      <a:pt x="858" y="1054"/>
                    </a:lnTo>
                    <a:lnTo>
                      <a:pt x="663" y="1307"/>
                    </a:lnTo>
                    <a:lnTo>
                      <a:pt x="468" y="1580"/>
                    </a:lnTo>
                    <a:lnTo>
                      <a:pt x="293" y="1892"/>
                    </a:lnTo>
                    <a:lnTo>
                      <a:pt x="156" y="2185"/>
                    </a:lnTo>
                    <a:lnTo>
                      <a:pt x="98" y="2341"/>
                    </a:lnTo>
                    <a:lnTo>
                      <a:pt x="39" y="2497"/>
                    </a:lnTo>
                    <a:lnTo>
                      <a:pt x="20" y="2653"/>
                    </a:lnTo>
                    <a:lnTo>
                      <a:pt x="0" y="2809"/>
                    </a:lnTo>
                    <a:lnTo>
                      <a:pt x="0" y="2965"/>
                    </a:lnTo>
                    <a:lnTo>
                      <a:pt x="39" y="3101"/>
                    </a:lnTo>
                    <a:lnTo>
                      <a:pt x="78" y="3257"/>
                    </a:lnTo>
                    <a:lnTo>
                      <a:pt x="137" y="3394"/>
                    </a:lnTo>
                    <a:lnTo>
                      <a:pt x="215" y="3550"/>
                    </a:lnTo>
                    <a:lnTo>
                      <a:pt x="293" y="3686"/>
                    </a:lnTo>
                    <a:lnTo>
                      <a:pt x="507" y="3959"/>
                    </a:lnTo>
                    <a:lnTo>
                      <a:pt x="741" y="4213"/>
                    </a:lnTo>
                    <a:lnTo>
                      <a:pt x="1014" y="4447"/>
                    </a:lnTo>
                    <a:lnTo>
                      <a:pt x="1287" y="4661"/>
                    </a:lnTo>
                    <a:lnTo>
                      <a:pt x="1560" y="4817"/>
                    </a:lnTo>
                    <a:lnTo>
                      <a:pt x="1852" y="4954"/>
                    </a:lnTo>
                    <a:lnTo>
                      <a:pt x="2125" y="5051"/>
                    </a:lnTo>
                    <a:lnTo>
                      <a:pt x="2398" y="5110"/>
                    </a:lnTo>
                    <a:lnTo>
                      <a:pt x="2691" y="5129"/>
                    </a:lnTo>
                    <a:lnTo>
                      <a:pt x="2964" y="5149"/>
                    </a:lnTo>
                    <a:lnTo>
                      <a:pt x="3198" y="5129"/>
                    </a:lnTo>
                    <a:lnTo>
                      <a:pt x="3432" y="5110"/>
                    </a:lnTo>
                    <a:lnTo>
                      <a:pt x="3666" y="5071"/>
                    </a:lnTo>
                    <a:lnTo>
                      <a:pt x="3880" y="5032"/>
                    </a:lnTo>
                    <a:lnTo>
                      <a:pt x="4095" y="4973"/>
                    </a:lnTo>
                    <a:lnTo>
                      <a:pt x="4329" y="4895"/>
                    </a:lnTo>
                    <a:lnTo>
                      <a:pt x="4524" y="4798"/>
                    </a:lnTo>
                    <a:lnTo>
                      <a:pt x="4738" y="4681"/>
                    </a:lnTo>
                    <a:lnTo>
                      <a:pt x="4933" y="4564"/>
                    </a:lnTo>
                    <a:lnTo>
                      <a:pt x="5109" y="4427"/>
                    </a:lnTo>
                    <a:lnTo>
                      <a:pt x="5284" y="4271"/>
                    </a:lnTo>
                    <a:lnTo>
                      <a:pt x="5440" y="4096"/>
                    </a:lnTo>
                    <a:lnTo>
                      <a:pt x="5577" y="3920"/>
                    </a:lnTo>
                    <a:lnTo>
                      <a:pt x="5694" y="3725"/>
                    </a:lnTo>
                    <a:lnTo>
                      <a:pt x="5791" y="3511"/>
                    </a:lnTo>
                    <a:lnTo>
                      <a:pt x="5869" y="3296"/>
                    </a:lnTo>
                    <a:lnTo>
                      <a:pt x="5908" y="3121"/>
                    </a:lnTo>
                    <a:lnTo>
                      <a:pt x="5928" y="2965"/>
                    </a:lnTo>
                    <a:lnTo>
                      <a:pt x="5947" y="2789"/>
                    </a:lnTo>
                    <a:lnTo>
                      <a:pt x="5947" y="2633"/>
                    </a:lnTo>
                    <a:lnTo>
                      <a:pt x="5947" y="2458"/>
                    </a:lnTo>
                    <a:lnTo>
                      <a:pt x="5928" y="2282"/>
                    </a:lnTo>
                    <a:lnTo>
                      <a:pt x="5850" y="1970"/>
                    </a:lnTo>
                    <a:lnTo>
                      <a:pt x="5713" y="1639"/>
                    </a:lnTo>
                    <a:lnTo>
                      <a:pt x="5557" y="1346"/>
                    </a:lnTo>
                    <a:lnTo>
                      <a:pt x="5362" y="1073"/>
                    </a:lnTo>
                    <a:lnTo>
                      <a:pt x="5128" y="820"/>
                    </a:lnTo>
                    <a:lnTo>
                      <a:pt x="4855" y="605"/>
                    </a:lnTo>
                    <a:lnTo>
                      <a:pt x="4563" y="430"/>
                    </a:lnTo>
                    <a:lnTo>
                      <a:pt x="4270" y="274"/>
                    </a:lnTo>
                    <a:lnTo>
                      <a:pt x="3939" y="157"/>
                    </a:lnTo>
                    <a:lnTo>
                      <a:pt x="3607" y="79"/>
                    </a:lnTo>
                    <a:lnTo>
                      <a:pt x="3276" y="20"/>
                    </a:lnTo>
                    <a:lnTo>
                      <a:pt x="29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0" name="Google Shape;15180;p32"/>
              <p:cNvSpPr/>
              <p:nvPr/>
            </p:nvSpPr>
            <p:spPr>
              <a:xfrm>
                <a:off x="7167795" y="5471853"/>
                <a:ext cx="154239" cy="165467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038" extrusionOk="0">
                    <a:moveTo>
                      <a:pt x="1599" y="1"/>
                    </a:moveTo>
                    <a:lnTo>
                      <a:pt x="1443" y="20"/>
                    </a:lnTo>
                    <a:lnTo>
                      <a:pt x="1307" y="59"/>
                    </a:lnTo>
                    <a:lnTo>
                      <a:pt x="1170" y="98"/>
                    </a:lnTo>
                    <a:lnTo>
                      <a:pt x="975" y="196"/>
                    </a:lnTo>
                    <a:lnTo>
                      <a:pt x="761" y="313"/>
                    </a:lnTo>
                    <a:lnTo>
                      <a:pt x="546" y="449"/>
                    </a:lnTo>
                    <a:lnTo>
                      <a:pt x="351" y="605"/>
                    </a:lnTo>
                    <a:lnTo>
                      <a:pt x="195" y="781"/>
                    </a:lnTo>
                    <a:lnTo>
                      <a:pt x="117" y="878"/>
                    </a:lnTo>
                    <a:lnTo>
                      <a:pt x="59" y="976"/>
                    </a:lnTo>
                    <a:lnTo>
                      <a:pt x="20" y="1073"/>
                    </a:lnTo>
                    <a:lnTo>
                      <a:pt x="0" y="1190"/>
                    </a:lnTo>
                    <a:lnTo>
                      <a:pt x="0" y="1307"/>
                    </a:lnTo>
                    <a:lnTo>
                      <a:pt x="20" y="1405"/>
                    </a:lnTo>
                    <a:lnTo>
                      <a:pt x="78" y="1658"/>
                    </a:lnTo>
                    <a:lnTo>
                      <a:pt x="176" y="1892"/>
                    </a:lnTo>
                    <a:lnTo>
                      <a:pt x="312" y="2107"/>
                    </a:lnTo>
                    <a:lnTo>
                      <a:pt x="468" y="2341"/>
                    </a:lnTo>
                    <a:lnTo>
                      <a:pt x="624" y="2536"/>
                    </a:lnTo>
                    <a:lnTo>
                      <a:pt x="800" y="2750"/>
                    </a:lnTo>
                    <a:lnTo>
                      <a:pt x="1151" y="3101"/>
                    </a:lnTo>
                    <a:lnTo>
                      <a:pt x="1346" y="3277"/>
                    </a:lnTo>
                    <a:lnTo>
                      <a:pt x="1560" y="3452"/>
                    </a:lnTo>
                    <a:lnTo>
                      <a:pt x="1775" y="3608"/>
                    </a:lnTo>
                    <a:lnTo>
                      <a:pt x="2009" y="3745"/>
                    </a:lnTo>
                    <a:lnTo>
                      <a:pt x="2242" y="3862"/>
                    </a:lnTo>
                    <a:lnTo>
                      <a:pt x="2496" y="3940"/>
                    </a:lnTo>
                    <a:lnTo>
                      <a:pt x="2749" y="3998"/>
                    </a:lnTo>
                    <a:lnTo>
                      <a:pt x="3003" y="4037"/>
                    </a:lnTo>
                    <a:lnTo>
                      <a:pt x="3120" y="4037"/>
                    </a:lnTo>
                    <a:lnTo>
                      <a:pt x="3256" y="4018"/>
                    </a:lnTo>
                    <a:lnTo>
                      <a:pt x="3373" y="3979"/>
                    </a:lnTo>
                    <a:lnTo>
                      <a:pt x="3490" y="3940"/>
                    </a:lnTo>
                    <a:lnTo>
                      <a:pt x="3588" y="3881"/>
                    </a:lnTo>
                    <a:lnTo>
                      <a:pt x="3666" y="3803"/>
                    </a:lnTo>
                    <a:lnTo>
                      <a:pt x="3724" y="3706"/>
                    </a:lnTo>
                    <a:lnTo>
                      <a:pt x="3763" y="3608"/>
                    </a:lnTo>
                    <a:lnTo>
                      <a:pt x="3763" y="3491"/>
                    </a:lnTo>
                    <a:lnTo>
                      <a:pt x="3724" y="3374"/>
                    </a:lnTo>
                    <a:lnTo>
                      <a:pt x="3685" y="3257"/>
                    </a:lnTo>
                    <a:lnTo>
                      <a:pt x="3627" y="3160"/>
                    </a:lnTo>
                    <a:lnTo>
                      <a:pt x="3451" y="2926"/>
                    </a:lnTo>
                    <a:lnTo>
                      <a:pt x="3276" y="2711"/>
                    </a:lnTo>
                    <a:lnTo>
                      <a:pt x="3061" y="2536"/>
                    </a:lnTo>
                    <a:lnTo>
                      <a:pt x="2827" y="2380"/>
                    </a:lnTo>
                    <a:lnTo>
                      <a:pt x="2944" y="2321"/>
                    </a:lnTo>
                    <a:lnTo>
                      <a:pt x="3061" y="2243"/>
                    </a:lnTo>
                    <a:lnTo>
                      <a:pt x="3139" y="2126"/>
                    </a:lnTo>
                    <a:lnTo>
                      <a:pt x="3198" y="2009"/>
                    </a:lnTo>
                    <a:lnTo>
                      <a:pt x="3217" y="1873"/>
                    </a:lnTo>
                    <a:lnTo>
                      <a:pt x="3217" y="1736"/>
                    </a:lnTo>
                    <a:lnTo>
                      <a:pt x="3178" y="1600"/>
                    </a:lnTo>
                    <a:lnTo>
                      <a:pt x="3120" y="1483"/>
                    </a:lnTo>
                    <a:lnTo>
                      <a:pt x="3022" y="1385"/>
                    </a:lnTo>
                    <a:lnTo>
                      <a:pt x="2925" y="1307"/>
                    </a:lnTo>
                    <a:lnTo>
                      <a:pt x="2788" y="1249"/>
                    </a:lnTo>
                    <a:lnTo>
                      <a:pt x="2652" y="1210"/>
                    </a:lnTo>
                    <a:lnTo>
                      <a:pt x="2515" y="1210"/>
                    </a:lnTo>
                    <a:lnTo>
                      <a:pt x="2379" y="1229"/>
                    </a:lnTo>
                    <a:lnTo>
                      <a:pt x="2242" y="1268"/>
                    </a:lnTo>
                    <a:lnTo>
                      <a:pt x="2126" y="1327"/>
                    </a:lnTo>
                    <a:lnTo>
                      <a:pt x="2242" y="1054"/>
                    </a:lnTo>
                    <a:lnTo>
                      <a:pt x="2301" y="917"/>
                    </a:lnTo>
                    <a:lnTo>
                      <a:pt x="2320" y="781"/>
                    </a:lnTo>
                    <a:lnTo>
                      <a:pt x="2340" y="644"/>
                    </a:lnTo>
                    <a:lnTo>
                      <a:pt x="2320" y="508"/>
                    </a:lnTo>
                    <a:lnTo>
                      <a:pt x="2301" y="371"/>
                    </a:lnTo>
                    <a:lnTo>
                      <a:pt x="2223" y="254"/>
                    </a:lnTo>
                    <a:lnTo>
                      <a:pt x="2126" y="157"/>
                    </a:lnTo>
                    <a:lnTo>
                      <a:pt x="2009" y="79"/>
                    </a:lnTo>
                    <a:lnTo>
                      <a:pt x="1892" y="40"/>
                    </a:lnTo>
                    <a:lnTo>
                      <a:pt x="1736" y="20"/>
                    </a:lnTo>
                    <a:lnTo>
                      <a:pt x="15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1" name="Google Shape;15181;p32"/>
              <p:cNvSpPr/>
              <p:nvPr/>
            </p:nvSpPr>
            <p:spPr>
              <a:xfrm>
                <a:off x="6361602" y="5296879"/>
                <a:ext cx="360397" cy="323640"/>
              </a:xfrm>
              <a:custGeom>
                <a:avLst/>
                <a:gdLst/>
                <a:ahLst/>
                <a:cxnLst/>
                <a:rect l="l" t="t" r="r" b="b"/>
                <a:pathLst>
                  <a:path w="8795" h="7898" extrusionOk="0">
                    <a:moveTo>
                      <a:pt x="4446" y="1"/>
                    </a:moveTo>
                    <a:lnTo>
                      <a:pt x="4192" y="20"/>
                    </a:lnTo>
                    <a:lnTo>
                      <a:pt x="3939" y="40"/>
                    </a:lnTo>
                    <a:lnTo>
                      <a:pt x="3666" y="98"/>
                    </a:lnTo>
                    <a:lnTo>
                      <a:pt x="3413" y="137"/>
                    </a:lnTo>
                    <a:lnTo>
                      <a:pt x="3140" y="215"/>
                    </a:lnTo>
                    <a:lnTo>
                      <a:pt x="2886" y="293"/>
                    </a:lnTo>
                    <a:lnTo>
                      <a:pt x="2633" y="391"/>
                    </a:lnTo>
                    <a:lnTo>
                      <a:pt x="2379" y="508"/>
                    </a:lnTo>
                    <a:lnTo>
                      <a:pt x="2126" y="644"/>
                    </a:lnTo>
                    <a:lnTo>
                      <a:pt x="1872" y="800"/>
                    </a:lnTo>
                    <a:lnTo>
                      <a:pt x="1658" y="956"/>
                    </a:lnTo>
                    <a:lnTo>
                      <a:pt x="1424" y="1151"/>
                    </a:lnTo>
                    <a:lnTo>
                      <a:pt x="1209" y="1346"/>
                    </a:lnTo>
                    <a:lnTo>
                      <a:pt x="1014" y="1561"/>
                    </a:lnTo>
                    <a:lnTo>
                      <a:pt x="819" y="1814"/>
                    </a:lnTo>
                    <a:lnTo>
                      <a:pt x="663" y="2068"/>
                    </a:lnTo>
                    <a:lnTo>
                      <a:pt x="507" y="2341"/>
                    </a:lnTo>
                    <a:lnTo>
                      <a:pt x="371" y="2652"/>
                    </a:lnTo>
                    <a:lnTo>
                      <a:pt x="254" y="2964"/>
                    </a:lnTo>
                    <a:lnTo>
                      <a:pt x="137" y="3315"/>
                    </a:lnTo>
                    <a:lnTo>
                      <a:pt x="78" y="3666"/>
                    </a:lnTo>
                    <a:lnTo>
                      <a:pt x="20" y="4037"/>
                    </a:lnTo>
                    <a:lnTo>
                      <a:pt x="0" y="4388"/>
                    </a:lnTo>
                    <a:lnTo>
                      <a:pt x="20" y="4700"/>
                    </a:lnTo>
                    <a:lnTo>
                      <a:pt x="59" y="5012"/>
                    </a:lnTo>
                    <a:lnTo>
                      <a:pt x="117" y="5285"/>
                    </a:lnTo>
                    <a:lnTo>
                      <a:pt x="195" y="5558"/>
                    </a:lnTo>
                    <a:lnTo>
                      <a:pt x="312" y="5792"/>
                    </a:lnTo>
                    <a:lnTo>
                      <a:pt x="429" y="6026"/>
                    </a:lnTo>
                    <a:lnTo>
                      <a:pt x="585" y="6240"/>
                    </a:lnTo>
                    <a:lnTo>
                      <a:pt x="741" y="6435"/>
                    </a:lnTo>
                    <a:lnTo>
                      <a:pt x="917" y="6611"/>
                    </a:lnTo>
                    <a:lnTo>
                      <a:pt x="1112" y="6767"/>
                    </a:lnTo>
                    <a:lnTo>
                      <a:pt x="1307" y="6923"/>
                    </a:lnTo>
                    <a:lnTo>
                      <a:pt x="1502" y="7059"/>
                    </a:lnTo>
                    <a:lnTo>
                      <a:pt x="1716" y="7176"/>
                    </a:lnTo>
                    <a:lnTo>
                      <a:pt x="1931" y="7293"/>
                    </a:lnTo>
                    <a:lnTo>
                      <a:pt x="2379" y="7469"/>
                    </a:lnTo>
                    <a:lnTo>
                      <a:pt x="2789" y="7605"/>
                    </a:lnTo>
                    <a:lnTo>
                      <a:pt x="3198" y="7722"/>
                    </a:lnTo>
                    <a:lnTo>
                      <a:pt x="3568" y="7800"/>
                    </a:lnTo>
                    <a:lnTo>
                      <a:pt x="3880" y="7839"/>
                    </a:lnTo>
                    <a:lnTo>
                      <a:pt x="4114" y="7878"/>
                    </a:lnTo>
                    <a:lnTo>
                      <a:pt x="4329" y="7898"/>
                    </a:lnTo>
                    <a:lnTo>
                      <a:pt x="8794" y="4368"/>
                    </a:lnTo>
                    <a:lnTo>
                      <a:pt x="8658" y="3920"/>
                    </a:lnTo>
                    <a:lnTo>
                      <a:pt x="8463" y="3432"/>
                    </a:lnTo>
                    <a:lnTo>
                      <a:pt x="8229" y="2847"/>
                    </a:lnTo>
                    <a:lnTo>
                      <a:pt x="8073" y="2536"/>
                    </a:lnTo>
                    <a:lnTo>
                      <a:pt x="7917" y="2204"/>
                    </a:lnTo>
                    <a:lnTo>
                      <a:pt x="7741" y="1892"/>
                    </a:lnTo>
                    <a:lnTo>
                      <a:pt x="7546" y="1580"/>
                    </a:lnTo>
                    <a:lnTo>
                      <a:pt x="7351" y="1288"/>
                    </a:lnTo>
                    <a:lnTo>
                      <a:pt x="7137" y="1015"/>
                    </a:lnTo>
                    <a:lnTo>
                      <a:pt x="6903" y="761"/>
                    </a:lnTo>
                    <a:lnTo>
                      <a:pt x="6669" y="547"/>
                    </a:lnTo>
                    <a:lnTo>
                      <a:pt x="6532" y="449"/>
                    </a:lnTo>
                    <a:lnTo>
                      <a:pt x="6376" y="371"/>
                    </a:lnTo>
                    <a:lnTo>
                      <a:pt x="6220" y="293"/>
                    </a:lnTo>
                    <a:lnTo>
                      <a:pt x="6045" y="215"/>
                    </a:lnTo>
                    <a:lnTo>
                      <a:pt x="5850" y="157"/>
                    </a:lnTo>
                    <a:lnTo>
                      <a:pt x="5635" y="98"/>
                    </a:lnTo>
                    <a:lnTo>
                      <a:pt x="5421" y="59"/>
                    </a:lnTo>
                    <a:lnTo>
                      <a:pt x="5187" y="20"/>
                    </a:lnTo>
                    <a:lnTo>
                      <a:pt x="49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2" name="Google Shape;15182;p32"/>
              <p:cNvSpPr/>
              <p:nvPr/>
            </p:nvSpPr>
            <p:spPr>
              <a:xfrm>
                <a:off x="6424708" y="5387194"/>
                <a:ext cx="242136" cy="210952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5148" extrusionOk="0">
                    <a:moveTo>
                      <a:pt x="2984" y="0"/>
                    </a:moveTo>
                    <a:lnTo>
                      <a:pt x="2633" y="20"/>
                    </a:lnTo>
                    <a:lnTo>
                      <a:pt x="2301" y="59"/>
                    </a:lnTo>
                    <a:lnTo>
                      <a:pt x="1970" y="137"/>
                    </a:lnTo>
                    <a:lnTo>
                      <a:pt x="1658" y="254"/>
                    </a:lnTo>
                    <a:lnTo>
                      <a:pt x="1346" y="390"/>
                    </a:lnTo>
                    <a:lnTo>
                      <a:pt x="1054" y="565"/>
                    </a:lnTo>
                    <a:lnTo>
                      <a:pt x="800" y="780"/>
                    </a:lnTo>
                    <a:lnTo>
                      <a:pt x="566" y="1033"/>
                    </a:lnTo>
                    <a:lnTo>
                      <a:pt x="371" y="1326"/>
                    </a:lnTo>
                    <a:lnTo>
                      <a:pt x="215" y="1618"/>
                    </a:lnTo>
                    <a:lnTo>
                      <a:pt x="79" y="1930"/>
                    </a:lnTo>
                    <a:lnTo>
                      <a:pt x="40" y="2106"/>
                    </a:lnTo>
                    <a:lnTo>
                      <a:pt x="20" y="2262"/>
                    </a:lnTo>
                    <a:lnTo>
                      <a:pt x="1" y="2437"/>
                    </a:lnTo>
                    <a:lnTo>
                      <a:pt x="1" y="2593"/>
                    </a:lnTo>
                    <a:lnTo>
                      <a:pt x="1" y="2769"/>
                    </a:lnTo>
                    <a:lnTo>
                      <a:pt x="20" y="2944"/>
                    </a:lnTo>
                    <a:lnTo>
                      <a:pt x="79" y="3159"/>
                    </a:lnTo>
                    <a:lnTo>
                      <a:pt x="157" y="3373"/>
                    </a:lnTo>
                    <a:lnTo>
                      <a:pt x="235" y="3588"/>
                    </a:lnTo>
                    <a:lnTo>
                      <a:pt x="352" y="3783"/>
                    </a:lnTo>
                    <a:lnTo>
                      <a:pt x="488" y="3978"/>
                    </a:lnTo>
                    <a:lnTo>
                      <a:pt x="644" y="4153"/>
                    </a:lnTo>
                    <a:lnTo>
                      <a:pt x="800" y="4309"/>
                    </a:lnTo>
                    <a:lnTo>
                      <a:pt x="976" y="4465"/>
                    </a:lnTo>
                    <a:lnTo>
                      <a:pt x="1171" y="4582"/>
                    </a:lnTo>
                    <a:lnTo>
                      <a:pt x="1366" y="4699"/>
                    </a:lnTo>
                    <a:lnTo>
                      <a:pt x="1580" y="4816"/>
                    </a:lnTo>
                    <a:lnTo>
                      <a:pt x="1775" y="4894"/>
                    </a:lnTo>
                    <a:lnTo>
                      <a:pt x="2009" y="4972"/>
                    </a:lnTo>
                    <a:lnTo>
                      <a:pt x="2223" y="5031"/>
                    </a:lnTo>
                    <a:lnTo>
                      <a:pt x="2457" y="5089"/>
                    </a:lnTo>
                    <a:lnTo>
                      <a:pt x="2672" y="5128"/>
                    </a:lnTo>
                    <a:lnTo>
                      <a:pt x="2964" y="5148"/>
                    </a:lnTo>
                    <a:lnTo>
                      <a:pt x="3257" y="5148"/>
                    </a:lnTo>
                    <a:lnTo>
                      <a:pt x="3530" y="5128"/>
                    </a:lnTo>
                    <a:lnTo>
                      <a:pt x="3803" y="5070"/>
                    </a:lnTo>
                    <a:lnTo>
                      <a:pt x="4115" y="4972"/>
                    </a:lnTo>
                    <a:lnTo>
                      <a:pt x="4407" y="4836"/>
                    </a:lnTo>
                    <a:lnTo>
                      <a:pt x="4719" y="4660"/>
                    </a:lnTo>
                    <a:lnTo>
                      <a:pt x="4992" y="4465"/>
                    </a:lnTo>
                    <a:lnTo>
                      <a:pt x="5265" y="4251"/>
                    </a:lnTo>
                    <a:lnTo>
                      <a:pt x="5499" y="3997"/>
                    </a:lnTo>
                    <a:lnTo>
                      <a:pt x="5597" y="3861"/>
                    </a:lnTo>
                    <a:lnTo>
                      <a:pt x="5694" y="3724"/>
                    </a:lnTo>
                    <a:lnTo>
                      <a:pt x="5772" y="3588"/>
                    </a:lnTo>
                    <a:lnTo>
                      <a:pt x="5831" y="3451"/>
                    </a:lnTo>
                    <a:lnTo>
                      <a:pt x="5870" y="3295"/>
                    </a:lnTo>
                    <a:lnTo>
                      <a:pt x="5909" y="3159"/>
                    </a:lnTo>
                    <a:lnTo>
                      <a:pt x="5909" y="3003"/>
                    </a:lnTo>
                    <a:lnTo>
                      <a:pt x="5889" y="2847"/>
                    </a:lnTo>
                    <a:lnTo>
                      <a:pt x="5870" y="2691"/>
                    </a:lnTo>
                    <a:lnTo>
                      <a:pt x="5831" y="2535"/>
                    </a:lnTo>
                    <a:lnTo>
                      <a:pt x="5733" y="2203"/>
                    </a:lnTo>
                    <a:lnTo>
                      <a:pt x="5577" y="1891"/>
                    </a:lnTo>
                    <a:lnTo>
                      <a:pt x="5421" y="1579"/>
                    </a:lnTo>
                    <a:lnTo>
                      <a:pt x="5265" y="1306"/>
                    </a:lnTo>
                    <a:lnTo>
                      <a:pt x="5109" y="1072"/>
                    </a:lnTo>
                    <a:lnTo>
                      <a:pt x="4973" y="877"/>
                    </a:lnTo>
                    <a:lnTo>
                      <a:pt x="4817" y="682"/>
                    </a:lnTo>
                    <a:lnTo>
                      <a:pt x="4641" y="526"/>
                    </a:lnTo>
                    <a:lnTo>
                      <a:pt x="4446" y="371"/>
                    </a:lnTo>
                    <a:lnTo>
                      <a:pt x="4271" y="273"/>
                    </a:lnTo>
                    <a:lnTo>
                      <a:pt x="4076" y="195"/>
                    </a:lnTo>
                    <a:lnTo>
                      <a:pt x="3861" y="117"/>
                    </a:lnTo>
                    <a:lnTo>
                      <a:pt x="3666" y="78"/>
                    </a:lnTo>
                    <a:lnTo>
                      <a:pt x="3315" y="20"/>
                    </a:lnTo>
                    <a:lnTo>
                      <a:pt x="29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3" name="Google Shape;15183;p32"/>
              <p:cNvSpPr/>
              <p:nvPr/>
            </p:nvSpPr>
            <p:spPr>
              <a:xfrm>
                <a:off x="6554156" y="5430302"/>
                <a:ext cx="164648" cy="157477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843" extrusionOk="0">
                    <a:moveTo>
                      <a:pt x="2282" y="1"/>
                    </a:moveTo>
                    <a:lnTo>
                      <a:pt x="2145" y="20"/>
                    </a:lnTo>
                    <a:lnTo>
                      <a:pt x="2028" y="79"/>
                    </a:lnTo>
                    <a:lnTo>
                      <a:pt x="1911" y="176"/>
                    </a:lnTo>
                    <a:lnTo>
                      <a:pt x="1833" y="293"/>
                    </a:lnTo>
                    <a:lnTo>
                      <a:pt x="1775" y="410"/>
                    </a:lnTo>
                    <a:lnTo>
                      <a:pt x="1755" y="547"/>
                    </a:lnTo>
                    <a:lnTo>
                      <a:pt x="1755" y="683"/>
                    </a:lnTo>
                    <a:lnTo>
                      <a:pt x="1755" y="820"/>
                    </a:lnTo>
                    <a:lnTo>
                      <a:pt x="1794" y="976"/>
                    </a:lnTo>
                    <a:lnTo>
                      <a:pt x="1892" y="1249"/>
                    </a:lnTo>
                    <a:lnTo>
                      <a:pt x="1775" y="1171"/>
                    </a:lnTo>
                    <a:lnTo>
                      <a:pt x="1638" y="1132"/>
                    </a:lnTo>
                    <a:lnTo>
                      <a:pt x="1502" y="1093"/>
                    </a:lnTo>
                    <a:lnTo>
                      <a:pt x="1365" y="1073"/>
                    </a:lnTo>
                    <a:lnTo>
                      <a:pt x="1229" y="1093"/>
                    </a:lnTo>
                    <a:lnTo>
                      <a:pt x="1092" y="1132"/>
                    </a:lnTo>
                    <a:lnTo>
                      <a:pt x="975" y="1190"/>
                    </a:lnTo>
                    <a:lnTo>
                      <a:pt x="878" y="1288"/>
                    </a:lnTo>
                    <a:lnTo>
                      <a:pt x="800" y="1405"/>
                    </a:lnTo>
                    <a:lnTo>
                      <a:pt x="741" y="1522"/>
                    </a:lnTo>
                    <a:lnTo>
                      <a:pt x="741" y="1658"/>
                    </a:lnTo>
                    <a:lnTo>
                      <a:pt x="741" y="1814"/>
                    </a:lnTo>
                    <a:lnTo>
                      <a:pt x="780" y="1931"/>
                    </a:lnTo>
                    <a:lnTo>
                      <a:pt x="858" y="2048"/>
                    </a:lnTo>
                    <a:lnTo>
                      <a:pt x="936" y="2146"/>
                    </a:lnTo>
                    <a:lnTo>
                      <a:pt x="1053" y="2204"/>
                    </a:lnTo>
                    <a:lnTo>
                      <a:pt x="819" y="2341"/>
                    </a:lnTo>
                    <a:lnTo>
                      <a:pt x="585" y="2497"/>
                    </a:lnTo>
                    <a:lnTo>
                      <a:pt x="371" y="2692"/>
                    </a:lnTo>
                    <a:lnTo>
                      <a:pt x="176" y="2887"/>
                    </a:lnTo>
                    <a:lnTo>
                      <a:pt x="117" y="2984"/>
                    </a:lnTo>
                    <a:lnTo>
                      <a:pt x="39" y="3082"/>
                    </a:lnTo>
                    <a:lnTo>
                      <a:pt x="0" y="3199"/>
                    </a:lnTo>
                    <a:lnTo>
                      <a:pt x="0" y="3316"/>
                    </a:lnTo>
                    <a:lnTo>
                      <a:pt x="20" y="3433"/>
                    </a:lnTo>
                    <a:lnTo>
                      <a:pt x="59" y="3530"/>
                    </a:lnTo>
                    <a:lnTo>
                      <a:pt x="137" y="3608"/>
                    </a:lnTo>
                    <a:lnTo>
                      <a:pt x="215" y="3686"/>
                    </a:lnTo>
                    <a:lnTo>
                      <a:pt x="332" y="3745"/>
                    </a:lnTo>
                    <a:lnTo>
                      <a:pt x="449" y="3784"/>
                    </a:lnTo>
                    <a:lnTo>
                      <a:pt x="566" y="3823"/>
                    </a:lnTo>
                    <a:lnTo>
                      <a:pt x="683" y="3842"/>
                    </a:lnTo>
                    <a:lnTo>
                      <a:pt x="956" y="3842"/>
                    </a:lnTo>
                    <a:lnTo>
                      <a:pt x="1209" y="3803"/>
                    </a:lnTo>
                    <a:lnTo>
                      <a:pt x="1463" y="3745"/>
                    </a:lnTo>
                    <a:lnTo>
                      <a:pt x="1716" y="3667"/>
                    </a:lnTo>
                    <a:lnTo>
                      <a:pt x="1950" y="3550"/>
                    </a:lnTo>
                    <a:lnTo>
                      <a:pt x="2184" y="3433"/>
                    </a:lnTo>
                    <a:lnTo>
                      <a:pt x="2418" y="3277"/>
                    </a:lnTo>
                    <a:lnTo>
                      <a:pt x="2633" y="3140"/>
                    </a:lnTo>
                    <a:lnTo>
                      <a:pt x="3042" y="2828"/>
                    </a:lnTo>
                    <a:lnTo>
                      <a:pt x="3237" y="2653"/>
                    </a:lnTo>
                    <a:lnTo>
                      <a:pt x="3413" y="2458"/>
                    </a:lnTo>
                    <a:lnTo>
                      <a:pt x="3588" y="2263"/>
                    </a:lnTo>
                    <a:lnTo>
                      <a:pt x="3744" y="2048"/>
                    </a:lnTo>
                    <a:lnTo>
                      <a:pt x="3881" y="1814"/>
                    </a:lnTo>
                    <a:lnTo>
                      <a:pt x="3978" y="1600"/>
                    </a:lnTo>
                    <a:lnTo>
                      <a:pt x="3998" y="1483"/>
                    </a:lnTo>
                    <a:lnTo>
                      <a:pt x="4017" y="1366"/>
                    </a:lnTo>
                    <a:lnTo>
                      <a:pt x="3998" y="1268"/>
                    </a:lnTo>
                    <a:lnTo>
                      <a:pt x="3978" y="1151"/>
                    </a:lnTo>
                    <a:lnTo>
                      <a:pt x="3920" y="1054"/>
                    </a:lnTo>
                    <a:lnTo>
                      <a:pt x="3881" y="937"/>
                    </a:lnTo>
                    <a:lnTo>
                      <a:pt x="3725" y="742"/>
                    </a:lnTo>
                    <a:lnTo>
                      <a:pt x="3549" y="566"/>
                    </a:lnTo>
                    <a:lnTo>
                      <a:pt x="3374" y="410"/>
                    </a:lnTo>
                    <a:lnTo>
                      <a:pt x="3159" y="274"/>
                    </a:lnTo>
                    <a:lnTo>
                      <a:pt x="2984" y="157"/>
                    </a:lnTo>
                    <a:lnTo>
                      <a:pt x="2847" y="98"/>
                    </a:lnTo>
                    <a:lnTo>
                      <a:pt x="2711" y="40"/>
                    </a:lnTo>
                    <a:lnTo>
                      <a:pt x="25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4" name="Google Shape;15184;p32"/>
              <p:cNvSpPr/>
              <p:nvPr/>
            </p:nvSpPr>
            <p:spPr>
              <a:xfrm>
                <a:off x="7031954" y="5617283"/>
                <a:ext cx="314052" cy="302086"/>
              </a:xfrm>
              <a:custGeom>
                <a:avLst/>
                <a:gdLst/>
                <a:ahLst/>
                <a:cxnLst/>
                <a:rect l="l" t="t" r="r" b="b"/>
                <a:pathLst>
                  <a:path w="7664" h="7372" extrusionOk="0">
                    <a:moveTo>
                      <a:pt x="3588" y="1"/>
                    </a:moveTo>
                    <a:lnTo>
                      <a:pt x="3354" y="20"/>
                    </a:lnTo>
                    <a:lnTo>
                      <a:pt x="3140" y="59"/>
                    </a:lnTo>
                    <a:lnTo>
                      <a:pt x="2925" y="98"/>
                    </a:lnTo>
                    <a:lnTo>
                      <a:pt x="2691" y="157"/>
                    </a:lnTo>
                    <a:lnTo>
                      <a:pt x="2477" y="235"/>
                    </a:lnTo>
                    <a:lnTo>
                      <a:pt x="2282" y="313"/>
                    </a:lnTo>
                    <a:lnTo>
                      <a:pt x="2067" y="410"/>
                    </a:lnTo>
                    <a:lnTo>
                      <a:pt x="1794" y="566"/>
                    </a:lnTo>
                    <a:lnTo>
                      <a:pt x="1521" y="742"/>
                    </a:lnTo>
                    <a:lnTo>
                      <a:pt x="1287" y="937"/>
                    </a:lnTo>
                    <a:lnTo>
                      <a:pt x="1053" y="1151"/>
                    </a:lnTo>
                    <a:lnTo>
                      <a:pt x="839" y="1404"/>
                    </a:lnTo>
                    <a:lnTo>
                      <a:pt x="644" y="1658"/>
                    </a:lnTo>
                    <a:lnTo>
                      <a:pt x="468" y="1911"/>
                    </a:lnTo>
                    <a:lnTo>
                      <a:pt x="332" y="2204"/>
                    </a:lnTo>
                    <a:lnTo>
                      <a:pt x="215" y="2477"/>
                    </a:lnTo>
                    <a:lnTo>
                      <a:pt x="117" y="2750"/>
                    </a:lnTo>
                    <a:lnTo>
                      <a:pt x="59" y="3023"/>
                    </a:lnTo>
                    <a:lnTo>
                      <a:pt x="20" y="3315"/>
                    </a:lnTo>
                    <a:lnTo>
                      <a:pt x="0" y="3608"/>
                    </a:lnTo>
                    <a:lnTo>
                      <a:pt x="20" y="3900"/>
                    </a:lnTo>
                    <a:lnTo>
                      <a:pt x="39" y="4193"/>
                    </a:lnTo>
                    <a:lnTo>
                      <a:pt x="78" y="4466"/>
                    </a:lnTo>
                    <a:lnTo>
                      <a:pt x="156" y="4739"/>
                    </a:lnTo>
                    <a:lnTo>
                      <a:pt x="215" y="5031"/>
                    </a:lnTo>
                    <a:lnTo>
                      <a:pt x="312" y="5304"/>
                    </a:lnTo>
                    <a:lnTo>
                      <a:pt x="429" y="5577"/>
                    </a:lnTo>
                    <a:lnTo>
                      <a:pt x="546" y="5831"/>
                    </a:lnTo>
                    <a:lnTo>
                      <a:pt x="702" y="6084"/>
                    </a:lnTo>
                    <a:lnTo>
                      <a:pt x="878" y="6318"/>
                    </a:lnTo>
                    <a:lnTo>
                      <a:pt x="1073" y="6533"/>
                    </a:lnTo>
                    <a:lnTo>
                      <a:pt x="1209" y="6650"/>
                    </a:lnTo>
                    <a:lnTo>
                      <a:pt x="1346" y="6747"/>
                    </a:lnTo>
                    <a:lnTo>
                      <a:pt x="1482" y="6845"/>
                    </a:lnTo>
                    <a:lnTo>
                      <a:pt x="1638" y="6942"/>
                    </a:lnTo>
                    <a:lnTo>
                      <a:pt x="1853" y="7040"/>
                    </a:lnTo>
                    <a:lnTo>
                      <a:pt x="2067" y="7118"/>
                    </a:lnTo>
                    <a:lnTo>
                      <a:pt x="2282" y="7196"/>
                    </a:lnTo>
                    <a:lnTo>
                      <a:pt x="2516" y="7254"/>
                    </a:lnTo>
                    <a:lnTo>
                      <a:pt x="2730" y="7313"/>
                    </a:lnTo>
                    <a:lnTo>
                      <a:pt x="2964" y="7332"/>
                    </a:lnTo>
                    <a:lnTo>
                      <a:pt x="3198" y="7352"/>
                    </a:lnTo>
                    <a:lnTo>
                      <a:pt x="3432" y="7371"/>
                    </a:lnTo>
                    <a:lnTo>
                      <a:pt x="3666" y="7352"/>
                    </a:lnTo>
                    <a:lnTo>
                      <a:pt x="3900" y="7332"/>
                    </a:lnTo>
                    <a:lnTo>
                      <a:pt x="4134" y="7313"/>
                    </a:lnTo>
                    <a:lnTo>
                      <a:pt x="4368" y="7274"/>
                    </a:lnTo>
                    <a:lnTo>
                      <a:pt x="4817" y="7157"/>
                    </a:lnTo>
                    <a:lnTo>
                      <a:pt x="5265" y="7001"/>
                    </a:lnTo>
                    <a:lnTo>
                      <a:pt x="5460" y="6903"/>
                    </a:lnTo>
                    <a:lnTo>
                      <a:pt x="5674" y="6786"/>
                    </a:lnTo>
                    <a:lnTo>
                      <a:pt x="5869" y="6669"/>
                    </a:lnTo>
                    <a:lnTo>
                      <a:pt x="6064" y="6552"/>
                    </a:lnTo>
                    <a:lnTo>
                      <a:pt x="6240" y="6416"/>
                    </a:lnTo>
                    <a:lnTo>
                      <a:pt x="6415" y="6260"/>
                    </a:lnTo>
                    <a:lnTo>
                      <a:pt x="6591" y="6104"/>
                    </a:lnTo>
                    <a:lnTo>
                      <a:pt x="6727" y="5948"/>
                    </a:lnTo>
                    <a:lnTo>
                      <a:pt x="6903" y="5733"/>
                    </a:lnTo>
                    <a:lnTo>
                      <a:pt x="7059" y="5519"/>
                    </a:lnTo>
                    <a:lnTo>
                      <a:pt x="7195" y="5304"/>
                    </a:lnTo>
                    <a:lnTo>
                      <a:pt x="7293" y="5070"/>
                    </a:lnTo>
                    <a:lnTo>
                      <a:pt x="7410" y="4836"/>
                    </a:lnTo>
                    <a:lnTo>
                      <a:pt x="7488" y="4602"/>
                    </a:lnTo>
                    <a:lnTo>
                      <a:pt x="7566" y="4368"/>
                    </a:lnTo>
                    <a:lnTo>
                      <a:pt x="7605" y="4115"/>
                    </a:lnTo>
                    <a:lnTo>
                      <a:pt x="7644" y="3861"/>
                    </a:lnTo>
                    <a:lnTo>
                      <a:pt x="7663" y="3627"/>
                    </a:lnTo>
                    <a:lnTo>
                      <a:pt x="7663" y="3374"/>
                    </a:lnTo>
                    <a:lnTo>
                      <a:pt x="7644" y="3120"/>
                    </a:lnTo>
                    <a:lnTo>
                      <a:pt x="7605" y="2867"/>
                    </a:lnTo>
                    <a:lnTo>
                      <a:pt x="7566" y="2633"/>
                    </a:lnTo>
                    <a:lnTo>
                      <a:pt x="7488" y="2379"/>
                    </a:lnTo>
                    <a:lnTo>
                      <a:pt x="7390" y="2145"/>
                    </a:lnTo>
                    <a:lnTo>
                      <a:pt x="7273" y="1911"/>
                    </a:lnTo>
                    <a:lnTo>
                      <a:pt x="7156" y="1716"/>
                    </a:lnTo>
                    <a:lnTo>
                      <a:pt x="7020" y="1541"/>
                    </a:lnTo>
                    <a:lnTo>
                      <a:pt x="6883" y="1365"/>
                    </a:lnTo>
                    <a:lnTo>
                      <a:pt x="6727" y="1190"/>
                    </a:lnTo>
                    <a:lnTo>
                      <a:pt x="6552" y="1034"/>
                    </a:lnTo>
                    <a:lnTo>
                      <a:pt x="6376" y="898"/>
                    </a:lnTo>
                    <a:lnTo>
                      <a:pt x="6181" y="781"/>
                    </a:lnTo>
                    <a:lnTo>
                      <a:pt x="5986" y="664"/>
                    </a:lnTo>
                    <a:lnTo>
                      <a:pt x="5791" y="566"/>
                    </a:lnTo>
                    <a:lnTo>
                      <a:pt x="5577" y="488"/>
                    </a:lnTo>
                    <a:lnTo>
                      <a:pt x="5343" y="430"/>
                    </a:lnTo>
                    <a:lnTo>
                      <a:pt x="5129" y="391"/>
                    </a:lnTo>
                    <a:lnTo>
                      <a:pt x="4914" y="371"/>
                    </a:lnTo>
                    <a:lnTo>
                      <a:pt x="4622" y="352"/>
                    </a:lnTo>
                    <a:lnTo>
                      <a:pt x="4388" y="371"/>
                    </a:lnTo>
                    <a:lnTo>
                      <a:pt x="4310" y="391"/>
                    </a:lnTo>
                    <a:lnTo>
                      <a:pt x="4251" y="430"/>
                    </a:lnTo>
                    <a:lnTo>
                      <a:pt x="4368" y="313"/>
                    </a:lnTo>
                    <a:lnTo>
                      <a:pt x="4407" y="274"/>
                    </a:lnTo>
                    <a:lnTo>
                      <a:pt x="4427" y="235"/>
                    </a:lnTo>
                    <a:lnTo>
                      <a:pt x="4427" y="176"/>
                    </a:lnTo>
                    <a:lnTo>
                      <a:pt x="4407" y="137"/>
                    </a:lnTo>
                    <a:lnTo>
                      <a:pt x="4388" y="98"/>
                    </a:lnTo>
                    <a:lnTo>
                      <a:pt x="4368" y="59"/>
                    </a:lnTo>
                    <a:lnTo>
                      <a:pt x="4329" y="40"/>
                    </a:lnTo>
                    <a:lnTo>
                      <a:pt x="4271" y="20"/>
                    </a:lnTo>
                    <a:lnTo>
                      <a:pt x="40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5" name="Google Shape;15185;p32"/>
              <p:cNvSpPr/>
              <p:nvPr/>
            </p:nvSpPr>
            <p:spPr>
              <a:xfrm>
                <a:off x="7031954" y="5617283"/>
                <a:ext cx="314052" cy="302086"/>
              </a:xfrm>
              <a:custGeom>
                <a:avLst/>
                <a:gdLst/>
                <a:ahLst/>
                <a:cxnLst/>
                <a:rect l="l" t="t" r="r" b="b"/>
                <a:pathLst>
                  <a:path w="7664" h="7372" fill="none" extrusionOk="0">
                    <a:moveTo>
                      <a:pt x="3822" y="1"/>
                    </a:moveTo>
                    <a:lnTo>
                      <a:pt x="3822" y="1"/>
                    </a:lnTo>
                    <a:lnTo>
                      <a:pt x="3588" y="1"/>
                    </a:lnTo>
                    <a:lnTo>
                      <a:pt x="3354" y="20"/>
                    </a:lnTo>
                    <a:lnTo>
                      <a:pt x="3140" y="59"/>
                    </a:lnTo>
                    <a:lnTo>
                      <a:pt x="2925" y="98"/>
                    </a:lnTo>
                    <a:lnTo>
                      <a:pt x="2691" y="157"/>
                    </a:lnTo>
                    <a:lnTo>
                      <a:pt x="2477" y="235"/>
                    </a:lnTo>
                    <a:lnTo>
                      <a:pt x="2282" y="313"/>
                    </a:lnTo>
                    <a:lnTo>
                      <a:pt x="2067" y="410"/>
                    </a:lnTo>
                    <a:lnTo>
                      <a:pt x="2067" y="410"/>
                    </a:lnTo>
                    <a:lnTo>
                      <a:pt x="1794" y="566"/>
                    </a:lnTo>
                    <a:lnTo>
                      <a:pt x="1521" y="742"/>
                    </a:lnTo>
                    <a:lnTo>
                      <a:pt x="1287" y="937"/>
                    </a:lnTo>
                    <a:lnTo>
                      <a:pt x="1053" y="1151"/>
                    </a:lnTo>
                    <a:lnTo>
                      <a:pt x="839" y="1404"/>
                    </a:lnTo>
                    <a:lnTo>
                      <a:pt x="644" y="1658"/>
                    </a:lnTo>
                    <a:lnTo>
                      <a:pt x="468" y="1911"/>
                    </a:lnTo>
                    <a:lnTo>
                      <a:pt x="332" y="2204"/>
                    </a:lnTo>
                    <a:lnTo>
                      <a:pt x="332" y="2204"/>
                    </a:lnTo>
                    <a:lnTo>
                      <a:pt x="215" y="2477"/>
                    </a:lnTo>
                    <a:lnTo>
                      <a:pt x="117" y="2750"/>
                    </a:lnTo>
                    <a:lnTo>
                      <a:pt x="59" y="3023"/>
                    </a:lnTo>
                    <a:lnTo>
                      <a:pt x="20" y="3315"/>
                    </a:lnTo>
                    <a:lnTo>
                      <a:pt x="0" y="3608"/>
                    </a:lnTo>
                    <a:lnTo>
                      <a:pt x="20" y="3900"/>
                    </a:lnTo>
                    <a:lnTo>
                      <a:pt x="39" y="4193"/>
                    </a:lnTo>
                    <a:lnTo>
                      <a:pt x="78" y="4466"/>
                    </a:lnTo>
                    <a:lnTo>
                      <a:pt x="78" y="4466"/>
                    </a:lnTo>
                    <a:lnTo>
                      <a:pt x="156" y="4739"/>
                    </a:lnTo>
                    <a:lnTo>
                      <a:pt x="215" y="5031"/>
                    </a:lnTo>
                    <a:lnTo>
                      <a:pt x="312" y="5304"/>
                    </a:lnTo>
                    <a:lnTo>
                      <a:pt x="429" y="5577"/>
                    </a:lnTo>
                    <a:lnTo>
                      <a:pt x="546" y="5831"/>
                    </a:lnTo>
                    <a:lnTo>
                      <a:pt x="702" y="6084"/>
                    </a:lnTo>
                    <a:lnTo>
                      <a:pt x="878" y="6318"/>
                    </a:lnTo>
                    <a:lnTo>
                      <a:pt x="1073" y="6533"/>
                    </a:lnTo>
                    <a:lnTo>
                      <a:pt x="1073" y="6533"/>
                    </a:lnTo>
                    <a:lnTo>
                      <a:pt x="1209" y="6650"/>
                    </a:lnTo>
                    <a:lnTo>
                      <a:pt x="1346" y="6747"/>
                    </a:lnTo>
                    <a:lnTo>
                      <a:pt x="1482" y="6845"/>
                    </a:lnTo>
                    <a:lnTo>
                      <a:pt x="1638" y="6942"/>
                    </a:lnTo>
                    <a:lnTo>
                      <a:pt x="1638" y="6942"/>
                    </a:lnTo>
                    <a:lnTo>
                      <a:pt x="1853" y="7040"/>
                    </a:lnTo>
                    <a:lnTo>
                      <a:pt x="2067" y="7118"/>
                    </a:lnTo>
                    <a:lnTo>
                      <a:pt x="2282" y="7196"/>
                    </a:lnTo>
                    <a:lnTo>
                      <a:pt x="2516" y="7254"/>
                    </a:lnTo>
                    <a:lnTo>
                      <a:pt x="2730" y="7313"/>
                    </a:lnTo>
                    <a:lnTo>
                      <a:pt x="2964" y="7332"/>
                    </a:lnTo>
                    <a:lnTo>
                      <a:pt x="3198" y="7352"/>
                    </a:lnTo>
                    <a:lnTo>
                      <a:pt x="3432" y="7371"/>
                    </a:lnTo>
                    <a:lnTo>
                      <a:pt x="3432" y="7371"/>
                    </a:lnTo>
                    <a:lnTo>
                      <a:pt x="3666" y="7352"/>
                    </a:lnTo>
                    <a:lnTo>
                      <a:pt x="3900" y="7332"/>
                    </a:lnTo>
                    <a:lnTo>
                      <a:pt x="4134" y="7313"/>
                    </a:lnTo>
                    <a:lnTo>
                      <a:pt x="4368" y="7274"/>
                    </a:lnTo>
                    <a:lnTo>
                      <a:pt x="4817" y="7157"/>
                    </a:lnTo>
                    <a:lnTo>
                      <a:pt x="5265" y="7001"/>
                    </a:lnTo>
                    <a:lnTo>
                      <a:pt x="5460" y="6903"/>
                    </a:lnTo>
                    <a:lnTo>
                      <a:pt x="5674" y="6786"/>
                    </a:lnTo>
                    <a:lnTo>
                      <a:pt x="5869" y="6669"/>
                    </a:lnTo>
                    <a:lnTo>
                      <a:pt x="6064" y="6552"/>
                    </a:lnTo>
                    <a:lnTo>
                      <a:pt x="6240" y="6416"/>
                    </a:lnTo>
                    <a:lnTo>
                      <a:pt x="6415" y="6260"/>
                    </a:lnTo>
                    <a:lnTo>
                      <a:pt x="6591" y="6104"/>
                    </a:lnTo>
                    <a:lnTo>
                      <a:pt x="6727" y="5948"/>
                    </a:lnTo>
                    <a:lnTo>
                      <a:pt x="6727" y="5948"/>
                    </a:lnTo>
                    <a:lnTo>
                      <a:pt x="6903" y="5733"/>
                    </a:lnTo>
                    <a:lnTo>
                      <a:pt x="6903" y="5733"/>
                    </a:lnTo>
                    <a:lnTo>
                      <a:pt x="7059" y="5519"/>
                    </a:lnTo>
                    <a:lnTo>
                      <a:pt x="7195" y="5304"/>
                    </a:lnTo>
                    <a:lnTo>
                      <a:pt x="7293" y="5070"/>
                    </a:lnTo>
                    <a:lnTo>
                      <a:pt x="7410" y="4836"/>
                    </a:lnTo>
                    <a:lnTo>
                      <a:pt x="7488" y="4602"/>
                    </a:lnTo>
                    <a:lnTo>
                      <a:pt x="7566" y="4368"/>
                    </a:lnTo>
                    <a:lnTo>
                      <a:pt x="7605" y="4115"/>
                    </a:lnTo>
                    <a:lnTo>
                      <a:pt x="7644" y="3861"/>
                    </a:lnTo>
                    <a:lnTo>
                      <a:pt x="7663" y="3627"/>
                    </a:lnTo>
                    <a:lnTo>
                      <a:pt x="7663" y="3374"/>
                    </a:lnTo>
                    <a:lnTo>
                      <a:pt x="7644" y="3120"/>
                    </a:lnTo>
                    <a:lnTo>
                      <a:pt x="7605" y="2867"/>
                    </a:lnTo>
                    <a:lnTo>
                      <a:pt x="7566" y="2633"/>
                    </a:lnTo>
                    <a:lnTo>
                      <a:pt x="7488" y="2379"/>
                    </a:lnTo>
                    <a:lnTo>
                      <a:pt x="7390" y="2145"/>
                    </a:lnTo>
                    <a:lnTo>
                      <a:pt x="7273" y="1911"/>
                    </a:lnTo>
                    <a:lnTo>
                      <a:pt x="7273" y="1911"/>
                    </a:lnTo>
                    <a:lnTo>
                      <a:pt x="7156" y="1716"/>
                    </a:lnTo>
                    <a:lnTo>
                      <a:pt x="7020" y="1541"/>
                    </a:lnTo>
                    <a:lnTo>
                      <a:pt x="6883" y="1365"/>
                    </a:lnTo>
                    <a:lnTo>
                      <a:pt x="6727" y="1190"/>
                    </a:lnTo>
                    <a:lnTo>
                      <a:pt x="6552" y="1034"/>
                    </a:lnTo>
                    <a:lnTo>
                      <a:pt x="6376" y="898"/>
                    </a:lnTo>
                    <a:lnTo>
                      <a:pt x="6181" y="781"/>
                    </a:lnTo>
                    <a:lnTo>
                      <a:pt x="5986" y="664"/>
                    </a:lnTo>
                    <a:lnTo>
                      <a:pt x="5986" y="664"/>
                    </a:lnTo>
                    <a:lnTo>
                      <a:pt x="5791" y="566"/>
                    </a:lnTo>
                    <a:lnTo>
                      <a:pt x="5577" y="488"/>
                    </a:lnTo>
                    <a:lnTo>
                      <a:pt x="5343" y="430"/>
                    </a:lnTo>
                    <a:lnTo>
                      <a:pt x="5129" y="391"/>
                    </a:lnTo>
                    <a:lnTo>
                      <a:pt x="5129" y="391"/>
                    </a:lnTo>
                    <a:lnTo>
                      <a:pt x="4914" y="371"/>
                    </a:lnTo>
                    <a:lnTo>
                      <a:pt x="4622" y="352"/>
                    </a:lnTo>
                    <a:lnTo>
                      <a:pt x="4622" y="352"/>
                    </a:lnTo>
                    <a:lnTo>
                      <a:pt x="4388" y="371"/>
                    </a:lnTo>
                    <a:lnTo>
                      <a:pt x="4310" y="391"/>
                    </a:lnTo>
                    <a:lnTo>
                      <a:pt x="4251" y="430"/>
                    </a:lnTo>
                    <a:lnTo>
                      <a:pt x="4251" y="430"/>
                    </a:lnTo>
                    <a:lnTo>
                      <a:pt x="4368" y="313"/>
                    </a:lnTo>
                    <a:lnTo>
                      <a:pt x="4368" y="313"/>
                    </a:lnTo>
                    <a:lnTo>
                      <a:pt x="4407" y="274"/>
                    </a:lnTo>
                    <a:lnTo>
                      <a:pt x="4427" y="235"/>
                    </a:lnTo>
                    <a:lnTo>
                      <a:pt x="4427" y="176"/>
                    </a:lnTo>
                    <a:lnTo>
                      <a:pt x="4407" y="137"/>
                    </a:lnTo>
                    <a:lnTo>
                      <a:pt x="4388" y="98"/>
                    </a:lnTo>
                    <a:lnTo>
                      <a:pt x="4368" y="59"/>
                    </a:lnTo>
                    <a:lnTo>
                      <a:pt x="4329" y="40"/>
                    </a:lnTo>
                    <a:lnTo>
                      <a:pt x="4271" y="20"/>
                    </a:lnTo>
                    <a:lnTo>
                      <a:pt x="4271" y="20"/>
                    </a:lnTo>
                    <a:lnTo>
                      <a:pt x="4037" y="1"/>
                    </a:lnTo>
                    <a:lnTo>
                      <a:pt x="382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6" name="Google Shape;15186;p32"/>
              <p:cNvSpPr/>
              <p:nvPr/>
            </p:nvSpPr>
            <p:spPr>
              <a:xfrm>
                <a:off x="6536577" y="5586918"/>
                <a:ext cx="313232" cy="304463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430" extrusionOk="0">
                    <a:moveTo>
                      <a:pt x="3803" y="1"/>
                    </a:moveTo>
                    <a:lnTo>
                      <a:pt x="3764" y="20"/>
                    </a:lnTo>
                    <a:lnTo>
                      <a:pt x="3705" y="40"/>
                    </a:lnTo>
                    <a:lnTo>
                      <a:pt x="3686" y="79"/>
                    </a:lnTo>
                    <a:lnTo>
                      <a:pt x="3647" y="118"/>
                    </a:lnTo>
                    <a:lnTo>
                      <a:pt x="3647" y="157"/>
                    </a:lnTo>
                    <a:lnTo>
                      <a:pt x="3647" y="196"/>
                    </a:lnTo>
                    <a:lnTo>
                      <a:pt x="3647" y="254"/>
                    </a:lnTo>
                    <a:lnTo>
                      <a:pt x="3686" y="293"/>
                    </a:lnTo>
                    <a:lnTo>
                      <a:pt x="3783" y="430"/>
                    </a:lnTo>
                    <a:lnTo>
                      <a:pt x="3725" y="371"/>
                    </a:lnTo>
                    <a:lnTo>
                      <a:pt x="3647" y="352"/>
                    </a:lnTo>
                    <a:lnTo>
                      <a:pt x="3413" y="293"/>
                    </a:lnTo>
                    <a:lnTo>
                      <a:pt x="3179" y="274"/>
                    </a:lnTo>
                    <a:lnTo>
                      <a:pt x="2925" y="274"/>
                    </a:lnTo>
                    <a:lnTo>
                      <a:pt x="2691" y="293"/>
                    </a:lnTo>
                    <a:lnTo>
                      <a:pt x="2457" y="332"/>
                    </a:lnTo>
                    <a:lnTo>
                      <a:pt x="2243" y="371"/>
                    </a:lnTo>
                    <a:lnTo>
                      <a:pt x="2028" y="449"/>
                    </a:lnTo>
                    <a:lnTo>
                      <a:pt x="1814" y="527"/>
                    </a:lnTo>
                    <a:lnTo>
                      <a:pt x="1619" y="625"/>
                    </a:lnTo>
                    <a:lnTo>
                      <a:pt x="1424" y="761"/>
                    </a:lnTo>
                    <a:lnTo>
                      <a:pt x="1229" y="878"/>
                    </a:lnTo>
                    <a:lnTo>
                      <a:pt x="1053" y="1034"/>
                    </a:lnTo>
                    <a:lnTo>
                      <a:pt x="897" y="1190"/>
                    </a:lnTo>
                    <a:lnTo>
                      <a:pt x="741" y="1366"/>
                    </a:lnTo>
                    <a:lnTo>
                      <a:pt x="605" y="1541"/>
                    </a:lnTo>
                    <a:lnTo>
                      <a:pt x="468" y="1756"/>
                    </a:lnTo>
                    <a:lnTo>
                      <a:pt x="332" y="1970"/>
                    </a:lnTo>
                    <a:lnTo>
                      <a:pt x="234" y="2204"/>
                    </a:lnTo>
                    <a:lnTo>
                      <a:pt x="156" y="2438"/>
                    </a:lnTo>
                    <a:lnTo>
                      <a:pt x="78" y="2691"/>
                    </a:lnTo>
                    <a:lnTo>
                      <a:pt x="39" y="2925"/>
                    </a:lnTo>
                    <a:lnTo>
                      <a:pt x="0" y="3179"/>
                    </a:lnTo>
                    <a:lnTo>
                      <a:pt x="0" y="3432"/>
                    </a:lnTo>
                    <a:lnTo>
                      <a:pt x="0" y="3686"/>
                    </a:lnTo>
                    <a:lnTo>
                      <a:pt x="20" y="3920"/>
                    </a:lnTo>
                    <a:lnTo>
                      <a:pt x="59" y="4173"/>
                    </a:lnTo>
                    <a:lnTo>
                      <a:pt x="117" y="4427"/>
                    </a:lnTo>
                    <a:lnTo>
                      <a:pt x="195" y="4661"/>
                    </a:lnTo>
                    <a:lnTo>
                      <a:pt x="293" y="4895"/>
                    </a:lnTo>
                    <a:lnTo>
                      <a:pt x="390" y="5129"/>
                    </a:lnTo>
                    <a:lnTo>
                      <a:pt x="507" y="5363"/>
                    </a:lnTo>
                    <a:lnTo>
                      <a:pt x="663" y="5597"/>
                    </a:lnTo>
                    <a:lnTo>
                      <a:pt x="800" y="5811"/>
                    </a:lnTo>
                    <a:lnTo>
                      <a:pt x="975" y="6006"/>
                    </a:lnTo>
                    <a:lnTo>
                      <a:pt x="1151" y="6182"/>
                    </a:lnTo>
                    <a:lnTo>
                      <a:pt x="1346" y="6357"/>
                    </a:lnTo>
                    <a:lnTo>
                      <a:pt x="1560" y="6513"/>
                    </a:lnTo>
                    <a:lnTo>
                      <a:pt x="1775" y="6669"/>
                    </a:lnTo>
                    <a:lnTo>
                      <a:pt x="1989" y="6806"/>
                    </a:lnTo>
                    <a:lnTo>
                      <a:pt x="2223" y="6942"/>
                    </a:lnTo>
                    <a:lnTo>
                      <a:pt x="2457" y="7040"/>
                    </a:lnTo>
                    <a:lnTo>
                      <a:pt x="2711" y="7157"/>
                    </a:lnTo>
                    <a:lnTo>
                      <a:pt x="2964" y="7235"/>
                    </a:lnTo>
                    <a:lnTo>
                      <a:pt x="3218" y="7293"/>
                    </a:lnTo>
                    <a:lnTo>
                      <a:pt x="3471" y="7352"/>
                    </a:lnTo>
                    <a:lnTo>
                      <a:pt x="3744" y="7391"/>
                    </a:lnTo>
                    <a:lnTo>
                      <a:pt x="3998" y="7430"/>
                    </a:lnTo>
                    <a:lnTo>
                      <a:pt x="4271" y="7430"/>
                    </a:lnTo>
                    <a:lnTo>
                      <a:pt x="4602" y="7410"/>
                    </a:lnTo>
                    <a:lnTo>
                      <a:pt x="4953" y="7371"/>
                    </a:lnTo>
                    <a:lnTo>
                      <a:pt x="5265" y="7293"/>
                    </a:lnTo>
                    <a:lnTo>
                      <a:pt x="5596" y="7196"/>
                    </a:lnTo>
                    <a:lnTo>
                      <a:pt x="5908" y="7040"/>
                    </a:lnTo>
                    <a:lnTo>
                      <a:pt x="6064" y="6962"/>
                    </a:lnTo>
                    <a:lnTo>
                      <a:pt x="6201" y="6845"/>
                    </a:lnTo>
                    <a:lnTo>
                      <a:pt x="6435" y="6669"/>
                    </a:lnTo>
                    <a:lnTo>
                      <a:pt x="6630" y="6455"/>
                    </a:lnTo>
                    <a:lnTo>
                      <a:pt x="6805" y="6221"/>
                    </a:lnTo>
                    <a:lnTo>
                      <a:pt x="6961" y="5987"/>
                    </a:lnTo>
                    <a:lnTo>
                      <a:pt x="7098" y="5733"/>
                    </a:lnTo>
                    <a:lnTo>
                      <a:pt x="7234" y="5460"/>
                    </a:lnTo>
                    <a:lnTo>
                      <a:pt x="7332" y="5187"/>
                    </a:lnTo>
                    <a:lnTo>
                      <a:pt x="7429" y="4934"/>
                    </a:lnTo>
                    <a:lnTo>
                      <a:pt x="7507" y="4641"/>
                    </a:lnTo>
                    <a:lnTo>
                      <a:pt x="7585" y="4368"/>
                    </a:lnTo>
                    <a:lnTo>
                      <a:pt x="7624" y="4076"/>
                    </a:lnTo>
                    <a:lnTo>
                      <a:pt x="7644" y="3783"/>
                    </a:lnTo>
                    <a:lnTo>
                      <a:pt x="7624" y="3491"/>
                    </a:lnTo>
                    <a:lnTo>
                      <a:pt x="7605" y="3218"/>
                    </a:lnTo>
                    <a:lnTo>
                      <a:pt x="7546" y="2925"/>
                    </a:lnTo>
                    <a:lnTo>
                      <a:pt x="7468" y="2652"/>
                    </a:lnTo>
                    <a:lnTo>
                      <a:pt x="7351" y="2340"/>
                    </a:lnTo>
                    <a:lnTo>
                      <a:pt x="7215" y="2067"/>
                    </a:lnTo>
                    <a:lnTo>
                      <a:pt x="7059" y="1775"/>
                    </a:lnTo>
                    <a:lnTo>
                      <a:pt x="6864" y="1522"/>
                    </a:lnTo>
                    <a:lnTo>
                      <a:pt x="6669" y="1288"/>
                    </a:lnTo>
                    <a:lnTo>
                      <a:pt x="6454" y="1054"/>
                    </a:lnTo>
                    <a:lnTo>
                      <a:pt x="6201" y="839"/>
                    </a:lnTo>
                    <a:lnTo>
                      <a:pt x="5947" y="664"/>
                    </a:lnTo>
                    <a:lnTo>
                      <a:pt x="5713" y="508"/>
                    </a:lnTo>
                    <a:lnTo>
                      <a:pt x="5460" y="371"/>
                    </a:lnTo>
                    <a:lnTo>
                      <a:pt x="5187" y="274"/>
                    </a:lnTo>
                    <a:lnTo>
                      <a:pt x="4934" y="176"/>
                    </a:lnTo>
                    <a:lnTo>
                      <a:pt x="4661" y="98"/>
                    </a:lnTo>
                    <a:lnTo>
                      <a:pt x="4368" y="59"/>
                    </a:lnTo>
                    <a:lnTo>
                      <a:pt x="4095" y="20"/>
                    </a:lnTo>
                    <a:lnTo>
                      <a:pt x="38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7" name="Google Shape;15187;p32"/>
              <p:cNvSpPr/>
              <p:nvPr/>
            </p:nvSpPr>
            <p:spPr>
              <a:xfrm>
                <a:off x="6536577" y="5586918"/>
                <a:ext cx="313232" cy="304463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430" fill="none" extrusionOk="0">
                    <a:moveTo>
                      <a:pt x="3803" y="1"/>
                    </a:moveTo>
                    <a:lnTo>
                      <a:pt x="3803" y="1"/>
                    </a:lnTo>
                    <a:lnTo>
                      <a:pt x="3764" y="20"/>
                    </a:lnTo>
                    <a:lnTo>
                      <a:pt x="3705" y="40"/>
                    </a:lnTo>
                    <a:lnTo>
                      <a:pt x="3686" y="79"/>
                    </a:lnTo>
                    <a:lnTo>
                      <a:pt x="3647" y="118"/>
                    </a:lnTo>
                    <a:lnTo>
                      <a:pt x="3647" y="157"/>
                    </a:lnTo>
                    <a:lnTo>
                      <a:pt x="3647" y="196"/>
                    </a:lnTo>
                    <a:lnTo>
                      <a:pt x="3647" y="254"/>
                    </a:lnTo>
                    <a:lnTo>
                      <a:pt x="3686" y="293"/>
                    </a:lnTo>
                    <a:lnTo>
                      <a:pt x="3686" y="293"/>
                    </a:lnTo>
                    <a:lnTo>
                      <a:pt x="3783" y="430"/>
                    </a:lnTo>
                    <a:lnTo>
                      <a:pt x="3783" y="430"/>
                    </a:lnTo>
                    <a:lnTo>
                      <a:pt x="3725" y="371"/>
                    </a:lnTo>
                    <a:lnTo>
                      <a:pt x="3647" y="352"/>
                    </a:lnTo>
                    <a:lnTo>
                      <a:pt x="3413" y="293"/>
                    </a:lnTo>
                    <a:lnTo>
                      <a:pt x="3179" y="274"/>
                    </a:lnTo>
                    <a:lnTo>
                      <a:pt x="2964" y="274"/>
                    </a:lnTo>
                    <a:lnTo>
                      <a:pt x="2964" y="274"/>
                    </a:lnTo>
                    <a:lnTo>
                      <a:pt x="2925" y="274"/>
                    </a:lnTo>
                    <a:lnTo>
                      <a:pt x="2925" y="274"/>
                    </a:lnTo>
                    <a:lnTo>
                      <a:pt x="2691" y="293"/>
                    </a:lnTo>
                    <a:lnTo>
                      <a:pt x="2457" y="332"/>
                    </a:lnTo>
                    <a:lnTo>
                      <a:pt x="2243" y="371"/>
                    </a:lnTo>
                    <a:lnTo>
                      <a:pt x="2028" y="449"/>
                    </a:lnTo>
                    <a:lnTo>
                      <a:pt x="2028" y="449"/>
                    </a:lnTo>
                    <a:lnTo>
                      <a:pt x="1814" y="527"/>
                    </a:lnTo>
                    <a:lnTo>
                      <a:pt x="1619" y="625"/>
                    </a:lnTo>
                    <a:lnTo>
                      <a:pt x="1424" y="761"/>
                    </a:lnTo>
                    <a:lnTo>
                      <a:pt x="1229" y="878"/>
                    </a:lnTo>
                    <a:lnTo>
                      <a:pt x="1053" y="1034"/>
                    </a:lnTo>
                    <a:lnTo>
                      <a:pt x="897" y="1190"/>
                    </a:lnTo>
                    <a:lnTo>
                      <a:pt x="741" y="1366"/>
                    </a:lnTo>
                    <a:lnTo>
                      <a:pt x="605" y="1541"/>
                    </a:lnTo>
                    <a:lnTo>
                      <a:pt x="605" y="1541"/>
                    </a:lnTo>
                    <a:lnTo>
                      <a:pt x="468" y="1756"/>
                    </a:lnTo>
                    <a:lnTo>
                      <a:pt x="332" y="1970"/>
                    </a:lnTo>
                    <a:lnTo>
                      <a:pt x="234" y="2204"/>
                    </a:lnTo>
                    <a:lnTo>
                      <a:pt x="156" y="2438"/>
                    </a:lnTo>
                    <a:lnTo>
                      <a:pt x="78" y="2691"/>
                    </a:lnTo>
                    <a:lnTo>
                      <a:pt x="39" y="2925"/>
                    </a:lnTo>
                    <a:lnTo>
                      <a:pt x="0" y="3179"/>
                    </a:lnTo>
                    <a:lnTo>
                      <a:pt x="0" y="3432"/>
                    </a:lnTo>
                    <a:lnTo>
                      <a:pt x="0" y="3686"/>
                    </a:lnTo>
                    <a:lnTo>
                      <a:pt x="20" y="3920"/>
                    </a:lnTo>
                    <a:lnTo>
                      <a:pt x="59" y="4173"/>
                    </a:lnTo>
                    <a:lnTo>
                      <a:pt x="117" y="4427"/>
                    </a:lnTo>
                    <a:lnTo>
                      <a:pt x="195" y="4661"/>
                    </a:lnTo>
                    <a:lnTo>
                      <a:pt x="293" y="4895"/>
                    </a:lnTo>
                    <a:lnTo>
                      <a:pt x="390" y="5129"/>
                    </a:lnTo>
                    <a:lnTo>
                      <a:pt x="507" y="5363"/>
                    </a:lnTo>
                    <a:lnTo>
                      <a:pt x="507" y="5363"/>
                    </a:lnTo>
                    <a:lnTo>
                      <a:pt x="663" y="5597"/>
                    </a:lnTo>
                    <a:lnTo>
                      <a:pt x="663" y="5597"/>
                    </a:lnTo>
                    <a:lnTo>
                      <a:pt x="800" y="5811"/>
                    </a:lnTo>
                    <a:lnTo>
                      <a:pt x="975" y="6006"/>
                    </a:lnTo>
                    <a:lnTo>
                      <a:pt x="1151" y="6182"/>
                    </a:lnTo>
                    <a:lnTo>
                      <a:pt x="1346" y="6357"/>
                    </a:lnTo>
                    <a:lnTo>
                      <a:pt x="1560" y="6513"/>
                    </a:lnTo>
                    <a:lnTo>
                      <a:pt x="1775" y="6669"/>
                    </a:lnTo>
                    <a:lnTo>
                      <a:pt x="1989" y="6806"/>
                    </a:lnTo>
                    <a:lnTo>
                      <a:pt x="2223" y="6942"/>
                    </a:lnTo>
                    <a:lnTo>
                      <a:pt x="2457" y="7040"/>
                    </a:lnTo>
                    <a:lnTo>
                      <a:pt x="2711" y="7157"/>
                    </a:lnTo>
                    <a:lnTo>
                      <a:pt x="2964" y="7235"/>
                    </a:lnTo>
                    <a:lnTo>
                      <a:pt x="3218" y="7293"/>
                    </a:lnTo>
                    <a:lnTo>
                      <a:pt x="3471" y="7352"/>
                    </a:lnTo>
                    <a:lnTo>
                      <a:pt x="3744" y="7391"/>
                    </a:lnTo>
                    <a:lnTo>
                      <a:pt x="3998" y="7430"/>
                    </a:lnTo>
                    <a:lnTo>
                      <a:pt x="4271" y="7430"/>
                    </a:lnTo>
                    <a:lnTo>
                      <a:pt x="4271" y="7430"/>
                    </a:lnTo>
                    <a:lnTo>
                      <a:pt x="4602" y="7410"/>
                    </a:lnTo>
                    <a:lnTo>
                      <a:pt x="4953" y="7371"/>
                    </a:lnTo>
                    <a:lnTo>
                      <a:pt x="5265" y="7293"/>
                    </a:lnTo>
                    <a:lnTo>
                      <a:pt x="5596" y="7196"/>
                    </a:lnTo>
                    <a:lnTo>
                      <a:pt x="5596" y="7196"/>
                    </a:lnTo>
                    <a:lnTo>
                      <a:pt x="5908" y="7040"/>
                    </a:lnTo>
                    <a:lnTo>
                      <a:pt x="6064" y="6962"/>
                    </a:lnTo>
                    <a:lnTo>
                      <a:pt x="6201" y="6845"/>
                    </a:lnTo>
                    <a:lnTo>
                      <a:pt x="6201" y="6845"/>
                    </a:lnTo>
                    <a:lnTo>
                      <a:pt x="6435" y="6669"/>
                    </a:lnTo>
                    <a:lnTo>
                      <a:pt x="6630" y="6455"/>
                    </a:lnTo>
                    <a:lnTo>
                      <a:pt x="6805" y="6221"/>
                    </a:lnTo>
                    <a:lnTo>
                      <a:pt x="6961" y="5987"/>
                    </a:lnTo>
                    <a:lnTo>
                      <a:pt x="7098" y="5733"/>
                    </a:lnTo>
                    <a:lnTo>
                      <a:pt x="7234" y="5460"/>
                    </a:lnTo>
                    <a:lnTo>
                      <a:pt x="7332" y="5187"/>
                    </a:lnTo>
                    <a:lnTo>
                      <a:pt x="7429" y="4934"/>
                    </a:lnTo>
                    <a:lnTo>
                      <a:pt x="7429" y="4934"/>
                    </a:lnTo>
                    <a:lnTo>
                      <a:pt x="7507" y="4641"/>
                    </a:lnTo>
                    <a:lnTo>
                      <a:pt x="7585" y="4368"/>
                    </a:lnTo>
                    <a:lnTo>
                      <a:pt x="7624" y="4076"/>
                    </a:lnTo>
                    <a:lnTo>
                      <a:pt x="7644" y="3783"/>
                    </a:lnTo>
                    <a:lnTo>
                      <a:pt x="7624" y="3491"/>
                    </a:lnTo>
                    <a:lnTo>
                      <a:pt x="7605" y="3218"/>
                    </a:lnTo>
                    <a:lnTo>
                      <a:pt x="7546" y="2925"/>
                    </a:lnTo>
                    <a:lnTo>
                      <a:pt x="7468" y="2652"/>
                    </a:lnTo>
                    <a:lnTo>
                      <a:pt x="7468" y="2652"/>
                    </a:lnTo>
                    <a:lnTo>
                      <a:pt x="7351" y="2340"/>
                    </a:lnTo>
                    <a:lnTo>
                      <a:pt x="7215" y="2067"/>
                    </a:lnTo>
                    <a:lnTo>
                      <a:pt x="7059" y="1775"/>
                    </a:lnTo>
                    <a:lnTo>
                      <a:pt x="6864" y="1522"/>
                    </a:lnTo>
                    <a:lnTo>
                      <a:pt x="6669" y="1288"/>
                    </a:lnTo>
                    <a:lnTo>
                      <a:pt x="6454" y="1054"/>
                    </a:lnTo>
                    <a:lnTo>
                      <a:pt x="6201" y="839"/>
                    </a:lnTo>
                    <a:lnTo>
                      <a:pt x="5947" y="664"/>
                    </a:lnTo>
                    <a:lnTo>
                      <a:pt x="5947" y="664"/>
                    </a:lnTo>
                    <a:lnTo>
                      <a:pt x="5713" y="508"/>
                    </a:lnTo>
                    <a:lnTo>
                      <a:pt x="5460" y="371"/>
                    </a:lnTo>
                    <a:lnTo>
                      <a:pt x="5187" y="274"/>
                    </a:lnTo>
                    <a:lnTo>
                      <a:pt x="4934" y="176"/>
                    </a:lnTo>
                    <a:lnTo>
                      <a:pt x="4661" y="98"/>
                    </a:lnTo>
                    <a:lnTo>
                      <a:pt x="4368" y="59"/>
                    </a:lnTo>
                    <a:lnTo>
                      <a:pt x="4095" y="20"/>
                    </a:lnTo>
                    <a:lnTo>
                      <a:pt x="38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8" name="Google Shape;15188;p32"/>
              <p:cNvSpPr/>
              <p:nvPr/>
            </p:nvSpPr>
            <p:spPr>
              <a:xfrm>
                <a:off x="6727532" y="5643672"/>
                <a:ext cx="421904" cy="37793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9223" extrusionOk="0">
                    <a:moveTo>
                      <a:pt x="4914" y="0"/>
                    </a:moveTo>
                    <a:lnTo>
                      <a:pt x="4524" y="20"/>
                    </a:lnTo>
                    <a:lnTo>
                      <a:pt x="4134" y="98"/>
                    </a:lnTo>
                    <a:lnTo>
                      <a:pt x="3764" y="215"/>
                    </a:lnTo>
                    <a:lnTo>
                      <a:pt x="3413" y="371"/>
                    </a:lnTo>
                    <a:lnTo>
                      <a:pt x="3062" y="565"/>
                    </a:lnTo>
                    <a:lnTo>
                      <a:pt x="2730" y="780"/>
                    </a:lnTo>
                    <a:lnTo>
                      <a:pt x="2438" y="1033"/>
                    </a:lnTo>
                    <a:lnTo>
                      <a:pt x="2145" y="1326"/>
                    </a:lnTo>
                    <a:lnTo>
                      <a:pt x="1872" y="1618"/>
                    </a:lnTo>
                    <a:lnTo>
                      <a:pt x="1619" y="1950"/>
                    </a:lnTo>
                    <a:lnTo>
                      <a:pt x="1385" y="2301"/>
                    </a:lnTo>
                    <a:lnTo>
                      <a:pt x="1190" y="2652"/>
                    </a:lnTo>
                    <a:lnTo>
                      <a:pt x="995" y="3022"/>
                    </a:lnTo>
                    <a:lnTo>
                      <a:pt x="858" y="3354"/>
                    </a:lnTo>
                    <a:lnTo>
                      <a:pt x="741" y="3666"/>
                    </a:lnTo>
                    <a:lnTo>
                      <a:pt x="527" y="4329"/>
                    </a:lnTo>
                    <a:lnTo>
                      <a:pt x="352" y="4992"/>
                    </a:lnTo>
                    <a:lnTo>
                      <a:pt x="196" y="5655"/>
                    </a:lnTo>
                    <a:lnTo>
                      <a:pt x="118" y="6006"/>
                    </a:lnTo>
                    <a:lnTo>
                      <a:pt x="59" y="6357"/>
                    </a:lnTo>
                    <a:lnTo>
                      <a:pt x="20" y="6708"/>
                    </a:lnTo>
                    <a:lnTo>
                      <a:pt x="1" y="7078"/>
                    </a:lnTo>
                    <a:lnTo>
                      <a:pt x="40" y="7331"/>
                    </a:lnTo>
                    <a:lnTo>
                      <a:pt x="98" y="7585"/>
                    </a:lnTo>
                    <a:lnTo>
                      <a:pt x="196" y="7838"/>
                    </a:lnTo>
                    <a:lnTo>
                      <a:pt x="332" y="8072"/>
                    </a:lnTo>
                    <a:lnTo>
                      <a:pt x="469" y="8287"/>
                    </a:lnTo>
                    <a:lnTo>
                      <a:pt x="664" y="8482"/>
                    </a:lnTo>
                    <a:lnTo>
                      <a:pt x="858" y="8657"/>
                    </a:lnTo>
                    <a:lnTo>
                      <a:pt x="1092" y="8774"/>
                    </a:lnTo>
                    <a:lnTo>
                      <a:pt x="1287" y="8852"/>
                    </a:lnTo>
                    <a:lnTo>
                      <a:pt x="1502" y="8911"/>
                    </a:lnTo>
                    <a:lnTo>
                      <a:pt x="1697" y="8930"/>
                    </a:lnTo>
                    <a:lnTo>
                      <a:pt x="1911" y="8950"/>
                    </a:lnTo>
                    <a:lnTo>
                      <a:pt x="2340" y="8950"/>
                    </a:lnTo>
                    <a:lnTo>
                      <a:pt x="2769" y="8930"/>
                    </a:lnTo>
                    <a:lnTo>
                      <a:pt x="3159" y="8911"/>
                    </a:lnTo>
                    <a:lnTo>
                      <a:pt x="3569" y="8911"/>
                    </a:lnTo>
                    <a:lnTo>
                      <a:pt x="4368" y="8950"/>
                    </a:lnTo>
                    <a:lnTo>
                      <a:pt x="5168" y="9008"/>
                    </a:lnTo>
                    <a:lnTo>
                      <a:pt x="5948" y="9086"/>
                    </a:lnTo>
                    <a:lnTo>
                      <a:pt x="6708" y="9145"/>
                    </a:lnTo>
                    <a:lnTo>
                      <a:pt x="7468" y="9203"/>
                    </a:lnTo>
                    <a:lnTo>
                      <a:pt x="7858" y="9223"/>
                    </a:lnTo>
                    <a:lnTo>
                      <a:pt x="8248" y="9203"/>
                    </a:lnTo>
                    <a:lnTo>
                      <a:pt x="8619" y="9184"/>
                    </a:lnTo>
                    <a:lnTo>
                      <a:pt x="8989" y="9106"/>
                    </a:lnTo>
                    <a:lnTo>
                      <a:pt x="9145" y="9067"/>
                    </a:lnTo>
                    <a:lnTo>
                      <a:pt x="9301" y="9008"/>
                    </a:lnTo>
                    <a:lnTo>
                      <a:pt x="9457" y="8930"/>
                    </a:lnTo>
                    <a:lnTo>
                      <a:pt x="9594" y="8852"/>
                    </a:lnTo>
                    <a:lnTo>
                      <a:pt x="9730" y="8755"/>
                    </a:lnTo>
                    <a:lnTo>
                      <a:pt x="9847" y="8638"/>
                    </a:lnTo>
                    <a:lnTo>
                      <a:pt x="9964" y="8521"/>
                    </a:lnTo>
                    <a:lnTo>
                      <a:pt x="10062" y="8384"/>
                    </a:lnTo>
                    <a:lnTo>
                      <a:pt x="10120" y="8267"/>
                    </a:lnTo>
                    <a:lnTo>
                      <a:pt x="10179" y="8150"/>
                    </a:lnTo>
                    <a:lnTo>
                      <a:pt x="10257" y="7877"/>
                    </a:lnTo>
                    <a:lnTo>
                      <a:pt x="10296" y="7624"/>
                    </a:lnTo>
                    <a:lnTo>
                      <a:pt x="10296" y="7351"/>
                    </a:lnTo>
                    <a:lnTo>
                      <a:pt x="10276" y="6922"/>
                    </a:lnTo>
                    <a:lnTo>
                      <a:pt x="10198" y="6493"/>
                    </a:lnTo>
                    <a:lnTo>
                      <a:pt x="10101" y="6084"/>
                    </a:lnTo>
                    <a:lnTo>
                      <a:pt x="9984" y="5655"/>
                    </a:lnTo>
                    <a:lnTo>
                      <a:pt x="9691" y="4855"/>
                    </a:lnTo>
                    <a:lnTo>
                      <a:pt x="9399" y="4036"/>
                    </a:lnTo>
                    <a:lnTo>
                      <a:pt x="9243" y="3588"/>
                    </a:lnTo>
                    <a:lnTo>
                      <a:pt x="9067" y="3120"/>
                    </a:lnTo>
                    <a:lnTo>
                      <a:pt x="8853" y="2671"/>
                    </a:lnTo>
                    <a:lnTo>
                      <a:pt x="8619" y="2242"/>
                    </a:lnTo>
                    <a:lnTo>
                      <a:pt x="8346" y="1833"/>
                    </a:lnTo>
                    <a:lnTo>
                      <a:pt x="8053" y="1462"/>
                    </a:lnTo>
                    <a:lnTo>
                      <a:pt x="7897" y="1267"/>
                    </a:lnTo>
                    <a:lnTo>
                      <a:pt x="7722" y="1111"/>
                    </a:lnTo>
                    <a:lnTo>
                      <a:pt x="7546" y="936"/>
                    </a:lnTo>
                    <a:lnTo>
                      <a:pt x="7351" y="799"/>
                    </a:lnTo>
                    <a:lnTo>
                      <a:pt x="7078" y="604"/>
                    </a:lnTo>
                    <a:lnTo>
                      <a:pt x="6805" y="449"/>
                    </a:lnTo>
                    <a:lnTo>
                      <a:pt x="6494" y="293"/>
                    </a:lnTo>
                    <a:lnTo>
                      <a:pt x="6182" y="176"/>
                    </a:lnTo>
                    <a:lnTo>
                      <a:pt x="5967" y="117"/>
                    </a:lnTo>
                    <a:lnTo>
                      <a:pt x="5753" y="59"/>
                    </a:lnTo>
                    <a:lnTo>
                      <a:pt x="5538" y="20"/>
                    </a:lnTo>
                    <a:lnTo>
                      <a:pt x="53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9" name="Google Shape;15189;p32"/>
              <p:cNvSpPr/>
              <p:nvPr/>
            </p:nvSpPr>
            <p:spPr>
              <a:xfrm>
                <a:off x="6820223" y="5716366"/>
                <a:ext cx="236522" cy="142274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472" extrusionOk="0">
                    <a:moveTo>
                      <a:pt x="2594" y="0"/>
                    </a:moveTo>
                    <a:lnTo>
                      <a:pt x="2223" y="20"/>
                    </a:lnTo>
                    <a:lnTo>
                      <a:pt x="1833" y="39"/>
                    </a:lnTo>
                    <a:lnTo>
                      <a:pt x="1443" y="98"/>
                    </a:lnTo>
                    <a:lnTo>
                      <a:pt x="1034" y="176"/>
                    </a:lnTo>
                    <a:lnTo>
                      <a:pt x="644" y="312"/>
                    </a:lnTo>
                    <a:lnTo>
                      <a:pt x="234" y="449"/>
                    </a:lnTo>
                    <a:lnTo>
                      <a:pt x="156" y="507"/>
                    </a:lnTo>
                    <a:lnTo>
                      <a:pt x="78" y="566"/>
                    </a:lnTo>
                    <a:lnTo>
                      <a:pt x="39" y="624"/>
                    </a:lnTo>
                    <a:lnTo>
                      <a:pt x="20" y="702"/>
                    </a:lnTo>
                    <a:lnTo>
                      <a:pt x="0" y="780"/>
                    </a:lnTo>
                    <a:lnTo>
                      <a:pt x="20" y="858"/>
                    </a:lnTo>
                    <a:lnTo>
                      <a:pt x="59" y="936"/>
                    </a:lnTo>
                    <a:lnTo>
                      <a:pt x="117" y="1014"/>
                    </a:lnTo>
                    <a:lnTo>
                      <a:pt x="2477" y="3335"/>
                    </a:lnTo>
                    <a:lnTo>
                      <a:pt x="2535" y="3393"/>
                    </a:lnTo>
                    <a:lnTo>
                      <a:pt x="2613" y="3432"/>
                    </a:lnTo>
                    <a:lnTo>
                      <a:pt x="2711" y="3471"/>
                    </a:lnTo>
                    <a:lnTo>
                      <a:pt x="2886" y="3471"/>
                    </a:lnTo>
                    <a:lnTo>
                      <a:pt x="2984" y="3452"/>
                    </a:lnTo>
                    <a:lnTo>
                      <a:pt x="3062" y="3413"/>
                    </a:lnTo>
                    <a:lnTo>
                      <a:pt x="3140" y="3374"/>
                    </a:lnTo>
                    <a:lnTo>
                      <a:pt x="5655" y="1229"/>
                    </a:lnTo>
                    <a:lnTo>
                      <a:pt x="5713" y="1151"/>
                    </a:lnTo>
                    <a:lnTo>
                      <a:pt x="5752" y="1073"/>
                    </a:lnTo>
                    <a:lnTo>
                      <a:pt x="5772" y="995"/>
                    </a:lnTo>
                    <a:lnTo>
                      <a:pt x="5752" y="917"/>
                    </a:lnTo>
                    <a:lnTo>
                      <a:pt x="5733" y="839"/>
                    </a:lnTo>
                    <a:lnTo>
                      <a:pt x="5674" y="761"/>
                    </a:lnTo>
                    <a:lnTo>
                      <a:pt x="5616" y="702"/>
                    </a:lnTo>
                    <a:lnTo>
                      <a:pt x="5518" y="644"/>
                    </a:lnTo>
                    <a:lnTo>
                      <a:pt x="5109" y="488"/>
                    </a:lnTo>
                    <a:lnTo>
                      <a:pt x="4582" y="312"/>
                    </a:lnTo>
                    <a:lnTo>
                      <a:pt x="4310" y="234"/>
                    </a:lnTo>
                    <a:lnTo>
                      <a:pt x="3998" y="156"/>
                    </a:lnTo>
                    <a:lnTo>
                      <a:pt x="3666" y="98"/>
                    </a:lnTo>
                    <a:lnTo>
                      <a:pt x="3315" y="59"/>
                    </a:lnTo>
                    <a:lnTo>
                      <a:pt x="2964" y="20"/>
                    </a:lnTo>
                    <a:lnTo>
                      <a:pt x="25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0" name="Google Shape;15190;p32"/>
              <p:cNvSpPr/>
              <p:nvPr/>
            </p:nvSpPr>
            <p:spPr>
              <a:xfrm>
                <a:off x="7123048" y="5715547"/>
                <a:ext cx="90314" cy="90355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205" extrusionOk="0">
                    <a:moveTo>
                      <a:pt x="956" y="1"/>
                    </a:moveTo>
                    <a:lnTo>
                      <a:pt x="741" y="59"/>
                    </a:lnTo>
                    <a:lnTo>
                      <a:pt x="546" y="157"/>
                    </a:lnTo>
                    <a:lnTo>
                      <a:pt x="371" y="274"/>
                    </a:lnTo>
                    <a:lnTo>
                      <a:pt x="234" y="430"/>
                    </a:lnTo>
                    <a:lnTo>
                      <a:pt x="117" y="605"/>
                    </a:lnTo>
                    <a:lnTo>
                      <a:pt x="39" y="820"/>
                    </a:lnTo>
                    <a:lnTo>
                      <a:pt x="0" y="1034"/>
                    </a:lnTo>
                    <a:lnTo>
                      <a:pt x="20" y="1249"/>
                    </a:lnTo>
                    <a:lnTo>
                      <a:pt x="59" y="1463"/>
                    </a:lnTo>
                    <a:lnTo>
                      <a:pt x="156" y="1658"/>
                    </a:lnTo>
                    <a:lnTo>
                      <a:pt x="273" y="1834"/>
                    </a:lnTo>
                    <a:lnTo>
                      <a:pt x="429" y="1970"/>
                    </a:lnTo>
                    <a:lnTo>
                      <a:pt x="624" y="2087"/>
                    </a:lnTo>
                    <a:lnTo>
                      <a:pt x="819" y="2165"/>
                    </a:lnTo>
                    <a:lnTo>
                      <a:pt x="1034" y="2204"/>
                    </a:lnTo>
                    <a:lnTo>
                      <a:pt x="1268" y="2204"/>
                    </a:lnTo>
                    <a:lnTo>
                      <a:pt x="1482" y="2146"/>
                    </a:lnTo>
                    <a:lnTo>
                      <a:pt x="1677" y="2048"/>
                    </a:lnTo>
                    <a:lnTo>
                      <a:pt x="1833" y="1931"/>
                    </a:lnTo>
                    <a:lnTo>
                      <a:pt x="1989" y="1775"/>
                    </a:lnTo>
                    <a:lnTo>
                      <a:pt x="2106" y="1600"/>
                    </a:lnTo>
                    <a:lnTo>
                      <a:pt x="2165" y="1385"/>
                    </a:lnTo>
                    <a:lnTo>
                      <a:pt x="2204" y="1171"/>
                    </a:lnTo>
                    <a:lnTo>
                      <a:pt x="2204" y="937"/>
                    </a:lnTo>
                    <a:lnTo>
                      <a:pt x="2145" y="722"/>
                    </a:lnTo>
                    <a:lnTo>
                      <a:pt x="2067" y="547"/>
                    </a:lnTo>
                    <a:lnTo>
                      <a:pt x="1931" y="371"/>
                    </a:lnTo>
                    <a:lnTo>
                      <a:pt x="1775" y="215"/>
                    </a:lnTo>
                    <a:lnTo>
                      <a:pt x="1599" y="118"/>
                    </a:lnTo>
                    <a:lnTo>
                      <a:pt x="1385" y="40"/>
                    </a:ln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1" name="Google Shape;15191;p32"/>
              <p:cNvSpPr/>
              <p:nvPr/>
            </p:nvSpPr>
            <p:spPr>
              <a:xfrm>
                <a:off x="6670819" y="5688379"/>
                <a:ext cx="90314" cy="90355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205" extrusionOk="0">
                    <a:moveTo>
                      <a:pt x="956" y="1"/>
                    </a:moveTo>
                    <a:lnTo>
                      <a:pt x="741" y="59"/>
                    </a:lnTo>
                    <a:lnTo>
                      <a:pt x="546" y="157"/>
                    </a:lnTo>
                    <a:lnTo>
                      <a:pt x="371" y="274"/>
                    </a:lnTo>
                    <a:lnTo>
                      <a:pt x="234" y="430"/>
                    </a:lnTo>
                    <a:lnTo>
                      <a:pt x="117" y="605"/>
                    </a:lnTo>
                    <a:lnTo>
                      <a:pt x="39" y="820"/>
                    </a:lnTo>
                    <a:lnTo>
                      <a:pt x="0" y="1034"/>
                    </a:lnTo>
                    <a:lnTo>
                      <a:pt x="20" y="1268"/>
                    </a:lnTo>
                    <a:lnTo>
                      <a:pt x="59" y="1463"/>
                    </a:lnTo>
                    <a:lnTo>
                      <a:pt x="156" y="1658"/>
                    </a:lnTo>
                    <a:lnTo>
                      <a:pt x="273" y="1834"/>
                    </a:lnTo>
                    <a:lnTo>
                      <a:pt x="429" y="1990"/>
                    </a:lnTo>
                    <a:lnTo>
                      <a:pt x="624" y="2087"/>
                    </a:lnTo>
                    <a:lnTo>
                      <a:pt x="819" y="2165"/>
                    </a:lnTo>
                    <a:lnTo>
                      <a:pt x="1034" y="2204"/>
                    </a:lnTo>
                    <a:lnTo>
                      <a:pt x="1268" y="2204"/>
                    </a:lnTo>
                    <a:lnTo>
                      <a:pt x="1482" y="2146"/>
                    </a:lnTo>
                    <a:lnTo>
                      <a:pt x="1677" y="2048"/>
                    </a:lnTo>
                    <a:lnTo>
                      <a:pt x="1833" y="1931"/>
                    </a:lnTo>
                    <a:lnTo>
                      <a:pt x="1989" y="1775"/>
                    </a:lnTo>
                    <a:lnTo>
                      <a:pt x="2106" y="1600"/>
                    </a:lnTo>
                    <a:lnTo>
                      <a:pt x="2184" y="1385"/>
                    </a:lnTo>
                    <a:lnTo>
                      <a:pt x="2203" y="1171"/>
                    </a:lnTo>
                    <a:lnTo>
                      <a:pt x="2203" y="937"/>
                    </a:lnTo>
                    <a:lnTo>
                      <a:pt x="2145" y="742"/>
                    </a:lnTo>
                    <a:lnTo>
                      <a:pt x="2067" y="547"/>
                    </a:lnTo>
                    <a:lnTo>
                      <a:pt x="1931" y="371"/>
                    </a:lnTo>
                    <a:lnTo>
                      <a:pt x="1775" y="215"/>
                    </a:lnTo>
                    <a:lnTo>
                      <a:pt x="1599" y="118"/>
                    </a:lnTo>
                    <a:lnTo>
                      <a:pt x="1404" y="40"/>
                    </a:ln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2" name="Google Shape;15192;p32"/>
              <p:cNvSpPr/>
              <p:nvPr/>
            </p:nvSpPr>
            <p:spPr>
              <a:xfrm>
                <a:off x="6860955" y="5851387"/>
                <a:ext cx="143052" cy="55197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1347" extrusionOk="0">
                    <a:moveTo>
                      <a:pt x="1756" y="1"/>
                    </a:moveTo>
                    <a:lnTo>
                      <a:pt x="1756" y="20"/>
                    </a:lnTo>
                    <a:lnTo>
                      <a:pt x="1444" y="722"/>
                    </a:lnTo>
                    <a:lnTo>
                      <a:pt x="1385" y="800"/>
                    </a:lnTo>
                    <a:lnTo>
                      <a:pt x="1327" y="878"/>
                    </a:lnTo>
                    <a:lnTo>
                      <a:pt x="1268" y="937"/>
                    </a:lnTo>
                    <a:lnTo>
                      <a:pt x="1190" y="995"/>
                    </a:lnTo>
                    <a:lnTo>
                      <a:pt x="1112" y="1034"/>
                    </a:lnTo>
                    <a:lnTo>
                      <a:pt x="1034" y="1073"/>
                    </a:lnTo>
                    <a:lnTo>
                      <a:pt x="937" y="1093"/>
                    </a:lnTo>
                    <a:lnTo>
                      <a:pt x="761" y="1093"/>
                    </a:lnTo>
                    <a:lnTo>
                      <a:pt x="664" y="1073"/>
                    </a:lnTo>
                    <a:lnTo>
                      <a:pt x="586" y="1054"/>
                    </a:lnTo>
                    <a:lnTo>
                      <a:pt x="500" y="1002"/>
                    </a:lnTo>
                    <a:lnTo>
                      <a:pt x="508" y="995"/>
                    </a:lnTo>
                    <a:lnTo>
                      <a:pt x="59" y="625"/>
                    </a:lnTo>
                    <a:lnTo>
                      <a:pt x="20" y="625"/>
                    </a:lnTo>
                    <a:lnTo>
                      <a:pt x="1" y="644"/>
                    </a:lnTo>
                    <a:lnTo>
                      <a:pt x="1" y="664"/>
                    </a:lnTo>
                    <a:lnTo>
                      <a:pt x="1" y="683"/>
                    </a:lnTo>
                    <a:lnTo>
                      <a:pt x="449" y="1054"/>
                    </a:lnTo>
                    <a:lnTo>
                      <a:pt x="547" y="1112"/>
                    </a:lnTo>
                    <a:lnTo>
                      <a:pt x="644" y="1132"/>
                    </a:lnTo>
                    <a:lnTo>
                      <a:pt x="742" y="1171"/>
                    </a:lnTo>
                    <a:lnTo>
                      <a:pt x="839" y="1171"/>
                    </a:lnTo>
                    <a:lnTo>
                      <a:pt x="937" y="1151"/>
                    </a:lnTo>
                    <a:lnTo>
                      <a:pt x="1054" y="1132"/>
                    </a:lnTo>
                    <a:lnTo>
                      <a:pt x="1132" y="1112"/>
                    </a:lnTo>
                    <a:lnTo>
                      <a:pt x="1229" y="1054"/>
                    </a:lnTo>
                    <a:lnTo>
                      <a:pt x="1307" y="995"/>
                    </a:lnTo>
                    <a:lnTo>
                      <a:pt x="1385" y="917"/>
                    </a:lnTo>
                    <a:lnTo>
                      <a:pt x="1444" y="839"/>
                    </a:lnTo>
                    <a:lnTo>
                      <a:pt x="1502" y="742"/>
                    </a:lnTo>
                    <a:lnTo>
                      <a:pt x="1775" y="137"/>
                    </a:lnTo>
                    <a:lnTo>
                      <a:pt x="1912" y="781"/>
                    </a:lnTo>
                    <a:lnTo>
                      <a:pt x="1951" y="898"/>
                    </a:lnTo>
                    <a:lnTo>
                      <a:pt x="2009" y="1015"/>
                    </a:lnTo>
                    <a:lnTo>
                      <a:pt x="2068" y="1112"/>
                    </a:lnTo>
                    <a:lnTo>
                      <a:pt x="2165" y="1190"/>
                    </a:lnTo>
                    <a:lnTo>
                      <a:pt x="2263" y="1249"/>
                    </a:lnTo>
                    <a:lnTo>
                      <a:pt x="2380" y="1307"/>
                    </a:lnTo>
                    <a:lnTo>
                      <a:pt x="2497" y="1327"/>
                    </a:lnTo>
                    <a:lnTo>
                      <a:pt x="2614" y="1346"/>
                    </a:lnTo>
                    <a:lnTo>
                      <a:pt x="2731" y="1327"/>
                    </a:lnTo>
                    <a:lnTo>
                      <a:pt x="2848" y="1307"/>
                    </a:lnTo>
                    <a:lnTo>
                      <a:pt x="3472" y="976"/>
                    </a:lnTo>
                    <a:lnTo>
                      <a:pt x="3491" y="956"/>
                    </a:lnTo>
                    <a:lnTo>
                      <a:pt x="3491" y="937"/>
                    </a:lnTo>
                    <a:lnTo>
                      <a:pt x="3472" y="917"/>
                    </a:lnTo>
                    <a:lnTo>
                      <a:pt x="3452" y="917"/>
                    </a:lnTo>
                    <a:lnTo>
                      <a:pt x="2828" y="1249"/>
                    </a:lnTo>
                    <a:lnTo>
                      <a:pt x="2711" y="1268"/>
                    </a:lnTo>
                    <a:lnTo>
                      <a:pt x="2614" y="1288"/>
                    </a:lnTo>
                    <a:lnTo>
                      <a:pt x="2497" y="1268"/>
                    </a:lnTo>
                    <a:lnTo>
                      <a:pt x="2399" y="1249"/>
                    </a:lnTo>
                    <a:lnTo>
                      <a:pt x="2302" y="1190"/>
                    </a:lnTo>
                    <a:lnTo>
                      <a:pt x="2204" y="1132"/>
                    </a:lnTo>
                    <a:lnTo>
                      <a:pt x="2126" y="1054"/>
                    </a:lnTo>
                    <a:lnTo>
                      <a:pt x="2068" y="976"/>
                    </a:lnTo>
                    <a:lnTo>
                      <a:pt x="2009" y="878"/>
                    </a:lnTo>
                    <a:lnTo>
                      <a:pt x="1970" y="761"/>
                    </a:lnTo>
                    <a:lnTo>
                      <a:pt x="1814" y="20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3" name="Google Shape;15193;p32"/>
              <p:cNvSpPr/>
              <p:nvPr/>
            </p:nvSpPr>
            <p:spPr>
              <a:xfrm>
                <a:off x="7147019" y="5819425"/>
                <a:ext cx="192594" cy="9592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2341" extrusionOk="0">
                    <a:moveTo>
                      <a:pt x="1950" y="1"/>
                    </a:moveTo>
                    <a:lnTo>
                      <a:pt x="1716" y="20"/>
                    </a:lnTo>
                    <a:lnTo>
                      <a:pt x="1502" y="40"/>
                    </a:lnTo>
                    <a:lnTo>
                      <a:pt x="1287" y="79"/>
                    </a:lnTo>
                    <a:lnTo>
                      <a:pt x="1092" y="118"/>
                    </a:lnTo>
                    <a:lnTo>
                      <a:pt x="917" y="176"/>
                    </a:lnTo>
                    <a:lnTo>
                      <a:pt x="741" y="235"/>
                    </a:lnTo>
                    <a:lnTo>
                      <a:pt x="585" y="313"/>
                    </a:lnTo>
                    <a:lnTo>
                      <a:pt x="449" y="391"/>
                    </a:lnTo>
                    <a:lnTo>
                      <a:pt x="312" y="488"/>
                    </a:lnTo>
                    <a:lnTo>
                      <a:pt x="215" y="586"/>
                    </a:lnTo>
                    <a:lnTo>
                      <a:pt x="137" y="683"/>
                    </a:lnTo>
                    <a:lnTo>
                      <a:pt x="59" y="800"/>
                    </a:lnTo>
                    <a:lnTo>
                      <a:pt x="20" y="898"/>
                    </a:lnTo>
                    <a:lnTo>
                      <a:pt x="0" y="1015"/>
                    </a:lnTo>
                    <a:lnTo>
                      <a:pt x="0" y="1151"/>
                    </a:lnTo>
                    <a:lnTo>
                      <a:pt x="39" y="1268"/>
                    </a:lnTo>
                    <a:lnTo>
                      <a:pt x="78" y="1366"/>
                    </a:lnTo>
                    <a:lnTo>
                      <a:pt x="156" y="1483"/>
                    </a:lnTo>
                    <a:lnTo>
                      <a:pt x="254" y="1600"/>
                    </a:lnTo>
                    <a:lnTo>
                      <a:pt x="371" y="1697"/>
                    </a:lnTo>
                    <a:lnTo>
                      <a:pt x="488" y="1795"/>
                    </a:lnTo>
                    <a:lnTo>
                      <a:pt x="644" y="1892"/>
                    </a:lnTo>
                    <a:lnTo>
                      <a:pt x="800" y="1970"/>
                    </a:lnTo>
                    <a:lnTo>
                      <a:pt x="975" y="2048"/>
                    </a:lnTo>
                    <a:lnTo>
                      <a:pt x="1170" y="2126"/>
                    </a:lnTo>
                    <a:lnTo>
                      <a:pt x="1365" y="2185"/>
                    </a:lnTo>
                    <a:lnTo>
                      <a:pt x="1580" y="2224"/>
                    </a:lnTo>
                    <a:lnTo>
                      <a:pt x="1814" y="2282"/>
                    </a:lnTo>
                    <a:lnTo>
                      <a:pt x="2048" y="2302"/>
                    </a:lnTo>
                    <a:lnTo>
                      <a:pt x="2282" y="2321"/>
                    </a:lnTo>
                    <a:lnTo>
                      <a:pt x="2516" y="2341"/>
                    </a:lnTo>
                    <a:lnTo>
                      <a:pt x="2769" y="2321"/>
                    </a:lnTo>
                    <a:lnTo>
                      <a:pt x="2983" y="2321"/>
                    </a:lnTo>
                    <a:lnTo>
                      <a:pt x="3198" y="2282"/>
                    </a:lnTo>
                    <a:lnTo>
                      <a:pt x="3412" y="2243"/>
                    </a:lnTo>
                    <a:lnTo>
                      <a:pt x="3607" y="2204"/>
                    </a:lnTo>
                    <a:lnTo>
                      <a:pt x="3802" y="2146"/>
                    </a:lnTo>
                    <a:lnTo>
                      <a:pt x="3958" y="2087"/>
                    </a:lnTo>
                    <a:lnTo>
                      <a:pt x="4134" y="2009"/>
                    </a:lnTo>
                    <a:lnTo>
                      <a:pt x="4270" y="1931"/>
                    </a:lnTo>
                    <a:lnTo>
                      <a:pt x="4387" y="1834"/>
                    </a:lnTo>
                    <a:lnTo>
                      <a:pt x="4485" y="1756"/>
                    </a:lnTo>
                    <a:lnTo>
                      <a:pt x="4582" y="1639"/>
                    </a:lnTo>
                    <a:lnTo>
                      <a:pt x="4641" y="1541"/>
                    </a:lnTo>
                    <a:lnTo>
                      <a:pt x="4680" y="1424"/>
                    </a:lnTo>
                    <a:lnTo>
                      <a:pt x="4699" y="1307"/>
                    </a:lnTo>
                    <a:lnTo>
                      <a:pt x="4699" y="1190"/>
                    </a:lnTo>
                    <a:lnTo>
                      <a:pt x="4680" y="1073"/>
                    </a:lnTo>
                    <a:lnTo>
                      <a:pt x="4621" y="956"/>
                    </a:lnTo>
                    <a:lnTo>
                      <a:pt x="4543" y="839"/>
                    </a:lnTo>
                    <a:lnTo>
                      <a:pt x="4446" y="742"/>
                    </a:lnTo>
                    <a:lnTo>
                      <a:pt x="4348" y="625"/>
                    </a:lnTo>
                    <a:lnTo>
                      <a:pt x="4212" y="527"/>
                    </a:lnTo>
                    <a:lnTo>
                      <a:pt x="4075" y="449"/>
                    </a:lnTo>
                    <a:lnTo>
                      <a:pt x="3900" y="352"/>
                    </a:lnTo>
                    <a:lnTo>
                      <a:pt x="3724" y="274"/>
                    </a:lnTo>
                    <a:lnTo>
                      <a:pt x="3529" y="215"/>
                    </a:lnTo>
                    <a:lnTo>
                      <a:pt x="3334" y="157"/>
                    </a:lnTo>
                    <a:lnTo>
                      <a:pt x="3120" y="98"/>
                    </a:lnTo>
                    <a:lnTo>
                      <a:pt x="2886" y="59"/>
                    </a:lnTo>
                    <a:lnTo>
                      <a:pt x="2671" y="20"/>
                    </a:lnTo>
                    <a:lnTo>
                      <a:pt x="2418" y="1"/>
                    </a:lnTo>
                    <a:close/>
                  </a:path>
                </a:pathLst>
              </a:custGeom>
              <a:solidFill>
                <a:srgbClr val="FFA3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4" name="Google Shape;15194;p32"/>
              <p:cNvSpPr/>
              <p:nvPr/>
            </p:nvSpPr>
            <p:spPr>
              <a:xfrm>
                <a:off x="6509409" y="5780291"/>
                <a:ext cx="193414" cy="95928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2341" extrusionOk="0">
                    <a:moveTo>
                      <a:pt x="1950" y="0"/>
                    </a:moveTo>
                    <a:lnTo>
                      <a:pt x="1736" y="20"/>
                    </a:lnTo>
                    <a:lnTo>
                      <a:pt x="1502" y="39"/>
                    </a:lnTo>
                    <a:lnTo>
                      <a:pt x="1307" y="78"/>
                    </a:lnTo>
                    <a:lnTo>
                      <a:pt x="1112" y="117"/>
                    </a:lnTo>
                    <a:lnTo>
                      <a:pt x="917" y="176"/>
                    </a:lnTo>
                    <a:lnTo>
                      <a:pt x="741" y="234"/>
                    </a:lnTo>
                    <a:lnTo>
                      <a:pt x="585" y="312"/>
                    </a:lnTo>
                    <a:lnTo>
                      <a:pt x="449" y="390"/>
                    </a:lnTo>
                    <a:lnTo>
                      <a:pt x="332" y="488"/>
                    </a:lnTo>
                    <a:lnTo>
                      <a:pt x="215" y="585"/>
                    </a:lnTo>
                    <a:lnTo>
                      <a:pt x="137" y="683"/>
                    </a:lnTo>
                    <a:lnTo>
                      <a:pt x="78" y="800"/>
                    </a:lnTo>
                    <a:lnTo>
                      <a:pt x="20" y="897"/>
                    </a:lnTo>
                    <a:lnTo>
                      <a:pt x="0" y="1034"/>
                    </a:lnTo>
                    <a:lnTo>
                      <a:pt x="20" y="1151"/>
                    </a:lnTo>
                    <a:lnTo>
                      <a:pt x="39" y="1268"/>
                    </a:lnTo>
                    <a:lnTo>
                      <a:pt x="98" y="1385"/>
                    </a:lnTo>
                    <a:lnTo>
                      <a:pt x="176" y="1482"/>
                    </a:lnTo>
                    <a:lnTo>
                      <a:pt x="254" y="1599"/>
                    </a:lnTo>
                    <a:lnTo>
                      <a:pt x="371" y="1697"/>
                    </a:lnTo>
                    <a:lnTo>
                      <a:pt x="507" y="1794"/>
                    </a:lnTo>
                    <a:lnTo>
                      <a:pt x="644" y="1892"/>
                    </a:lnTo>
                    <a:lnTo>
                      <a:pt x="819" y="1970"/>
                    </a:lnTo>
                    <a:lnTo>
                      <a:pt x="995" y="2048"/>
                    </a:lnTo>
                    <a:lnTo>
                      <a:pt x="1170" y="2126"/>
                    </a:lnTo>
                    <a:lnTo>
                      <a:pt x="1385" y="2184"/>
                    </a:lnTo>
                    <a:lnTo>
                      <a:pt x="1599" y="2223"/>
                    </a:lnTo>
                    <a:lnTo>
                      <a:pt x="1814" y="2282"/>
                    </a:lnTo>
                    <a:lnTo>
                      <a:pt x="2048" y="2301"/>
                    </a:lnTo>
                    <a:lnTo>
                      <a:pt x="2301" y="2321"/>
                    </a:lnTo>
                    <a:lnTo>
                      <a:pt x="2535" y="2340"/>
                    </a:lnTo>
                    <a:lnTo>
                      <a:pt x="2769" y="2340"/>
                    </a:lnTo>
                    <a:lnTo>
                      <a:pt x="3003" y="2321"/>
                    </a:lnTo>
                    <a:lnTo>
                      <a:pt x="3218" y="2282"/>
                    </a:lnTo>
                    <a:lnTo>
                      <a:pt x="3413" y="2262"/>
                    </a:lnTo>
                    <a:lnTo>
                      <a:pt x="3627" y="2204"/>
                    </a:lnTo>
                    <a:lnTo>
                      <a:pt x="3803" y="2145"/>
                    </a:lnTo>
                    <a:lnTo>
                      <a:pt x="3978" y="2087"/>
                    </a:lnTo>
                    <a:lnTo>
                      <a:pt x="4134" y="2009"/>
                    </a:lnTo>
                    <a:lnTo>
                      <a:pt x="4271" y="1931"/>
                    </a:lnTo>
                    <a:lnTo>
                      <a:pt x="4388" y="1833"/>
                    </a:lnTo>
                    <a:lnTo>
                      <a:pt x="4505" y="1755"/>
                    </a:lnTo>
                    <a:lnTo>
                      <a:pt x="4583" y="1638"/>
                    </a:lnTo>
                    <a:lnTo>
                      <a:pt x="4661" y="1541"/>
                    </a:lnTo>
                    <a:lnTo>
                      <a:pt x="4700" y="1424"/>
                    </a:lnTo>
                    <a:lnTo>
                      <a:pt x="4719" y="1307"/>
                    </a:lnTo>
                    <a:lnTo>
                      <a:pt x="4700" y="1190"/>
                    </a:lnTo>
                    <a:lnTo>
                      <a:pt x="4680" y="1073"/>
                    </a:lnTo>
                    <a:lnTo>
                      <a:pt x="4622" y="956"/>
                    </a:lnTo>
                    <a:lnTo>
                      <a:pt x="4563" y="839"/>
                    </a:lnTo>
                    <a:lnTo>
                      <a:pt x="4466" y="741"/>
                    </a:lnTo>
                    <a:lnTo>
                      <a:pt x="4349" y="624"/>
                    </a:lnTo>
                    <a:lnTo>
                      <a:pt x="4212" y="527"/>
                    </a:lnTo>
                    <a:lnTo>
                      <a:pt x="4076" y="449"/>
                    </a:lnTo>
                    <a:lnTo>
                      <a:pt x="3920" y="351"/>
                    </a:lnTo>
                    <a:lnTo>
                      <a:pt x="3725" y="273"/>
                    </a:lnTo>
                    <a:lnTo>
                      <a:pt x="3549" y="215"/>
                    </a:lnTo>
                    <a:lnTo>
                      <a:pt x="3335" y="156"/>
                    </a:lnTo>
                    <a:lnTo>
                      <a:pt x="3120" y="98"/>
                    </a:lnTo>
                    <a:lnTo>
                      <a:pt x="2906" y="59"/>
                    </a:lnTo>
                    <a:lnTo>
                      <a:pt x="2672" y="20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rgbClr val="FFA3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5" name="Google Shape;15195;p32"/>
              <p:cNvSpPr/>
              <p:nvPr/>
            </p:nvSpPr>
            <p:spPr>
              <a:xfrm>
                <a:off x="6672417" y="5325645"/>
                <a:ext cx="564916" cy="166246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4057" extrusionOk="0">
                    <a:moveTo>
                      <a:pt x="6493" y="1"/>
                    </a:moveTo>
                    <a:lnTo>
                      <a:pt x="5850" y="20"/>
                    </a:lnTo>
                    <a:lnTo>
                      <a:pt x="5226" y="79"/>
                    </a:lnTo>
                    <a:lnTo>
                      <a:pt x="4602" y="176"/>
                    </a:lnTo>
                    <a:lnTo>
                      <a:pt x="3997" y="274"/>
                    </a:lnTo>
                    <a:lnTo>
                      <a:pt x="3393" y="410"/>
                    </a:lnTo>
                    <a:lnTo>
                      <a:pt x="2827" y="566"/>
                    </a:lnTo>
                    <a:lnTo>
                      <a:pt x="2301" y="742"/>
                    </a:lnTo>
                    <a:lnTo>
                      <a:pt x="1814" y="917"/>
                    </a:lnTo>
                    <a:lnTo>
                      <a:pt x="1365" y="1112"/>
                    </a:lnTo>
                    <a:lnTo>
                      <a:pt x="975" y="1307"/>
                    </a:lnTo>
                    <a:lnTo>
                      <a:pt x="644" y="1502"/>
                    </a:lnTo>
                    <a:lnTo>
                      <a:pt x="371" y="1697"/>
                    </a:lnTo>
                    <a:lnTo>
                      <a:pt x="156" y="1873"/>
                    </a:lnTo>
                    <a:lnTo>
                      <a:pt x="98" y="1970"/>
                    </a:lnTo>
                    <a:lnTo>
                      <a:pt x="39" y="2067"/>
                    </a:lnTo>
                    <a:lnTo>
                      <a:pt x="20" y="2145"/>
                    </a:lnTo>
                    <a:lnTo>
                      <a:pt x="0" y="2223"/>
                    </a:lnTo>
                    <a:lnTo>
                      <a:pt x="0" y="2301"/>
                    </a:lnTo>
                    <a:lnTo>
                      <a:pt x="39" y="2379"/>
                    </a:lnTo>
                    <a:lnTo>
                      <a:pt x="59" y="2457"/>
                    </a:lnTo>
                    <a:lnTo>
                      <a:pt x="117" y="2516"/>
                    </a:lnTo>
                    <a:lnTo>
                      <a:pt x="234" y="2652"/>
                    </a:lnTo>
                    <a:lnTo>
                      <a:pt x="390" y="2769"/>
                    </a:lnTo>
                    <a:lnTo>
                      <a:pt x="585" y="2867"/>
                    </a:lnTo>
                    <a:lnTo>
                      <a:pt x="800" y="2945"/>
                    </a:lnTo>
                    <a:lnTo>
                      <a:pt x="1014" y="3023"/>
                    </a:lnTo>
                    <a:lnTo>
                      <a:pt x="1248" y="3081"/>
                    </a:lnTo>
                    <a:lnTo>
                      <a:pt x="1697" y="3198"/>
                    </a:lnTo>
                    <a:lnTo>
                      <a:pt x="2086" y="3257"/>
                    </a:lnTo>
                    <a:lnTo>
                      <a:pt x="2476" y="3315"/>
                    </a:lnTo>
                    <a:lnTo>
                      <a:pt x="2944" y="3218"/>
                    </a:lnTo>
                    <a:lnTo>
                      <a:pt x="3471" y="3159"/>
                    </a:lnTo>
                    <a:lnTo>
                      <a:pt x="4134" y="3081"/>
                    </a:lnTo>
                    <a:lnTo>
                      <a:pt x="4914" y="3003"/>
                    </a:lnTo>
                    <a:lnTo>
                      <a:pt x="5752" y="2984"/>
                    </a:lnTo>
                    <a:lnTo>
                      <a:pt x="6181" y="2984"/>
                    </a:lnTo>
                    <a:lnTo>
                      <a:pt x="6610" y="3003"/>
                    </a:lnTo>
                    <a:lnTo>
                      <a:pt x="7059" y="3023"/>
                    </a:lnTo>
                    <a:lnTo>
                      <a:pt x="7468" y="3081"/>
                    </a:lnTo>
                    <a:lnTo>
                      <a:pt x="8306" y="3198"/>
                    </a:lnTo>
                    <a:lnTo>
                      <a:pt x="9086" y="3354"/>
                    </a:lnTo>
                    <a:lnTo>
                      <a:pt x="9827" y="3510"/>
                    </a:lnTo>
                    <a:lnTo>
                      <a:pt x="10471" y="3686"/>
                    </a:lnTo>
                    <a:lnTo>
                      <a:pt x="11426" y="3939"/>
                    </a:lnTo>
                    <a:lnTo>
                      <a:pt x="11797" y="4056"/>
                    </a:lnTo>
                    <a:lnTo>
                      <a:pt x="11914" y="4037"/>
                    </a:lnTo>
                    <a:lnTo>
                      <a:pt x="12226" y="3959"/>
                    </a:lnTo>
                    <a:lnTo>
                      <a:pt x="12635" y="3822"/>
                    </a:lnTo>
                    <a:lnTo>
                      <a:pt x="12850" y="3725"/>
                    </a:lnTo>
                    <a:lnTo>
                      <a:pt x="13064" y="3627"/>
                    </a:lnTo>
                    <a:lnTo>
                      <a:pt x="13279" y="3510"/>
                    </a:lnTo>
                    <a:lnTo>
                      <a:pt x="13454" y="3393"/>
                    </a:lnTo>
                    <a:lnTo>
                      <a:pt x="13610" y="3237"/>
                    </a:lnTo>
                    <a:lnTo>
                      <a:pt x="13669" y="3159"/>
                    </a:lnTo>
                    <a:lnTo>
                      <a:pt x="13727" y="3081"/>
                    </a:lnTo>
                    <a:lnTo>
                      <a:pt x="13766" y="3003"/>
                    </a:lnTo>
                    <a:lnTo>
                      <a:pt x="13786" y="2906"/>
                    </a:lnTo>
                    <a:lnTo>
                      <a:pt x="13786" y="2808"/>
                    </a:lnTo>
                    <a:lnTo>
                      <a:pt x="13786" y="2730"/>
                    </a:lnTo>
                    <a:lnTo>
                      <a:pt x="13766" y="2613"/>
                    </a:lnTo>
                    <a:lnTo>
                      <a:pt x="13708" y="2516"/>
                    </a:lnTo>
                    <a:lnTo>
                      <a:pt x="13649" y="2418"/>
                    </a:lnTo>
                    <a:lnTo>
                      <a:pt x="13552" y="2301"/>
                    </a:lnTo>
                    <a:lnTo>
                      <a:pt x="13357" y="2067"/>
                    </a:lnTo>
                    <a:lnTo>
                      <a:pt x="13123" y="1853"/>
                    </a:lnTo>
                    <a:lnTo>
                      <a:pt x="12869" y="1658"/>
                    </a:lnTo>
                    <a:lnTo>
                      <a:pt x="12577" y="1463"/>
                    </a:lnTo>
                    <a:lnTo>
                      <a:pt x="12265" y="1268"/>
                    </a:lnTo>
                    <a:lnTo>
                      <a:pt x="11933" y="1093"/>
                    </a:lnTo>
                    <a:lnTo>
                      <a:pt x="11582" y="937"/>
                    </a:lnTo>
                    <a:lnTo>
                      <a:pt x="11192" y="781"/>
                    </a:lnTo>
                    <a:lnTo>
                      <a:pt x="10783" y="625"/>
                    </a:lnTo>
                    <a:lnTo>
                      <a:pt x="10354" y="508"/>
                    </a:lnTo>
                    <a:lnTo>
                      <a:pt x="9886" y="391"/>
                    </a:lnTo>
                    <a:lnTo>
                      <a:pt x="9379" y="293"/>
                    </a:lnTo>
                    <a:lnTo>
                      <a:pt x="8852" y="196"/>
                    </a:lnTo>
                    <a:lnTo>
                      <a:pt x="8306" y="118"/>
                    </a:lnTo>
                    <a:lnTo>
                      <a:pt x="7722" y="59"/>
                    </a:lnTo>
                    <a:lnTo>
                      <a:pt x="7117" y="20"/>
                    </a:lnTo>
                    <a:lnTo>
                      <a:pt x="64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6" name="Google Shape;15196;p32"/>
              <p:cNvSpPr/>
              <p:nvPr/>
            </p:nvSpPr>
            <p:spPr>
              <a:xfrm>
                <a:off x="6981634" y="5258524"/>
                <a:ext cx="23972" cy="8474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2068" extrusionOk="0">
                    <a:moveTo>
                      <a:pt x="546" y="1"/>
                    </a:moveTo>
                    <a:lnTo>
                      <a:pt x="527" y="20"/>
                    </a:lnTo>
                    <a:lnTo>
                      <a:pt x="0" y="2029"/>
                    </a:lnTo>
                    <a:lnTo>
                      <a:pt x="0" y="2048"/>
                    </a:lnTo>
                    <a:lnTo>
                      <a:pt x="20" y="2068"/>
                    </a:lnTo>
                    <a:lnTo>
                      <a:pt x="39" y="2068"/>
                    </a:lnTo>
                    <a:lnTo>
                      <a:pt x="59" y="2048"/>
                    </a:lnTo>
                    <a:lnTo>
                      <a:pt x="585" y="40"/>
                    </a:lnTo>
                    <a:lnTo>
                      <a:pt x="585" y="20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7" name="Google Shape;15197;p32"/>
              <p:cNvSpPr/>
              <p:nvPr/>
            </p:nvSpPr>
            <p:spPr>
              <a:xfrm>
                <a:off x="6760273" y="5430302"/>
                <a:ext cx="402768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1405" extrusionOk="0">
                    <a:moveTo>
                      <a:pt x="3569" y="1"/>
                    </a:moveTo>
                    <a:lnTo>
                      <a:pt x="3121" y="20"/>
                    </a:lnTo>
                    <a:lnTo>
                      <a:pt x="2711" y="40"/>
                    </a:lnTo>
                    <a:lnTo>
                      <a:pt x="2321" y="79"/>
                    </a:lnTo>
                    <a:lnTo>
                      <a:pt x="1970" y="118"/>
                    </a:lnTo>
                    <a:lnTo>
                      <a:pt x="1658" y="176"/>
                    </a:lnTo>
                    <a:lnTo>
                      <a:pt x="1366" y="235"/>
                    </a:lnTo>
                    <a:lnTo>
                      <a:pt x="859" y="352"/>
                    </a:lnTo>
                    <a:lnTo>
                      <a:pt x="488" y="488"/>
                    </a:lnTo>
                    <a:lnTo>
                      <a:pt x="235" y="605"/>
                    </a:lnTo>
                    <a:lnTo>
                      <a:pt x="20" y="722"/>
                    </a:lnTo>
                    <a:lnTo>
                      <a:pt x="1" y="742"/>
                    </a:lnTo>
                    <a:lnTo>
                      <a:pt x="20" y="761"/>
                    </a:lnTo>
                    <a:lnTo>
                      <a:pt x="40" y="781"/>
                    </a:lnTo>
                    <a:lnTo>
                      <a:pt x="59" y="781"/>
                    </a:lnTo>
                    <a:lnTo>
                      <a:pt x="137" y="722"/>
                    </a:lnTo>
                    <a:lnTo>
                      <a:pt x="293" y="644"/>
                    </a:lnTo>
                    <a:lnTo>
                      <a:pt x="566" y="527"/>
                    </a:lnTo>
                    <a:lnTo>
                      <a:pt x="937" y="410"/>
                    </a:lnTo>
                    <a:lnTo>
                      <a:pt x="1424" y="293"/>
                    </a:lnTo>
                    <a:lnTo>
                      <a:pt x="1717" y="235"/>
                    </a:lnTo>
                    <a:lnTo>
                      <a:pt x="2029" y="176"/>
                    </a:lnTo>
                    <a:lnTo>
                      <a:pt x="2360" y="137"/>
                    </a:lnTo>
                    <a:lnTo>
                      <a:pt x="2731" y="98"/>
                    </a:lnTo>
                    <a:lnTo>
                      <a:pt x="3140" y="79"/>
                    </a:lnTo>
                    <a:lnTo>
                      <a:pt x="4193" y="79"/>
                    </a:lnTo>
                    <a:lnTo>
                      <a:pt x="4837" y="137"/>
                    </a:lnTo>
                    <a:lnTo>
                      <a:pt x="5461" y="196"/>
                    </a:lnTo>
                    <a:lnTo>
                      <a:pt x="6026" y="274"/>
                    </a:lnTo>
                    <a:lnTo>
                      <a:pt x="6552" y="352"/>
                    </a:lnTo>
                    <a:lnTo>
                      <a:pt x="7040" y="449"/>
                    </a:lnTo>
                    <a:lnTo>
                      <a:pt x="7488" y="547"/>
                    </a:lnTo>
                    <a:lnTo>
                      <a:pt x="7898" y="664"/>
                    </a:lnTo>
                    <a:lnTo>
                      <a:pt x="8268" y="761"/>
                    </a:lnTo>
                    <a:lnTo>
                      <a:pt x="8580" y="878"/>
                    </a:lnTo>
                    <a:lnTo>
                      <a:pt x="9107" y="1073"/>
                    </a:lnTo>
                    <a:lnTo>
                      <a:pt x="9477" y="1249"/>
                    </a:lnTo>
                    <a:lnTo>
                      <a:pt x="9692" y="1366"/>
                    </a:lnTo>
                    <a:lnTo>
                      <a:pt x="9750" y="1405"/>
                    </a:lnTo>
                    <a:lnTo>
                      <a:pt x="9828" y="1405"/>
                    </a:lnTo>
                    <a:lnTo>
                      <a:pt x="9828" y="1366"/>
                    </a:lnTo>
                    <a:lnTo>
                      <a:pt x="9809" y="1346"/>
                    </a:lnTo>
                    <a:lnTo>
                      <a:pt x="9731" y="1307"/>
                    </a:lnTo>
                    <a:lnTo>
                      <a:pt x="9516" y="1190"/>
                    </a:lnTo>
                    <a:lnTo>
                      <a:pt x="9146" y="1015"/>
                    </a:lnTo>
                    <a:lnTo>
                      <a:pt x="8600" y="820"/>
                    </a:lnTo>
                    <a:lnTo>
                      <a:pt x="8288" y="703"/>
                    </a:lnTo>
                    <a:lnTo>
                      <a:pt x="7917" y="605"/>
                    </a:lnTo>
                    <a:lnTo>
                      <a:pt x="7508" y="488"/>
                    </a:lnTo>
                    <a:lnTo>
                      <a:pt x="7059" y="391"/>
                    </a:lnTo>
                    <a:lnTo>
                      <a:pt x="6572" y="293"/>
                    </a:lnTo>
                    <a:lnTo>
                      <a:pt x="6045" y="196"/>
                    </a:lnTo>
                    <a:lnTo>
                      <a:pt x="5461" y="118"/>
                    </a:lnTo>
                    <a:lnTo>
                      <a:pt x="4856" y="59"/>
                    </a:lnTo>
                    <a:lnTo>
                      <a:pt x="4193" y="20"/>
                    </a:lnTo>
                    <a:lnTo>
                      <a:pt x="35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8" name="Google Shape;15198;p32"/>
              <p:cNvSpPr/>
              <p:nvPr/>
            </p:nvSpPr>
            <p:spPr>
              <a:xfrm>
                <a:off x="6081931" y="5949652"/>
                <a:ext cx="592125" cy="427518"/>
              </a:xfrm>
              <a:custGeom>
                <a:avLst/>
                <a:gdLst/>
                <a:ahLst/>
                <a:cxnLst/>
                <a:rect l="l" t="t" r="r" b="b"/>
                <a:pathLst>
                  <a:path w="14450" h="10433" extrusionOk="0">
                    <a:moveTo>
                      <a:pt x="9048" y="1"/>
                    </a:moveTo>
                    <a:lnTo>
                      <a:pt x="8658" y="20"/>
                    </a:lnTo>
                    <a:lnTo>
                      <a:pt x="8249" y="40"/>
                    </a:lnTo>
                    <a:lnTo>
                      <a:pt x="7859" y="79"/>
                    </a:lnTo>
                    <a:lnTo>
                      <a:pt x="7469" y="137"/>
                    </a:lnTo>
                    <a:lnTo>
                      <a:pt x="7079" y="215"/>
                    </a:lnTo>
                    <a:lnTo>
                      <a:pt x="6669" y="313"/>
                    </a:lnTo>
                    <a:lnTo>
                      <a:pt x="6299" y="410"/>
                    </a:lnTo>
                    <a:lnTo>
                      <a:pt x="5909" y="508"/>
                    </a:lnTo>
                    <a:lnTo>
                      <a:pt x="5519" y="644"/>
                    </a:lnTo>
                    <a:lnTo>
                      <a:pt x="5148" y="781"/>
                    </a:lnTo>
                    <a:lnTo>
                      <a:pt x="4797" y="917"/>
                    </a:lnTo>
                    <a:lnTo>
                      <a:pt x="4427" y="1073"/>
                    </a:lnTo>
                    <a:lnTo>
                      <a:pt x="4076" y="1229"/>
                    </a:lnTo>
                    <a:lnTo>
                      <a:pt x="3745" y="1405"/>
                    </a:lnTo>
                    <a:lnTo>
                      <a:pt x="3413" y="1580"/>
                    </a:lnTo>
                    <a:lnTo>
                      <a:pt x="3101" y="1775"/>
                    </a:lnTo>
                    <a:lnTo>
                      <a:pt x="2809" y="1970"/>
                    </a:lnTo>
                    <a:lnTo>
                      <a:pt x="2536" y="2165"/>
                    </a:lnTo>
                    <a:lnTo>
                      <a:pt x="2263" y="2360"/>
                    </a:lnTo>
                    <a:lnTo>
                      <a:pt x="1912" y="2653"/>
                    </a:lnTo>
                    <a:lnTo>
                      <a:pt x="1580" y="2965"/>
                    </a:lnTo>
                    <a:lnTo>
                      <a:pt x="1268" y="3296"/>
                    </a:lnTo>
                    <a:lnTo>
                      <a:pt x="995" y="3647"/>
                    </a:lnTo>
                    <a:lnTo>
                      <a:pt x="742" y="4018"/>
                    </a:lnTo>
                    <a:lnTo>
                      <a:pt x="527" y="4408"/>
                    </a:lnTo>
                    <a:lnTo>
                      <a:pt x="332" y="4817"/>
                    </a:lnTo>
                    <a:lnTo>
                      <a:pt x="176" y="5246"/>
                    </a:lnTo>
                    <a:lnTo>
                      <a:pt x="98" y="5558"/>
                    </a:lnTo>
                    <a:lnTo>
                      <a:pt x="40" y="5870"/>
                    </a:lnTo>
                    <a:lnTo>
                      <a:pt x="1" y="6201"/>
                    </a:lnTo>
                    <a:lnTo>
                      <a:pt x="1" y="6513"/>
                    </a:lnTo>
                    <a:lnTo>
                      <a:pt x="20" y="6845"/>
                    </a:lnTo>
                    <a:lnTo>
                      <a:pt x="40" y="7176"/>
                    </a:lnTo>
                    <a:lnTo>
                      <a:pt x="118" y="7488"/>
                    </a:lnTo>
                    <a:lnTo>
                      <a:pt x="196" y="7800"/>
                    </a:lnTo>
                    <a:lnTo>
                      <a:pt x="293" y="8093"/>
                    </a:lnTo>
                    <a:lnTo>
                      <a:pt x="430" y="8385"/>
                    </a:lnTo>
                    <a:lnTo>
                      <a:pt x="586" y="8678"/>
                    </a:lnTo>
                    <a:lnTo>
                      <a:pt x="761" y="8931"/>
                    </a:lnTo>
                    <a:lnTo>
                      <a:pt x="956" y="9185"/>
                    </a:lnTo>
                    <a:lnTo>
                      <a:pt x="1171" y="9419"/>
                    </a:lnTo>
                    <a:lnTo>
                      <a:pt x="1405" y="9614"/>
                    </a:lnTo>
                    <a:lnTo>
                      <a:pt x="1678" y="9809"/>
                    </a:lnTo>
                    <a:lnTo>
                      <a:pt x="1912" y="9945"/>
                    </a:lnTo>
                    <a:lnTo>
                      <a:pt x="2146" y="10062"/>
                    </a:lnTo>
                    <a:lnTo>
                      <a:pt x="2399" y="10160"/>
                    </a:lnTo>
                    <a:lnTo>
                      <a:pt x="2653" y="10238"/>
                    </a:lnTo>
                    <a:lnTo>
                      <a:pt x="2906" y="10296"/>
                    </a:lnTo>
                    <a:lnTo>
                      <a:pt x="3160" y="10355"/>
                    </a:lnTo>
                    <a:lnTo>
                      <a:pt x="3433" y="10394"/>
                    </a:lnTo>
                    <a:lnTo>
                      <a:pt x="3706" y="10413"/>
                    </a:lnTo>
                    <a:lnTo>
                      <a:pt x="4251" y="10433"/>
                    </a:lnTo>
                    <a:lnTo>
                      <a:pt x="4797" y="10413"/>
                    </a:lnTo>
                    <a:lnTo>
                      <a:pt x="5343" y="10374"/>
                    </a:lnTo>
                    <a:lnTo>
                      <a:pt x="5889" y="10316"/>
                    </a:lnTo>
                    <a:lnTo>
                      <a:pt x="7079" y="10160"/>
                    </a:lnTo>
                    <a:lnTo>
                      <a:pt x="7683" y="10062"/>
                    </a:lnTo>
                    <a:lnTo>
                      <a:pt x="8268" y="9945"/>
                    </a:lnTo>
                    <a:lnTo>
                      <a:pt x="8853" y="9828"/>
                    </a:lnTo>
                    <a:lnTo>
                      <a:pt x="9419" y="9672"/>
                    </a:lnTo>
                    <a:lnTo>
                      <a:pt x="9984" y="9477"/>
                    </a:lnTo>
                    <a:lnTo>
                      <a:pt x="10549" y="9263"/>
                    </a:lnTo>
                    <a:lnTo>
                      <a:pt x="11095" y="9009"/>
                    </a:lnTo>
                    <a:lnTo>
                      <a:pt x="11622" y="8717"/>
                    </a:lnTo>
                    <a:lnTo>
                      <a:pt x="11875" y="8561"/>
                    </a:lnTo>
                    <a:lnTo>
                      <a:pt x="12129" y="8385"/>
                    </a:lnTo>
                    <a:lnTo>
                      <a:pt x="12363" y="8210"/>
                    </a:lnTo>
                    <a:lnTo>
                      <a:pt x="12597" y="8015"/>
                    </a:lnTo>
                    <a:lnTo>
                      <a:pt x="12811" y="7820"/>
                    </a:lnTo>
                    <a:lnTo>
                      <a:pt x="13026" y="7605"/>
                    </a:lnTo>
                    <a:lnTo>
                      <a:pt x="13221" y="7371"/>
                    </a:lnTo>
                    <a:lnTo>
                      <a:pt x="13416" y="7157"/>
                    </a:lnTo>
                    <a:lnTo>
                      <a:pt x="13591" y="6903"/>
                    </a:lnTo>
                    <a:lnTo>
                      <a:pt x="13747" y="6669"/>
                    </a:lnTo>
                    <a:lnTo>
                      <a:pt x="13903" y="6396"/>
                    </a:lnTo>
                    <a:lnTo>
                      <a:pt x="14040" y="6143"/>
                    </a:lnTo>
                    <a:lnTo>
                      <a:pt x="14157" y="5870"/>
                    </a:lnTo>
                    <a:lnTo>
                      <a:pt x="14254" y="5578"/>
                    </a:lnTo>
                    <a:lnTo>
                      <a:pt x="14332" y="5285"/>
                    </a:lnTo>
                    <a:lnTo>
                      <a:pt x="14391" y="4993"/>
                    </a:lnTo>
                    <a:lnTo>
                      <a:pt x="14430" y="4700"/>
                    </a:lnTo>
                    <a:lnTo>
                      <a:pt x="14449" y="4388"/>
                    </a:lnTo>
                    <a:lnTo>
                      <a:pt x="14449" y="4096"/>
                    </a:lnTo>
                    <a:lnTo>
                      <a:pt x="14430" y="3784"/>
                    </a:lnTo>
                    <a:lnTo>
                      <a:pt x="14371" y="3491"/>
                    </a:lnTo>
                    <a:lnTo>
                      <a:pt x="14313" y="3199"/>
                    </a:lnTo>
                    <a:lnTo>
                      <a:pt x="14235" y="2926"/>
                    </a:lnTo>
                    <a:lnTo>
                      <a:pt x="14118" y="2653"/>
                    </a:lnTo>
                    <a:lnTo>
                      <a:pt x="14001" y="2380"/>
                    </a:lnTo>
                    <a:lnTo>
                      <a:pt x="13845" y="2126"/>
                    </a:lnTo>
                    <a:lnTo>
                      <a:pt x="13669" y="1892"/>
                    </a:lnTo>
                    <a:lnTo>
                      <a:pt x="13474" y="1658"/>
                    </a:lnTo>
                    <a:lnTo>
                      <a:pt x="13221" y="1385"/>
                    </a:lnTo>
                    <a:lnTo>
                      <a:pt x="12928" y="1151"/>
                    </a:lnTo>
                    <a:lnTo>
                      <a:pt x="12616" y="937"/>
                    </a:lnTo>
                    <a:lnTo>
                      <a:pt x="12304" y="742"/>
                    </a:lnTo>
                    <a:lnTo>
                      <a:pt x="11992" y="586"/>
                    </a:lnTo>
                    <a:lnTo>
                      <a:pt x="11641" y="430"/>
                    </a:lnTo>
                    <a:lnTo>
                      <a:pt x="11290" y="313"/>
                    </a:lnTo>
                    <a:lnTo>
                      <a:pt x="10939" y="215"/>
                    </a:lnTo>
                    <a:lnTo>
                      <a:pt x="10569" y="137"/>
                    </a:lnTo>
                    <a:lnTo>
                      <a:pt x="10199" y="79"/>
                    </a:lnTo>
                    <a:lnTo>
                      <a:pt x="9809" y="20"/>
                    </a:lnTo>
                    <a:lnTo>
                      <a:pt x="94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9" name="Google Shape;15199;p32"/>
              <p:cNvSpPr/>
              <p:nvPr/>
            </p:nvSpPr>
            <p:spPr>
              <a:xfrm>
                <a:off x="6125900" y="6112660"/>
                <a:ext cx="96707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419" extrusionOk="0">
                    <a:moveTo>
                      <a:pt x="1346" y="1"/>
                    </a:moveTo>
                    <a:lnTo>
                      <a:pt x="1209" y="20"/>
                    </a:lnTo>
                    <a:lnTo>
                      <a:pt x="1073" y="20"/>
                    </a:lnTo>
                    <a:lnTo>
                      <a:pt x="956" y="59"/>
                    </a:lnTo>
                    <a:lnTo>
                      <a:pt x="839" y="98"/>
                    </a:lnTo>
                    <a:lnTo>
                      <a:pt x="722" y="157"/>
                    </a:lnTo>
                    <a:lnTo>
                      <a:pt x="624" y="235"/>
                    </a:lnTo>
                    <a:lnTo>
                      <a:pt x="507" y="332"/>
                    </a:lnTo>
                    <a:lnTo>
                      <a:pt x="429" y="430"/>
                    </a:lnTo>
                    <a:lnTo>
                      <a:pt x="332" y="547"/>
                    </a:lnTo>
                    <a:lnTo>
                      <a:pt x="195" y="800"/>
                    </a:lnTo>
                    <a:lnTo>
                      <a:pt x="117" y="937"/>
                    </a:lnTo>
                    <a:lnTo>
                      <a:pt x="78" y="1073"/>
                    </a:lnTo>
                    <a:lnTo>
                      <a:pt x="39" y="1210"/>
                    </a:lnTo>
                    <a:lnTo>
                      <a:pt x="20" y="1346"/>
                    </a:lnTo>
                    <a:lnTo>
                      <a:pt x="0" y="1483"/>
                    </a:lnTo>
                    <a:lnTo>
                      <a:pt x="20" y="1639"/>
                    </a:lnTo>
                    <a:lnTo>
                      <a:pt x="39" y="1756"/>
                    </a:lnTo>
                    <a:lnTo>
                      <a:pt x="78" y="1892"/>
                    </a:lnTo>
                    <a:lnTo>
                      <a:pt x="137" y="2009"/>
                    </a:lnTo>
                    <a:lnTo>
                      <a:pt x="215" y="2126"/>
                    </a:lnTo>
                    <a:lnTo>
                      <a:pt x="332" y="2223"/>
                    </a:lnTo>
                    <a:lnTo>
                      <a:pt x="468" y="2301"/>
                    </a:lnTo>
                    <a:lnTo>
                      <a:pt x="605" y="2360"/>
                    </a:lnTo>
                    <a:lnTo>
                      <a:pt x="761" y="2399"/>
                    </a:lnTo>
                    <a:lnTo>
                      <a:pt x="936" y="2418"/>
                    </a:lnTo>
                    <a:lnTo>
                      <a:pt x="1092" y="2399"/>
                    </a:lnTo>
                    <a:lnTo>
                      <a:pt x="1248" y="2379"/>
                    </a:lnTo>
                    <a:lnTo>
                      <a:pt x="1404" y="2321"/>
                    </a:lnTo>
                    <a:lnTo>
                      <a:pt x="1541" y="2243"/>
                    </a:lnTo>
                    <a:lnTo>
                      <a:pt x="1658" y="2145"/>
                    </a:lnTo>
                    <a:lnTo>
                      <a:pt x="1775" y="2048"/>
                    </a:lnTo>
                    <a:lnTo>
                      <a:pt x="1892" y="1931"/>
                    </a:lnTo>
                    <a:lnTo>
                      <a:pt x="1989" y="1814"/>
                    </a:lnTo>
                    <a:lnTo>
                      <a:pt x="2087" y="1678"/>
                    </a:lnTo>
                    <a:lnTo>
                      <a:pt x="2223" y="1385"/>
                    </a:lnTo>
                    <a:lnTo>
                      <a:pt x="2282" y="1249"/>
                    </a:lnTo>
                    <a:lnTo>
                      <a:pt x="2321" y="1112"/>
                    </a:lnTo>
                    <a:lnTo>
                      <a:pt x="2360" y="976"/>
                    </a:lnTo>
                    <a:lnTo>
                      <a:pt x="2360" y="839"/>
                    </a:lnTo>
                    <a:lnTo>
                      <a:pt x="2340" y="703"/>
                    </a:lnTo>
                    <a:lnTo>
                      <a:pt x="2301" y="586"/>
                    </a:lnTo>
                    <a:lnTo>
                      <a:pt x="2243" y="469"/>
                    </a:lnTo>
                    <a:lnTo>
                      <a:pt x="2165" y="371"/>
                    </a:lnTo>
                    <a:lnTo>
                      <a:pt x="2087" y="274"/>
                    </a:lnTo>
                    <a:lnTo>
                      <a:pt x="1970" y="196"/>
                    </a:lnTo>
                    <a:lnTo>
                      <a:pt x="1872" y="137"/>
                    </a:lnTo>
                    <a:lnTo>
                      <a:pt x="1736" y="79"/>
                    </a:lnTo>
                    <a:lnTo>
                      <a:pt x="1619" y="40"/>
                    </a:lnTo>
                    <a:lnTo>
                      <a:pt x="1482" y="2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0" name="Google Shape;15200;p32"/>
              <p:cNvSpPr/>
              <p:nvPr/>
            </p:nvSpPr>
            <p:spPr>
              <a:xfrm>
                <a:off x="6224164" y="6021567"/>
                <a:ext cx="103919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302" extrusionOk="0">
                    <a:moveTo>
                      <a:pt x="1385" y="1"/>
                    </a:moveTo>
                    <a:lnTo>
                      <a:pt x="1248" y="20"/>
                    </a:lnTo>
                    <a:lnTo>
                      <a:pt x="1131" y="40"/>
                    </a:lnTo>
                    <a:lnTo>
                      <a:pt x="1014" y="79"/>
                    </a:lnTo>
                    <a:lnTo>
                      <a:pt x="897" y="137"/>
                    </a:lnTo>
                    <a:lnTo>
                      <a:pt x="761" y="215"/>
                    </a:lnTo>
                    <a:lnTo>
                      <a:pt x="644" y="293"/>
                    </a:lnTo>
                    <a:lnTo>
                      <a:pt x="430" y="488"/>
                    </a:lnTo>
                    <a:lnTo>
                      <a:pt x="332" y="605"/>
                    </a:lnTo>
                    <a:lnTo>
                      <a:pt x="254" y="722"/>
                    </a:lnTo>
                    <a:lnTo>
                      <a:pt x="176" y="839"/>
                    </a:lnTo>
                    <a:lnTo>
                      <a:pt x="118" y="976"/>
                    </a:lnTo>
                    <a:lnTo>
                      <a:pt x="59" y="1112"/>
                    </a:lnTo>
                    <a:lnTo>
                      <a:pt x="20" y="1229"/>
                    </a:lnTo>
                    <a:lnTo>
                      <a:pt x="1" y="1366"/>
                    </a:lnTo>
                    <a:lnTo>
                      <a:pt x="20" y="1502"/>
                    </a:lnTo>
                    <a:lnTo>
                      <a:pt x="40" y="1639"/>
                    </a:lnTo>
                    <a:lnTo>
                      <a:pt x="79" y="1756"/>
                    </a:lnTo>
                    <a:lnTo>
                      <a:pt x="157" y="1892"/>
                    </a:lnTo>
                    <a:lnTo>
                      <a:pt x="254" y="2009"/>
                    </a:lnTo>
                    <a:lnTo>
                      <a:pt x="391" y="2126"/>
                    </a:lnTo>
                    <a:lnTo>
                      <a:pt x="527" y="2204"/>
                    </a:lnTo>
                    <a:lnTo>
                      <a:pt x="664" y="2263"/>
                    </a:lnTo>
                    <a:lnTo>
                      <a:pt x="819" y="2282"/>
                    </a:lnTo>
                    <a:lnTo>
                      <a:pt x="995" y="2302"/>
                    </a:lnTo>
                    <a:lnTo>
                      <a:pt x="1151" y="2302"/>
                    </a:lnTo>
                    <a:lnTo>
                      <a:pt x="1307" y="2263"/>
                    </a:lnTo>
                    <a:lnTo>
                      <a:pt x="1443" y="2224"/>
                    </a:lnTo>
                    <a:lnTo>
                      <a:pt x="1599" y="2146"/>
                    </a:lnTo>
                    <a:lnTo>
                      <a:pt x="1736" y="2068"/>
                    </a:lnTo>
                    <a:lnTo>
                      <a:pt x="1872" y="1990"/>
                    </a:lnTo>
                    <a:lnTo>
                      <a:pt x="1989" y="1892"/>
                    </a:lnTo>
                    <a:lnTo>
                      <a:pt x="2223" y="1658"/>
                    </a:lnTo>
                    <a:lnTo>
                      <a:pt x="2301" y="1541"/>
                    </a:lnTo>
                    <a:lnTo>
                      <a:pt x="2399" y="1424"/>
                    </a:lnTo>
                    <a:lnTo>
                      <a:pt x="2457" y="1307"/>
                    </a:lnTo>
                    <a:lnTo>
                      <a:pt x="2496" y="1171"/>
                    </a:lnTo>
                    <a:lnTo>
                      <a:pt x="2535" y="1034"/>
                    </a:lnTo>
                    <a:lnTo>
                      <a:pt x="2535" y="898"/>
                    </a:lnTo>
                    <a:lnTo>
                      <a:pt x="2496" y="781"/>
                    </a:lnTo>
                    <a:lnTo>
                      <a:pt x="2457" y="664"/>
                    </a:lnTo>
                    <a:lnTo>
                      <a:pt x="2399" y="547"/>
                    </a:lnTo>
                    <a:lnTo>
                      <a:pt x="2321" y="449"/>
                    </a:lnTo>
                    <a:lnTo>
                      <a:pt x="2243" y="352"/>
                    </a:lnTo>
                    <a:lnTo>
                      <a:pt x="2126" y="274"/>
                    </a:lnTo>
                    <a:lnTo>
                      <a:pt x="2028" y="196"/>
                    </a:lnTo>
                    <a:lnTo>
                      <a:pt x="1892" y="137"/>
                    </a:lnTo>
                    <a:lnTo>
                      <a:pt x="1775" y="79"/>
                    </a:lnTo>
                    <a:lnTo>
                      <a:pt x="1638" y="40"/>
                    </a:lnTo>
                    <a:lnTo>
                      <a:pt x="1521" y="20"/>
                    </a:lnTo>
                    <a:lnTo>
                      <a:pt x="13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1" name="Google Shape;15201;p32"/>
              <p:cNvSpPr/>
              <p:nvPr/>
            </p:nvSpPr>
            <p:spPr>
              <a:xfrm>
                <a:off x="6367995" y="5987228"/>
                <a:ext cx="103099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2302" extrusionOk="0">
                    <a:moveTo>
                      <a:pt x="1385" y="0"/>
                    </a:moveTo>
                    <a:lnTo>
                      <a:pt x="1248" y="20"/>
                    </a:lnTo>
                    <a:lnTo>
                      <a:pt x="1131" y="39"/>
                    </a:lnTo>
                    <a:lnTo>
                      <a:pt x="995" y="78"/>
                    </a:lnTo>
                    <a:lnTo>
                      <a:pt x="878" y="137"/>
                    </a:lnTo>
                    <a:lnTo>
                      <a:pt x="761" y="195"/>
                    </a:lnTo>
                    <a:lnTo>
                      <a:pt x="644" y="293"/>
                    </a:lnTo>
                    <a:lnTo>
                      <a:pt x="429" y="488"/>
                    </a:lnTo>
                    <a:lnTo>
                      <a:pt x="332" y="585"/>
                    </a:lnTo>
                    <a:lnTo>
                      <a:pt x="254" y="722"/>
                    </a:lnTo>
                    <a:lnTo>
                      <a:pt x="176" y="839"/>
                    </a:lnTo>
                    <a:lnTo>
                      <a:pt x="98" y="956"/>
                    </a:lnTo>
                    <a:lnTo>
                      <a:pt x="59" y="1092"/>
                    </a:lnTo>
                    <a:lnTo>
                      <a:pt x="20" y="1229"/>
                    </a:lnTo>
                    <a:lnTo>
                      <a:pt x="0" y="1365"/>
                    </a:lnTo>
                    <a:lnTo>
                      <a:pt x="0" y="1502"/>
                    </a:lnTo>
                    <a:lnTo>
                      <a:pt x="20" y="1638"/>
                    </a:lnTo>
                    <a:lnTo>
                      <a:pt x="78" y="1755"/>
                    </a:lnTo>
                    <a:lnTo>
                      <a:pt x="156" y="1892"/>
                    </a:lnTo>
                    <a:lnTo>
                      <a:pt x="254" y="2009"/>
                    </a:lnTo>
                    <a:lnTo>
                      <a:pt x="371" y="2106"/>
                    </a:lnTo>
                    <a:lnTo>
                      <a:pt x="507" y="2184"/>
                    </a:lnTo>
                    <a:lnTo>
                      <a:pt x="663" y="2243"/>
                    </a:lnTo>
                    <a:lnTo>
                      <a:pt x="819" y="2282"/>
                    </a:lnTo>
                    <a:lnTo>
                      <a:pt x="975" y="2301"/>
                    </a:lnTo>
                    <a:lnTo>
                      <a:pt x="1131" y="2282"/>
                    </a:lnTo>
                    <a:lnTo>
                      <a:pt x="1287" y="2262"/>
                    </a:lnTo>
                    <a:lnTo>
                      <a:pt x="1443" y="2204"/>
                    </a:lnTo>
                    <a:lnTo>
                      <a:pt x="1599" y="2145"/>
                    </a:lnTo>
                    <a:lnTo>
                      <a:pt x="1736" y="2067"/>
                    </a:lnTo>
                    <a:lnTo>
                      <a:pt x="1853" y="1989"/>
                    </a:lnTo>
                    <a:lnTo>
                      <a:pt x="1989" y="1872"/>
                    </a:lnTo>
                    <a:lnTo>
                      <a:pt x="2204" y="1658"/>
                    </a:lnTo>
                    <a:lnTo>
                      <a:pt x="2301" y="1541"/>
                    </a:lnTo>
                    <a:lnTo>
                      <a:pt x="2379" y="1424"/>
                    </a:lnTo>
                    <a:lnTo>
                      <a:pt x="2457" y="1307"/>
                    </a:lnTo>
                    <a:lnTo>
                      <a:pt x="2496" y="1170"/>
                    </a:lnTo>
                    <a:lnTo>
                      <a:pt x="2516" y="1034"/>
                    </a:lnTo>
                    <a:lnTo>
                      <a:pt x="2516" y="897"/>
                    </a:lnTo>
                    <a:lnTo>
                      <a:pt x="2496" y="780"/>
                    </a:lnTo>
                    <a:lnTo>
                      <a:pt x="2457" y="663"/>
                    </a:lnTo>
                    <a:lnTo>
                      <a:pt x="2399" y="546"/>
                    </a:lnTo>
                    <a:lnTo>
                      <a:pt x="2321" y="449"/>
                    </a:lnTo>
                    <a:lnTo>
                      <a:pt x="2223" y="351"/>
                    </a:lnTo>
                    <a:lnTo>
                      <a:pt x="2126" y="254"/>
                    </a:lnTo>
                    <a:lnTo>
                      <a:pt x="2009" y="176"/>
                    </a:lnTo>
                    <a:lnTo>
                      <a:pt x="1892" y="117"/>
                    </a:lnTo>
                    <a:lnTo>
                      <a:pt x="1775" y="78"/>
                    </a:lnTo>
                    <a:lnTo>
                      <a:pt x="1638" y="39"/>
                    </a:lnTo>
                    <a:lnTo>
                      <a:pt x="1502" y="20"/>
                    </a:lnTo>
                    <a:lnTo>
                      <a:pt x="1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2" name="Google Shape;15202;p32"/>
              <p:cNvSpPr/>
              <p:nvPr/>
            </p:nvSpPr>
            <p:spPr>
              <a:xfrm>
                <a:off x="6510187" y="6016773"/>
                <a:ext cx="103140" cy="93552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83" extrusionOk="0">
                    <a:moveTo>
                      <a:pt x="1249" y="1"/>
                    </a:moveTo>
                    <a:lnTo>
                      <a:pt x="1132" y="20"/>
                    </a:lnTo>
                    <a:lnTo>
                      <a:pt x="1015" y="79"/>
                    </a:lnTo>
                    <a:lnTo>
                      <a:pt x="878" y="118"/>
                    </a:lnTo>
                    <a:lnTo>
                      <a:pt x="761" y="196"/>
                    </a:lnTo>
                    <a:lnTo>
                      <a:pt x="644" y="274"/>
                    </a:lnTo>
                    <a:lnTo>
                      <a:pt x="430" y="469"/>
                    </a:lnTo>
                    <a:lnTo>
                      <a:pt x="332" y="586"/>
                    </a:lnTo>
                    <a:lnTo>
                      <a:pt x="254" y="703"/>
                    </a:lnTo>
                    <a:lnTo>
                      <a:pt x="176" y="820"/>
                    </a:lnTo>
                    <a:lnTo>
                      <a:pt x="98" y="956"/>
                    </a:lnTo>
                    <a:lnTo>
                      <a:pt x="59" y="1093"/>
                    </a:lnTo>
                    <a:lnTo>
                      <a:pt x="20" y="1229"/>
                    </a:lnTo>
                    <a:lnTo>
                      <a:pt x="1" y="1366"/>
                    </a:lnTo>
                    <a:lnTo>
                      <a:pt x="1" y="1483"/>
                    </a:lnTo>
                    <a:lnTo>
                      <a:pt x="40" y="1619"/>
                    </a:lnTo>
                    <a:lnTo>
                      <a:pt x="79" y="1756"/>
                    </a:lnTo>
                    <a:lnTo>
                      <a:pt x="157" y="1892"/>
                    </a:lnTo>
                    <a:lnTo>
                      <a:pt x="254" y="2009"/>
                    </a:lnTo>
                    <a:lnTo>
                      <a:pt x="371" y="2107"/>
                    </a:lnTo>
                    <a:lnTo>
                      <a:pt x="508" y="2185"/>
                    </a:lnTo>
                    <a:lnTo>
                      <a:pt x="664" y="2243"/>
                    </a:lnTo>
                    <a:lnTo>
                      <a:pt x="820" y="2282"/>
                    </a:lnTo>
                    <a:lnTo>
                      <a:pt x="1132" y="2282"/>
                    </a:lnTo>
                    <a:lnTo>
                      <a:pt x="1288" y="2263"/>
                    </a:lnTo>
                    <a:lnTo>
                      <a:pt x="1444" y="2204"/>
                    </a:lnTo>
                    <a:lnTo>
                      <a:pt x="1600" y="2146"/>
                    </a:lnTo>
                    <a:lnTo>
                      <a:pt x="1736" y="2068"/>
                    </a:lnTo>
                    <a:lnTo>
                      <a:pt x="1853" y="1970"/>
                    </a:lnTo>
                    <a:lnTo>
                      <a:pt x="1990" y="1873"/>
                    </a:lnTo>
                    <a:lnTo>
                      <a:pt x="2204" y="1639"/>
                    </a:lnTo>
                    <a:lnTo>
                      <a:pt x="2302" y="1541"/>
                    </a:lnTo>
                    <a:lnTo>
                      <a:pt x="2380" y="1424"/>
                    </a:lnTo>
                    <a:lnTo>
                      <a:pt x="2458" y="1288"/>
                    </a:lnTo>
                    <a:lnTo>
                      <a:pt x="2497" y="1151"/>
                    </a:lnTo>
                    <a:lnTo>
                      <a:pt x="2516" y="1015"/>
                    </a:lnTo>
                    <a:lnTo>
                      <a:pt x="2516" y="898"/>
                    </a:lnTo>
                    <a:lnTo>
                      <a:pt x="2497" y="761"/>
                    </a:lnTo>
                    <a:lnTo>
                      <a:pt x="2458" y="644"/>
                    </a:lnTo>
                    <a:lnTo>
                      <a:pt x="2399" y="527"/>
                    </a:lnTo>
                    <a:lnTo>
                      <a:pt x="2321" y="430"/>
                    </a:lnTo>
                    <a:lnTo>
                      <a:pt x="2224" y="332"/>
                    </a:lnTo>
                    <a:lnTo>
                      <a:pt x="2126" y="254"/>
                    </a:lnTo>
                    <a:lnTo>
                      <a:pt x="2009" y="176"/>
                    </a:lnTo>
                    <a:lnTo>
                      <a:pt x="1892" y="118"/>
                    </a:lnTo>
                    <a:lnTo>
                      <a:pt x="1775" y="59"/>
                    </a:lnTo>
                    <a:lnTo>
                      <a:pt x="1639" y="20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3" name="Google Shape;15203;p32"/>
              <p:cNvSpPr/>
              <p:nvPr/>
            </p:nvSpPr>
            <p:spPr>
              <a:xfrm>
                <a:off x="7440255" y="5983212"/>
                <a:ext cx="233326" cy="23734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5792" extrusionOk="0">
                    <a:moveTo>
                      <a:pt x="5577" y="1"/>
                    </a:moveTo>
                    <a:lnTo>
                      <a:pt x="5538" y="20"/>
                    </a:lnTo>
                    <a:lnTo>
                      <a:pt x="5499" y="40"/>
                    </a:lnTo>
                    <a:lnTo>
                      <a:pt x="0" y="5753"/>
                    </a:lnTo>
                    <a:lnTo>
                      <a:pt x="0" y="5772"/>
                    </a:lnTo>
                    <a:lnTo>
                      <a:pt x="20" y="5792"/>
                    </a:lnTo>
                    <a:lnTo>
                      <a:pt x="39" y="5772"/>
                    </a:lnTo>
                    <a:lnTo>
                      <a:pt x="5655" y="196"/>
                    </a:lnTo>
                    <a:lnTo>
                      <a:pt x="5674" y="157"/>
                    </a:lnTo>
                    <a:lnTo>
                      <a:pt x="5694" y="118"/>
                    </a:lnTo>
                    <a:lnTo>
                      <a:pt x="5674" y="79"/>
                    </a:lnTo>
                    <a:lnTo>
                      <a:pt x="5655" y="40"/>
                    </a:lnTo>
                    <a:lnTo>
                      <a:pt x="5616" y="20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4" name="Google Shape;15204;p32"/>
              <p:cNvSpPr/>
              <p:nvPr/>
            </p:nvSpPr>
            <p:spPr>
              <a:xfrm>
                <a:off x="7568883" y="5934490"/>
                <a:ext cx="148666" cy="155837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3803" extrusionOk="0">
                    <a:moveTo>
                      <a:pt x="3627" y="0"/>
                    </a:moveTo>
                    <a:lnTo>
                      <a:pt x="2750" y="215"/>
                    </a:lnTo>
                    <a:lnTo>
                      <a:pt x="2321" y="332"/>
                    </a:lnTo>
                    <a:lnTo>
                      <a:pt x="1892" y="468"/>
                    </a:lnTo>
                    <a:lnTo>
                      <a:pt x="1482" y="624"/>
                    </a:lnTo>
                    <a:lnTo>
                      <a:pt x="1287" y="722"/>
                    </a:lnTo>
                    <a:lnTo>
                      <a:pt x="1092" y="839"/>
                    </a:lnTo>
                    <a:lnTo>
                      <a:pt x="917" y="956"/>
                    </a:lnTo>
                    <a:lnTo>
                      <a:pt x="741" y="1112"/>
                    </a:lnTo>
                    <a:lnTo>
                      <a:pt x="566" y="1248"/>
                    </a:lnTo>
                    <a:lnTo>
                      <a:pt x="429" y="1424"/>
                    </a:lnTo>
                    <a:lnTo>
                      <a:pt x="293" y="1599"/>
                    </a:lnTo>
                    <a:lnTo>
                      <a:pt x="195" y="1794"/>
                    </a:lnTo>
                    <a:lnTo>
                      <a:pt x="98" y="2009"/>
                    </a:lnTo>
                    <a:lnTo>
                      <a:pt x="39" y="2223"/>
                    </a:lnTo>
                    <a:lnTo>
                      <a:pt x="0" y="2438"/>
                    </a:lnTo>
                    <a:lnTo>
                      <a:pt x="0" y="2652"/>
                    </a:lnTo>
                    <a:lnTo>
                      <a:pt x="20" y="2867"/>
                    </a:lnTo>
                    <a:lnTo>
                      <a:pt x="78" y="3081"/>
                    </a:lnTo>
                    <a:lnTo>
                      <a:pt x="137" y="3179"/>
                    </a:lnTo>
                    <a:lnTo>
                      <a:pt x="195" y="3276"/>
                    </a:lnTo>
                    <a:lnTo>
                      <a:pt x="273" y="3335"/>
                    </a:lnTo>
                    <a:lnTo>
                      <a:pt x="351" y="3354"/>
                    </a:lnTo>
                    <a:lnTo>
                      <a:pt x="390" y="3432"/>
                    </a:lnTo>
                    <a:lnTo>
                      <a:pt x="429" y="3491"/>
                    </a:lnTo>
                    <a:lnTo>
                      <a:pt x="488" y="3549"/>
                    </a:lnTo>
                    <a:lnTo>
                      <a:pt x="585" y="3588"/>
                    </a:lnTo>
                    <a:lnTo>
                      <a:pt x="761" y="3666"/>
                    </a:lnTo>
                    <a:lnTo>
                      <a:pt x="917" y="3725"/>
                    </a:lnTo>
                    <a:lnTo>
                      <a:pt x="1131" y="3783"/>
                    </a:lnTo>
                    <a:lnTo>
                      <a:pt x="1365" y="3803"/>
                    </a:lnTo>
                    <a:lnTo>
                      <a:pt x="1599" y="3803"/>
                    </a:lnTo>
                    <a:lnTo>
                      <a:pt x="1814" y="3764"/>
                    </a:lnTo>
                    <a:lnTo>
                      <a:pt x="2048" y="3705"/>
                    </a:lnTo>
                    <a:lnTo>
                      <a:pt x="2262" y="3608"/>
                    </a:lnTo>
                    <a:lnTo>
                      <a:pt x="2457" y="3491"/>
                    </a:lnTo>
                    <a:lnTo>
                      <a:pt x="2633" y="3354"/>
                    </a:lnTo>
                    <a:lnTo>
                      <a:pt x="2808" y="3198"/>
                    </a:lnTo>
                    <a:lnTo>
                      <a:pt x="2964" y="3023"/>
                    </a:lnTo>
                    <a:lnTo>
                      <a:pt x="3101" y="2847"/>
                    </a:lnTo>
                    <a:lnTo>
                      <a:pt x="3218" y="2633"/>
                    </a:lnTo>
                    <a:lnTo>
                      <a:pt x="3315" y="2438"/>
                    </a:lnTo>
                    <a:lnTo>
                      <a:pt x="3393" y="2223"/>
                    </a:lnTo>
                    <a:lnTo>
                      <a:pt x="3471" y="1989"/>
                    </a:lnTo>
                    <a:lnTo>
                      <a:pt x="3530" y="1775"/>
                    </a:lnTo>
                    <a:lnTo>
                      <a:pt x="3608" y="1326"/>
                    </a:lnTo>
                    <a:lnTo>
                      <a:pt x="3627" y="897"/>
                    </a:lnTo>
                    <a:lnTo>
                      <a:pt x="3627" y="449"/>
                    </a:lnTo>
                    <a:lnTo>
                      <a:pt x="36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1561;p4"/>
          <p:cNvSpPr/>
          <p:nvPr userDrawn="1"/>
        </p:nvSpPr>
        <p:spPr>
          <a:xfrm>
            <a:off x="282102" y="103171"/>
            <a:ext cx="575901" cy="538855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Nerko One"/>
              <a:buNone/>
              <a:defRPr sz="38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●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○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■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●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○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■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●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○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■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1" r:id="rId3"/>
    <p:sldLayoutId id="2147483677" r:id="rId4"/>
    <p:sldLayoutId id="2147483678" r:id="rId5"/>
    <p:sldLayoutId id="214748368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0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51435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249689" y="743170"/>
            <a:ext cx="6644624" cy="1644038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buClrTx/>
              <a:defRPr/>
            </a:pPr>
            <a:r>
              <a:rPr lang="en-US" altLang="zh-CN" sz="4500" kern="80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45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5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120</a:t>
            </a:r>
            <a:endParaRPr lang="en-US" altLang="zh-CN" sz="4500" kern="80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buClrTx/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PHÉP CỘNG PHÂN SỐ</a:t>
            </a:r>
            <a:endParaRPr lang="zh-CN" altLang="en-US" sz="4500" kern="800" dirty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1986141" y="3119155"/>
            <a:ext cx="5592296" cy="3808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giáo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khoa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smtClean="0">
                <a:solidFill>
                  <a:prstClr val="black"/>
                </a:solidFill>
                <a:latin typeface="Calibri" panose="020F0502020204030204"/>
              </a:rPr>
              <a:t>46)</a:t>
            </a:r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" y="-224"/>
            <a:ext cx="9144793" cy="5143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1220751"/>
            <a:ext cx="7436921" cy="2417324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4129528"/>
            <a:ext cx="9147651" cy="1017677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4" y="3403476"/>
            <a:ext cx="1186937" cy="1740024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0" y="4019962"/>
            <a:ext cx="1448772" cy="1123538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305883"/>
            <a:ext cx="2648336" cy="830151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1" y="4365535"/>
            <a:ext cx="2688868" cy="710589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8214"/>
            <a:ext cx="533065" cy="6679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1" y="794372"/>
            <a:ext cx="488242" cy="50527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2373055" y="995654"/>
            <a:ext cx="1000161" cy="90607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9" y="2955580"/>
            <a:ext cx="713599" cy="764978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6" y="725993"/>
            <a:ext cx="600945" cy="1046646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" y="2533704"/>
            <a:ext cx="790470" cy="12139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012284" y="1945230"/>
            <a:ext cx="696474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4851" y="418117"/>
                <a:ext cx="7574124" cy="136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smtClean="0">
                    <a:solidFill>
                      <a:srgbClr val="0070C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Bài 3: </a:t>
                </a:r>
                <a:r>
                  <a:rPr lang="en-US" sz="24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Hai vòi nước cùng chảy vào một bể nước.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bể. Vòi thứ </a:t>
                </a:r>
                <a:r>
                  <a:rPr lang="en-US" sz="24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hai </a:t>
                </a:r>
                <a:r>
                  <a:rPr lang="en-US" sz="24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bể.</a:t>
                </a:r>
                <a:r>
                  <a:rPr lang="en-US" sz="24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Hỏi cả hai vòi chảy được mấy phần bể nước?</a:t>
                </a:r>
                <a:endParaRPr lang="en-US" sz="2400" b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1" y="418117"/>
                <a:ext cx="7574124" cy="1364476"/>
              </a:xfrm>
              <a:prstGeom prst="rect">
                <a:avLst/>
              </a:prstGeom>
              <a:blipFill>
                <a:blip r:embed="rId3"/>
                <a:stretch>
                  <a:fillRect l="-1288" t="-3587" r="-1691" b="-9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8176" y="1865917"/>
                <a:ext cx="7574124" cy="2640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smtClean="0">
                    <a:solidFill>
                      <a:srgbClr val="0070C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</a:t>
                </a:r>
                <a:r>
                  <a:rPr lang="en-US" sz="24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ả hai vòi chảy được số phần bể nước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bể </a:t>
                </a:r>
                <a:r>
                  <a:rPr lang="en-US" sz="24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nước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6" y="1865917"/>
                <a:ext cx="7574124" cy="2640338"/>
              </a:xfrm>
              <a:prstGeom prst="rect">
                <a:avLst/>
              </a:prstGeom>
              <a:blipFill>
                <a:blip r:embed="rId4"/>
                <a:stretch>
                  <a:fillRect b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1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" y="-224"/>
            <a:ext cx="9144793" cy="5143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1220751"/>
            <a:ext cx="7436921" cy="2417324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4129528"/>
            <a:ext cx="9147651" cy="1017677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4" y="3403476"/>
            <a:ext cx="1186937" cy="1740024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0" y="4019962"/>
            <a:ext cx="1448772" cy="1123538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305883"/>
            <a:ext cx="2648336" cy="830151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1" y="4365535"/>
            <a:ext cx="2688868" cy="710589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8214"/>
            <a:ext cx="533065" cy="6679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1" y="794372"/>
            <a:ext cx="488242" cy="50527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2373055" y="995654"/>
            <a:ext cx="1000161" cy="90607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9" y="2955580"/>
            <a:ext cx="713599" cy="764978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6" y="725993"/>
            <a:ext cx="600945" cy="1046646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" y="2533704"/>
            <a:ext cx="790470" cy="12139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012284" y="1945230"/>
            <a:ext cx="696474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 dò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91" y="604524"/>
            <a:ext cx="8663004" cy="2049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chemeClr val="tx2"/>
                </a:solidFill>
                <a:latin typeface="Fujiyama" pitchFamily="50" charset="0"/>
              </a:rPr>
              <a:t>Thứ</a:t>
            </a:r>
            <a:r>
              <a:rPr lang="en-US" sz="3600" b="1" dirty="0">
                <a:solidFill>
                  <a:schemeClr val="tx2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tx2"/>
                </a:solidFill>
                <a:latin typeface="Fujiyama" pitchFamily="50" charset="0"/>
              </a:rPr>
              <a:t>ngày</a:t>
            </a:r>
            <a:r>
              <a:rPr lang="en-US" sz="3600" b="1" dirty="0">
                <a:solidFill>
                  <a:schemeClr val="tx2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tx2"/>
                </a:solidFill>
                <a:latin typeface="Fujiyama" pitchFamily="50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tx2"/>
                </a:solidFill>
                <a:latin typeface="Fujiyama" pitchFamily="50" charset="0"/>
              </a:rPr>
              <a:t>năm</a:t>
            </a:r>
            <a:r>
              <a:rPr lang="en-US" sz="3600" b="1" dirty="0">
                <a:solidFill>
                  <a:schemeClr val="tx2"/>
                </a:solidFill>
                <a:latin typeface="Fujiyama" pitchFamily="50" charset="0"/>
              </a:rPr>
              <a:t> ….</a:t>
            </a: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chemeClr val="tx2"/>
                </a:solidFill>
                <a:latin typeface="Fujiyama" pitchFamily="50" charset="0"/>
              </a:rPr>
              <a:t>Bài</a:t>
            </a:r>
            <a:r>
              <a:rPr lang="en-US" sz="3600" b="1" dirty="0">
                <a:solidFill>
                  <a:schemeClr val="tx2"/>
                </a:solidFill>
                <a:latin typeface="Fujiyama" pitchFamily="50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Fujiyama" pitchFamily="50" charset="0"/>
              </a:rPr>
              <a:t>120</a:t>
            </a:r>
            <a:endParaRPr lang="en-US" sz="3600" b="1" dirty="0">
              <a:solidFill>
                <a:schemeClr val="tx2"/>
              </a:solidFill>
              <a:latin typeface="Fujiyama" pitchFamily="50" charset="0"/>
            </a:endParaRP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 smtClean="0">
                <a:solidFill>
                  <a:schemeClr val="tx2"/>
                </a:solidFill>
                <a:latin typeface="Fujiyama" pitchFamily="50" charset="0"/>
              </a:rPr>
              <a:t>Phép</a:t>
            </a:r>
            <a:r>
              <a:rPr lang="en-US" sz="3600" b="1" dirty="0" smtClean="0">
                <a:solidFill>
                  <a:schemeClr val="tx2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Fujiyama" pitchFamily="50" charset="0"/>
              </a:rPr>
              <a:t>cộng</a:t>
            </a:r>
            <a:r>
              <a:rPr lang="en-US" sz="3600" b="1" dirty="0" smtClean="0">
                <a:solidFill>
                  <a:schemeClr val="tx2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Fujiyama" pitchFamily="50" charset="0"/>
              </a:rPr>
              <a:t>phân</a:t>
            </a:r>
            <a:r>
              <a:rPr lang="en-US" sz="3600" b="1" dirty="0" smtClean="0">
                <a:solidFill>
                  <a:schemeClr val="tx2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Fujiyama" pitchFamily="50" charset="0"/>
              </a:rPr>
              <a:t>số</a:t>
            </a:r>
            <a:endParaRPr lang="en-US" sz="3600" b="1" dirty="0">
              <a:solidFill>
                <a:schemeClr val="tx2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9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" y="-224"/>
            <a:ext cx="9144793" cy="5143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1220751"/>
            <a:ext cx="7436921" cy="2417324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4129528"/>
            <a:ext cx="9147651" cy="1017677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4" y="3403476"/>
            <a:ext cx="1186937" cy="1740024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0" y="4019962"/>
            <a:ext cx="1448772" cy="1123538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305883"/>
            <a:ext cx="2648336" cy="830151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1" y="4365535"/>
            <a:ext cx="2688868" cy="710589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8214"/>
            <a:ext cx="533065" cy="6679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1" y="794372"/>
            <a:ext cx="488242" cy="50527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2373055" y="995654"/>
            <a:ext cx="1000161" cy="90607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9" y="2955580"/>
            <a:ext cx="713599" cy="764978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6" y="725993"/>
            <a:ext cx="600945" cy="1046646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" y="2533704"/>
            <a:ext cx="790470" cy="12139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012284" y="1945230"/>
            <a:ext cx="696474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Khám phá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6" y="252309"/>
            <a:ext cx="3248478" cy="1476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64" y="299939"/>
            <a:ext cx="914528" cy="143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51" y="252309"/>
            <a:ext cx="1286054" cy="885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685" y="299939"/>
            <a:ext cx="2000529" cy="130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239" y="2470048"/>
            <a:ext cx="4191585" cy="51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89722" y="1859112"/>
                <a:ext cx="36400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2" y="1859112"/>
                <a:ext cx="364009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17576" y="2914452"/>
                <a:ext cx="364009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76" y="2914452"/>
                <a:ext cx="364009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08922" y="2928072"/>
                <a:ext cx="36400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8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922" y="2928072"/>
                <a:ext cx="364009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815585" y="2096382"/>
                <a:ext cx="1719676" cy="969785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0" kern="1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85" y="2096382"/>
                <a:ext cx="1719676" cy="969785"/>
              </a:xfrm>
              <a:prstGeom prst="roundRect">
                <a:avLst>
                  <a:gd name="adj" fmla="val 22000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37722" y="3672739"/>
                <a:ext cx="2851078" cy="873713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2" y="3672739"/>
                <a:ext cx="2851078" cy="873713"/>
              </a:xfrm>
              <a:prstGeom prst="roundRect">
                <a:avLst>
                  <a:gd name="adj" fmla="val 22000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56986" y="3735228"/>
                <a:ext cx="125293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986" y="3735228"/>
                <a:ext cx="1252931" cy="7936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18581" y="3732745"/>
                <a:ext cx="418703" cy="783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81" y="3732745"/>
                <a:ext cx="418703" cy="7839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31351" y="3726507"/>
                <a:ext cx="4109545" cy="81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hai bạn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kern="12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51" y="3726507"/>
                <a:ext cx="4109545" cy="811119"/>
              </a:xfrm>
              <a:prstGeom prst="rect">
                <a:avLst/>
              </a:prstGeom>
              <a:blipFill>
                <a:blip r:embed="rId14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8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66" name="Google Shape;16466;p48"/>
          <p:cNvGrpSpPr/>
          <p:nvPr/>
        </p:nvGrpSpPr>
        <p:grpSpPr>
          <a:xfrm>
            <a:off x="-22263" y="2431436"/>
            <a:ext cx="1495038" cy="1371579"/>
            <a:chOff x="-307100" y="7307725"/>
            <a:chExt cx="1403791" cy="1287505"/>
          </a:xfrm>
        </p:grpSpPr>
        <p:sp>
          <p:nvSpPr>
            <p:cNvPr id="16467" name="Google Shape;16467;p48"/>
            <p:cNvSpPr/>
            <p:nvPr/>
          </p:nvSpPr>
          <p:spPr>
            <a:xfrm>
              <a:off x="-307100" y="7307725"/>
              <a:ext cx="1403791" cy="1287505"/>
            </a:xfrm>
            <a:custGeom>
              <a:avLst/>
              <a:gdLst/>
              <a:ahLst/>
              <a:cxnLst/>
              <a:rect l="l" t="t" r="r" b="b"/>
              <a:pathLst>
                <a:path w="46368" h="42527" extrusionOk="0">
                  <a:moveTo>
                    <a:pt x="33830" y="1"/>
                  </a:moveTo>
                  <a:lnTo>
                    <a:pt x="33460" y="20"/>
                  </a:lnTo>
                  <a:lnTo>
                    <a:pt x="33089" y="59"/>
                  </a:lnTo>
                  <a:lnTo>
                    <a:pt x="32719" y="118"/>
                  </a:lnTo>
                  <a:lnTo>
                    <a:pt x="32368" y="196"/>
                  </a:lnTo>
                  <a:lnTo>
                    <a:pt x="32017" y="274"/>
                  </a:lnTo>
                  <a:lnTo>
                    <a:pt x="31666" y="371"/>
                  </a:lnTo>
                  <a:lnTo>
                    <a:pt x="31334" y="488"/>
                  </a:lnTo>
                  <a:lnTo>
                    <a:pt x="31022" y="605"/>
                  </a:lnTo>
                  <a:lnTo>
                    <a:pt x="30730" y="742"/>
                  </a:lnTo>
                  <a:lnTo>
                    <a:pt x="30437" y="878"/>
                  </a:lnTo>
                  <a:lnTo>
                    <a:pt x="30164" y="1054"/>
                  </a:lnTo>
                  <a:lnTo>
                    <a:pt x="29911" y="1210"/>
                  </a:lnTo>
                  <a:lnTo>
                    <a:pt x="29677" y="1405"/>
                  </a:lnTo>
                  <a:lnTo>
                    <a:pt x="29443" y="1580"/>
                  </a:lnTo>
                  <a:lnTo>
                    <a:pt x="29248" y="1775"/>
                  </a:lnTo>
                  <a:lnTo>
                    <a:pt x="29072" y="2009"/>
                  </a:lnTo>
                  <a:lnTo>
                    <a:pt x="28897" y="2243"/>
                  </a:lnTo>
                  <a:lnTo>
                    <a:pt x="28721" y="2477"/>
                  </a:lnTo>
                  <a:lnTo>
                    <a:pt x="28565" y="2731"/>
                  </a:lnTo>
                  <a:lnTo>
                    <a:pt x="28273" y="3277"/>
                  </a:lnTo>
                  <a:lnTo>
                    <a:pt x="28020" y="3842"/>
                  </a:lnTo>
                  <a:lnTo>
                    <a:pt x="27786" y="4427"/>
                  </a:lnTo>
                  <a:lnTo>
                    <a:pt x="27591" y="5012"/>
                  </a:lnTo>
                  <a:lnTo>
                    <a:pt x="27415" y="5597"/>
                  </a:lnTo>
                  <a:lnTo>
                    <a:pt x="27259" y="6162"/>
                  </a:lnTo>
                  <a:lnTo>
                    <a:pt x="26655" y="6065"/>
                  </a:lnTo>
                  <a:lnTo>
                    <a:pt x="26031" y="5987"/>
                  </a:lnTo>
                  <a:lnTo>
                    <a:pt x="25387" y="5948"/>
                  </a:lnTo>
                  <a:lnTo>
                    <a:pt x="24763" y="5928"/>
                  </a:lnTo>
                  <a:lnTo>
                    <a:pt x="24256" y="5948"/>
                  </a:lnTo>
                  <a:lnTo>
                    <a:pt x="23769" y="5967"/>
                  </a:lnTo>
                  <a:lnTo>
                    <a:pt x="23281" y="6006"/>
                  </a:lnTo>
                  <a:lnTo>
                    <a:pt x="22833" y="6045"/>
                  </a:lnTo>
                  <a:lnTo>
                    <a:pt x="21956" y="6162"/>
                  </a:lnTo>
                  <a:lnTo>
                    <a:pt x="21137" y="6299"/>
                  </a:lnTo>
                  <a:lnTo>
                    <a:pt x="20162" y="6435"/>
                  </a:lnTo>
                  <a:lnTo>
                    <a:pt x="19986" y="6474"/>
                  </a:lnTo>
                  <a:lnTo>
                    <a:pt x="19869" y="6513"/>
                  </a:lnTo>
                  <a:lnTo>
                    <a:pt x="19070" y="6708"/>
                  </a:lnTo>
                  <a:lnTo>
                    <a:pt x="18290" y="6923"/>
                  </a:lnTo>
                  <a:lnTo>
                    <a:pt x="17490" y="7176"/>
                  </a:lnTo>
                  <a:lnTo>
                    <a:pt x="16691" y="7449"/>
                  </a:lnTo>
                  <a:lnTo>
                    <a:pt x="16301" y="7625"/>
                  </a:lnTo>
                  <a:lnTo>
                    <a:pt x="15911" y="7800"/>
                  </a:lnTo>
                  <a:lnTo>
                    <a:pt x="15502" y="7976"/>
                  </a:lnTo>
                  <a:lnTo>
                    <a:pt x="15092" y="8190"/>
                  </a:lnTo>
                  <a:lnTo>
                    <a:pt x="14702" y="8424"/>
                  </a:lnTo>
                  <a:lnTo>
                    <a:pt x="14293" y="8678"/>
                  </a:lnTo>
                  <a:lnTo>
                    <a:pt x="13883" y="8951"/>
                  </a:lnTo>
                  <a:lnTo>
                    <a:pt x="13454" y="9263"/>
                  </a:lnTo>
                  <a:lnTo>
                    <a:pt x="13064" y="8795"/>
                  </a:lnTo>
                  <a:lnTo>
                    <a:pt x="12655" y="8327"/>
                  </a:lnTo>
                  <a:lnTo>
                    <a:pt x="12187" y="7859"/>
                  </a:lnTo>
                  <a:lnTo>
                    <a:pt x="11719" y="7410"/>
                  </a:lnTo>
                  <a:lnTo>
                    <a:pt x="11212" y="7001"/>
                  </a:lnTo>
                  <a:lnTo>
                    <a:pt x="10958" y="6806"/>
                  </a:lnTo>
                  <a:lnTo>
                    <a:pt x="10705" y="6611"/>
                  </a:lnTo>
                  <a:lnTo>
                    <a:pt x="10432" y="6455"/>
                  </a:lnTo>
                  <a:lnTo>
                    <a:pt x="10178" y="6299"/>
                  </a:lnTo>
                  <a:lnTo>
                    <a:pt x="9906" y="6162"/>
                  </a:lnTo>
                  <a:lnTo>
                    <a:pt x="9633" y="6045"/>
                  </a:lnTo>
                  <a:lnTo>
                    <a:pt x="9243" y="5909"/>
                  </a:lnTo>
                  <a:lnTo>
                    <a:pt x="8814" y="5811"/>
                  </a:lnTo>
                  <a:lnTo>
                    <a:pt x="8365" y="5753"/>
                  </a:lnTo>
                  <a:lnTo>
                    <a:pt x="7897" y="5733"/>
                  </a:lnTo>
                  <a:lnTo>
                    <a:pt x="7566" y="5733"/>
                  </a:lnTo>
                  <a:lnTo>
                    <a:pt x="7234" y="5772"/>
                  </a:lnTo>
                  <a:lnTo>
                    <a:pt x="6883" y="5811"/>
                  </a:lnTo>
                  <a:lnTo>
                    <a:pt x="6493" y="5870"/>
                  </a:lnTo>
                  <a:lnTo>
                    <a:pt x="6123" y="5967"/>
                  </a:lnTo>
                  <a:lnTo>
                    <a:pt x="5733" y="6065"/>
                  </a:lnTo>
                  <a:lnTo>
                    <a:pt x="5323" y="6201"/>
                  </a:lnTo>
                  <a:lnTo>
                    <a:pt x="4914" y="6357"/>
                  </a:lnTo>
                  <a:lnTo>
                    <a:pt x="4524" y="6533"/>
                  </a:lnTo>
                  <a:lnTo>
                    <a:pt x="4114" y="6728"/>
                  </a:lnTo>
                  <a:lnTo>
                    <a:pt x="3705" y="6942"/>
                  </a:lnTo>
                  <a:lnTo>
                    <a:pt x="3315" y="7196"/>
                  </a:lnTo>
                  <a:lnTo>
                    <a:pt x="2925" y="7488"/>
                  </a:lnTo>
                  <a:lnTo>
                    <a:pt x="2535" y="7781"/>
                  </a:lnTo>
                  <a:lnTo>
                    <a:pt x="2184" y="8132"/>
                  </a:lnTo>
                  <a:lnTo>
                    <a:pt x="1833" y="8483"/>
                  </a:lnTo>
                  <a:lnTo>
                    <a:pt x="1580" y="8795"/>
                  </a:lnTo>
                  <a:lnTo>
                    <a:pt x="1346" y="9107"/>
                  </a:lnTo>
                  <a:lnTo>
                    <a:pt x="1112" y="9419"/>
                  </a:lnTo>
                  <a:lnTo>
                    <a:pt x="917" y="9750"/>
                  </a:lnTo>
                  <a:lnTo>
                    <a:pt x="741" y="10082"/>
                  </a:lnTo>
                  <a:lnTo>
                    <a:pt x="585" y="10433"/>
                  </a:lnTo>
                  <a:lnTo>
                    <a:pt x="449" y="10784"/>
                  </a:lnTo>
                  <a:lnTo>
                    <a:pt x="312" y="11154"/>
                  </a:lnTo>
                  <a:lnTo>
                    <a:pt x="215" y="11524"/>
                  </a:lnTo>
                  <a:lnTo>
                    <a:pt x="137" y="11895"/>
                  </a:lnTo>
                  <a:lnTo>
                    <a:pt x="78" y="12285"/>
                  </a:lnTo>
                  <a:lnTo>
                    <a:pt x="20" y="12675"/>
                  </a:lnTo>
                  <a:lnTo>
                    <a:pt x="0" y="13084"/>
                  </a:lnTo>
                  <a:lnTo>
                    <a:pt x="0" y="13474"/>
                  </a:lnTo>
                  <a:lnTo>
                    <a:pt x="20" y="13884"/>
                  </a:lnTo>
                  <a:lnTo>
                    <a:pt x="59" y="14313"/>
                  </a:lnTo>
                  <a:lnTo>
                    <a:pt x="98" y="14625"/>
                  </a:lnTo>
                  <a:lnTo>
                    <a:pt x="137" y="14917"/>
                  </a:lnTo>
                  <a:lnTo>
                    <a:pt x="215" y="15210"/>
                  </a:lnTo>
                  <a:lnTo>
                    <a:pt x="273" y="15502"/>
                  </a:lnTo>
                  <a:lnTo>
                    <a:pt x="371" y="15775"/>
                  </a:lnTo>
                  <a:lnTo>
                    <a:pt x="449" y="16029"/>
                  </a:lnTo>
                  <a:lnTo>
                    <a:pt x="566" y="16302"/>
                  </a:lnTo>
                  <a:lnTo>
                    <a:pt x="683" y="16555"/>
                  </a:lnTo>
                  <a:lnTo>
                    <a:pt x="800" y="16789"/>
                  </a:lnTo>
                  <a:lnTo>
                    <a:pt x="936" y="17023"/>
                  </a:lnTo>
                  <a:lnTo>
                    <a:pt x="1073" y="17237"/>
                  </a:lnTo>
                  <a:lnTo>
                    <a:pt x="1229" y="17452"/>
                  </a:lnTo>
                  <a:lnTo>
                    <a:pt x="1385" y="17666"/>
                  </a:lnTo>
                  <a:lnTo>
                    <a:pt x="1560" y="17861"/>
                  </a:lnTo>
                  <a:lnTo>
                    <a:pt x="1755" y="18056"/>
                  </a:lnTo>
                  <a:lnTo>
                    <a:pt x="1950" y="18232"/>
                  </a:lnTo>
                  <a:lnTo>
                    <a:pt x="2145" y="18407"/>
                  </a:lnTo>
                  <a:lnTo>
                    <a:pt x="2360" y="18563"/>
                  </a:lnTo>
                  <a:lnTo>
                    <a:pt x="2574" y="18719"/>
                  </a:lnTo>
                  <a:lnTo>
                    <a:pt x="2808" y="18856"/>
                  </a:lnTo>
                  <a:lnTo>
                    <a:pt x="3042" y="18992"/>
                  </a:lnTo>
                  <a:lnTo>
                    <a:pt x="3296" y="19109"/>
                  </a:lnTo>
                  <a:lnTo>
                    <a:pt x="3549" y="19226"/>
                  </a:lnTo>
                  <a:lnTo>
                    <a:pt x="3803" y="19324"/>
                  </a:lnTo>
                  <a:lnTo>
                    <a:pt x="4075" y="19421"/>
                  </a:lnTo>
                  <a:lnTo>
                    <a:pt x="4368" y="19499"/>
                  </a:lnTo>
                  <a:lnTo>
                    <a:pt x="4660" y="19577"/>
                  </a:lnTo>
                  <a:lnTo>
                    <a:pt x="4953" y="19636"/>
                  </a:lnTo>
                  <a:lnTo>
                    <a:pt x="5577" y="19733"/>
                  </a:lnTo>
                  <a:lnTo>
                    <a:pt x="6220" y="19772"/>
                  </a:lnTo>
                  <a:lnTo>
                    <a:pt x="6025" y="20416"/>
                  </a:lnTo>
                  <a:lnTo>
                    <a:pt x="5869" y="21059"/>
                  </a:lnTo>
                  <a:lnTo>
                    <a:pt x="5713" y="21703"/>
                  </a:lnTo>
                  <a:lnTo>
                    <a:pt x="5616" y="22346"/>
                  </a:lnTo>
                  <a:lnTo>
                    <a:pt x="5518" y="22990"/>
                  </a:lnTo>
                  <a:lnTo>
                    <a:pt x="5460" y="23633"/>
                  </a:lnTo>
                  <a:lnTo>
                    <a:pt x="5440" y="24257"/>
                  </a:lnTo>
                  <a:lnTo>
                    <a:pt x="5421" y="24900"/>
                  </a:lnTo>
                  <a:lnTo>
                    <a:pt x="5440" y="25310"/>
                  </a:lnTo>
                  <a:lnTo>
                    <a:pt x="5479" y="25739"/>
                  </a:lnTo>
                  <a:lnTo>
                    <a:pt x="5518" y="26129"/>
                  </a:lnTo>
                  <a:lnTo>
                    <a:pt x="5577" y="26538"/>
                  </a:lnTo>
                  <a:lnTo>
                    <a:pt x="5674" y="26909"/>
                  </a:lnTo>
                  <a:lnTo>
                    <a:pt x="5772" y="27299"/>
                  </a:lnTo>
                  <a:lnTo>
                    <a:pt x="5869" y="27650"/>
                  </a:lnTo>
                  <a:lnTo>
                    <a:pt x="6006" y="28020"/>
                  </a:lnTo>
                  <a:lnTo>
                    <a:pt x="6162" y="28352"/>
                  </a:lnTo>
                  <a:lnTo>
                    <a:pt x="6318" y="28683"/>
                  </a:lnTo>
                  <a:lnTo>
                    <a:pt x="6493" y="29015"/>
                  </a:lnTo>
                  <a:lnTo>
                    <a:pt x="6688" y="29327"/>
                  </a:lnTo>
                  <a:lnTo>
                    <a:pt x="6903" y="29639"/>
                  </a:lnTo>
                  <a:lnTo>
                    <a:pt x="7117" y="29931"/>
                  </a:lnTo>
                  <a:lnTo>
                    <a:pt x="7371" y="30204"/>
                  </a:lnTo>
                  <a:lnTo>
                    <a:pt x="7624" y="30477"/>
                  </a:lnTo>
                  <a:lnTo>
                    <a:pt x="6142" y="31276"/>
                  </a:lnTo>
                  <a:lnTo>
                    <a:pt x="5967" y="31393"/>
                  </a:lnTo>
                  <a:lnTo>
                    <a:pt x="5830" y="31510"/>
                  </a:lnTo>
                  <a:lnTo>
                    <a:pt x="5694" y="31647"/>
                  </a:lnTo>
                  <a:lnTo>
                    <a:pt x="5596" y="31803"/>
                  </a:lnTo>
                  <a:lnTo>
                    <a:pt x="5499" y="31978"/>
                  </a:lnTo>
                  <a:lnTo>
                    <a:pt x="5440" y="32154"/>
                  </a:lnTo>
                  <a:lnTo>
                    <a:pt x="5401" y="32349"/>
                  </a:lnTo>
                  <a:lnTo>
                    <a:pt x="5401" y="32544"/>
                  </a:lnTo>
                  <a:lnTo>
                    <a:pt x="5401" y="32739"/>
                  </a:lnTo>
                  <a:lnTo>
                    <a:pt x="5440" y="32914"/>
                  </a:lnTo>
                  <a:lnTo>
                    <a:pt x="5499" y="33090"/>
                  </a:lnTo>
                  <a:lnTo>
                    <a:pt x="5596" y="33265"/>
                  </a:lnTo>
                  <a:lnTo>
                    <a:pt x="5694" y="33421"/>
                  </a:lnTo>
                  <a:lnTo>
                    <a:pt x="5830" y="33558"/>
                  </a:lnTo>
                  <a:lnTo>
                    <a:pt x="5967" y="33694"/>
                  </a:lnTo>
                  <a:lnTo>
                    <a:pt x="6142" y="33792"/>
                  </a:lnTo>
                  <a:lnTo>
                    <a:pt x="7878" y="34747"/>
                  </a:lnTo>
                  <a:lnTo>
                    <a:pt x="8833" y="36482"/>
                  </a:lnTo>
                  <a:lnTo>
                    <a:pt x="8931" y="36638"/>
                  </a:lnTo>
                  <a:lnTo>
                    <a:pt x="9048" y="36794"/>
                  </a:lnTo>
                  <a:lnTo>
                    <a:pt x="9204" y="36911"/>
                  </a:lnTo>
                  <a:lnTo>
                    <a:pt x="9360" y="37028"/>
                  </a:lnTo>
                  <a:lnTo>
                    <a:pt x="9516" y="37106"/>
                  </a:lnTo>
                  <a:lnTo>
                    <a:pt x="9691" y="37165"/>
                  </a:lnTo>
                  <a:lnTo>
                    <a:pt x="9886" y="37204"/>
                  </a:lnTo>
                  <a:lnTo>
                    <a:pt x="10081" y="37223"/>
                  </a:lnTo>
                  <a:lnTo>
                    <a:pt x="10276" y="37204"/>
                  </a:lnTo>
                  <a:lnTo>
                    <a:pt x="10471" y="37165"/>
                  </a:lnTo>
                  <a:lnTo>
                    <a:pt x="10646" y="37106"/>
                  </a:lnTo>
                  <a:lnTo>
                    <a:pt x="10802" y="37028"/>
                  </a:lnTo>
                  <a:lnTo>
                    <a:pt x="10958" y="36911"/>
                  </a:lnTo>
                  <a:lnTo>
                    <a:pt x="11114" y="36794"/>
                  </a:lnTo>
                  <a:lnTo>
                    <a:pt x="11231" y="36638"/>
                  </a:lnTo>
                  <a:lnTo>
                    <a:pt x="11329" y="36482"/>
                  </a:lnTo>
                  <a:lnTo>
                    <a:pt x="12284" y="34747"/>
                  </a:lnTo>
                  <a:lnTo>
                    <a:pt x="14020" y="33792"/>
                  </a:lnTo>
                  <a:lnTo>
                    <a:pt x="14215" y="33675"/>
                  </a:lnTo>
                  <a:lnTo>
                    <a:pt x="14371" y="33519"/>
                  </a:lnTo>
                  <a:lnTo>
                    <a:pt x="11641" y="40577"/>
                  </a:lnTo>
                  <a:lnTo>
                    <a:pt x="11582" y="40753"/>
                  </a:lnTo>
                  <a:lnTo>
                    <a:pt x="11543" y="40928"/>
                  </a:lnTo>
                  <a:lnTo>
                    <a:pt x="11543" y="41104"/>
                  </a:lnTo>
                  <a:lnTo>
                    <a:pt x="11543" y="41260"/>
                  </a:lnTo>
                  <a:lnTo>
                    <a:pt x="11582" y="41435"/>
                  </a:lnTo>
                  <a:lnTo>
                    <a:pt x="11621" y="41611"/>
                  </a:lnTo>
                  <a:lnTo>
                    <a:pt x="11699" y="41767"/>
                  </a:lnTo>
                  <a:lnTo>
                    <a:pt x="11777" y="41903"/>
                  </a:lnTo>
                  <a:lnTo>
                    <a:pt x="11894" y="42059"/>
                  </a:lnTo>
                  <a:lnTo>
                    <a:pt x="12011" y="42176"/>
                  </a:lnTo>
                  <a:lnTo>
                    <a:pt x="12148" y="42274"/>
                  </a:lnTo>
                  <a:lnTo>
                    <a:pt x="12304" y="42371"/>
                  </a:lnTo>
                  <a:lnTo>
                    <a:pt x="12460" y="42449"/>
                  </a:lnTo>
                  <a:lnTo>
                    <a:pt x="12616" y="42488"/>
                  </a:lnTo>
                  <a:lnTo>
                    <a:pt x="12791" y="42527"/>
                  </a:lnTo>
                  <a:lnTo>
                    <a:pt x="34902" y="42527"/>
                  </a:lnTo>
                  <a:lnTo>
                    <a:pt x="35039" y="42508"/>
                  </a:lnTo>
                  <a:lnTo>
                    <a:pt x="35175" y="42469"/>
                  </a:lnTo>
                  <a:lnTo>
                    <a:pt x="35312" y="42430"/>
                  </a:lnTo>
                  <a:lnTo>
                    <a:pt x="35429" y="42371"/>
                  </a:lnTo>
                  <a:lnTo>
                    <a:pt x="35565" y="42293"/>
                  </a:lnTo>
                  <a:lnTo>
                    <a:pt x="35663" y="42215"/>
                  </a:lnTo>
                  <a:lnTo>
                    <a:pt x="35760" y="42118"/>
                  </a:lnTo>
                  <a:lnTo>
                    <a:pt x="35858" y="42020"/>
                  </a:lnTo>
                  <a:lnTo>
                    <a:pt x="35936" y="41903"/>
                  </a:lnTo>
                  <a:lnTo>
                    <a:pt x="36014" y="41786"/>
                  </a:lnTo>
                  <a:lnTo>
                    <a:pt x="36072" y="41669"/>
                  </a:lnTo>
                  <a:lnTo>
                    <a:pt x="36131" y="41533"/>
                  </a:lnTo>
                  <a:lnTo>
                    <a:pt x="36150" y="41396"/>
                  </a:lnTo>
                  <a:lnTo>
                    <a:pt x="36170" y="41240"/>
                  </a:lnTo>
                  <a:lnTo>
                    <a:pt x="36189" y="41104"/>
                  </a:lnTo>
                  <a:lnTo>
                    <a:pt x="36189" y="40928"/>
                  </a:lnTo>
                  <a:lnTo>
                    <a:pt x="36131" y="40168"/>
                  </a:lnTo>
                  <a:lnTo>
                    <a:pt x="36462" y="39992"/>
                  </a:lnTo>
                  <a:lnTo>
                    <a:pt x="36794" y="39778"/>
                  </a:lnTo>
                  <a:lnTo>
                    <a:pt x="37125" y="39563"/>
                  </a:lnTo>
                  <a:lnTo>
                    <a:pt x="37437" y="39329"/>
                  </a:lnTo>
                  <a:lnTo>
                    <a:pt x="37769" y="39076"/>
                  </a:lnTo>
                  <a:lnTo>
                    <a:pt x="38081" y="38822"/>
                  </a:lnTo>
                  <a:lnTo>
                    <a:pt x="38393" y="38549"/>
                  </a:lnTo>
                  <a:lnTo>
                    <a:pt x="38705" y="38257"/>
                  </a:lnTo>
                  <a:lnTo>
                    <a:pt x="38958" y="37984"/>
                  </a:lnTo>
                  <a:lnTo>
                    <a:pt x="39212" y="37691"/>
                  </a:lnTo>
                  <a:lnTo>
                    <a:pt x="39446" y="37399"/>
                  </a:lnTo>
                  <a:lnTo>
                    <a:pt x="39699" y="37087"/>
                  </a:lnTo>
                  <a:lnTo>
                    <a:pt x="39914" y="36755"/>
                  </a:lnTo>
                  <a:lnTo>
                    <a:pt x="40148" y="36404"/>
                  </a:lnTo>
                  <a:lnTo>
                    <a:pt x="40343" y="36054"/>
                  </a:lnTo>
                  <a:lnTo>
                    <a:pt x="40557" y="35683"/>
                  </a:lnTo>
                  <a:lnTo>
                    <a:pt x="40927" y="34942"/>
                  </a:lnTo>
                  <a:lnTo>
                    <a:pt x="41278" y="34162"/>
                  </a:lnTo>
                  <a:lnTo>
                    <a:pt x="41590" y="33382"/>
                  </a:lnTo>
                  <a:lnTo>
                    <a:pt x="41883" y="32583"/>
                  </a:lnTo>
                  <a:lnTo>
                    <a:pt x="42117" y="31803"/>
                  </a:lnTo>
                  <a:lnTo>
                    <a:pt x="42331" y="31042"/>
                  </a:lnTo>
                  <a:lnTo>
                    <a:pt x="42507" y="30301"/>
                  </a:lnTo>
                  <a:lnTo>
                    <a:pt x="42643" y="29600"/>
                  </a:lnTo>
                  <a:lnTo>
                    <a:pt x="42741" y="28937"/>
                  </a:lnTo>
                  <a:lnTo>
                    <a:pt x="42799" y="28332"/>
                  </a:lnTo>
                  <a:lnTo>
                    <a:pt x="42838" y="27806"/>
                  </a:lnTo>
                  <a:lnTo>
                    <a:pt x="42819" y="27357"/>
                  </a:lnTo>
                  <a:lnTo>
                    <a:pt x="42780" y="27045"/>
                  </a:lnTo>
                  <a:lnTo>
                    <a:pt x="42741" y="26831"/>
                  </a:lnTo>
                  <a:lnTo>
                    <a:pt x="42682" y="26597"/>
                  </a:lnTo>
                  <a:lnTo>
                    <a:pt x="42565" y="26343"/>
                  </a:lnTo>
                  <a:lnTo>
                    <a:pt x="42429" y="26090"/>
                  </a:lnTo>
                  <a:lnTo>
                    <a:pt x="42351" y="25973"/>
                  </a:lnTo>
                  <a:lnTo>
                    <a:pt x="42234" y="25856"/>
                  </a:lnTo>
                  <a:lnTo>
                    <a:pt x="42136" y="25758"/>
                  </a:lnTo>
                  <a:lnTo>
                    <a:pt x="42000" y="25641"/>
                  </a:lnTo>
                  <a:lnTo>
                    <a:pt x="41746" y="25485"/>
                  </a:lnTo>
                  <a:lnTo>
                    <a:pt x="41473" y="25388"/>
                  </a:lnTo>
                  <a:lnTo>
                    <a:pt x="41181" y="25310"/>
                  </a:lnTo>
                  <a:lnTo>
                    <a:pt x="40888" y="25290"/>
                  </a:lnTo>
                  <a:lnTo>
                    <a:pt x="40693" y="25310"/>
                  </a:lnTo>
                  <a:lnTo>
                    <a:pt x="40479" y="25329"/>
                  </a:lnTo>
                  <a:lnTo>
                    <a:pt x="40284" y="25388"/>
                  </a:lnTo>
                  <a:lnTo>
                    <a:pt x="40089" y="25466"/>
                  </a:lnTo>
                  <a:lnTo>
                    <a:pt x="39972" y="25368"/>
                  </a:lnTo>
                  <a:lnTo>
                    <a:pt x="40226" y="25076"/>
                  </a:lnTo>
                  <a:lnTo>
                    <a:pt x="40440" y="24783"/>
                  </a:lnTo>
                  <a:lnTo>
                    <a:pt x="40674" y="24491"/>
                  </a:lnTo>
                  <a:lnTo>
                    <a:pt x="40869" y="24179"/>
                  </a:lnTo>
                  <a:lnTo>
                    <a:pt x="41064" y="23847"/>
                  </a:lnTo>
                  <a:lnTo>
                    <a:pt x="41239" y="23516"/>
                  </a:lnTo>
                  <a:lnTo>
                    <a:pt x="41395" y="23185"/>
                  </a:lnTo>
                  <a:lnTo>
                    <a:pt x="41532" y="22853"/>
                  </a:lnTo>
                  <a:lnTo>
                    <a:pt x="41668" y="22502"/>
                  </a:lnTo>
                  <a:lnTo>
                    <a:pt x="41766" y="22132"/>
                  </a:lnTo>
                  <a:lnTo>
                    <a:pt x="41863" y="21761"/>
                  </a:lnTo>
                  <a:lnTo>
                    <a:pt x="41922" y="21391"/>
                  </a:lnTo>
                  <a:lnTo>
                    <a:pt x="41980" y="21020"/>
                  </a:lnTo>
                  <a:lnTo>
                    <a:pt x="42000" y="20630"/>
                  </a:lnTo>
                  <a:lnTo>
                    <a:pt x="42000" y="20221"/>
                  </a:lnTo>
                  <a:lnTo>
                    <a:pt x="42000" y="19811"/>
                  </a:lnTo>
                  <a:lnTo>
                    <a:pt x="43131" y="17744"/>
                  </a:lnTo>
                  <a:lnTo>
                    <a:pt x="45627" y="16380"/>
                  </a:lnTo>
                  <a:lnTo>
                    <a:pt x="45802" y="16282"/>
                  </a:lnTo>
                  <a:lnTo>
                    <a:pt x="45939" y="16146"/>
                  </a:lnTo>
                  <a:lnTo>
                    <a:pt x="46075" y="16009"/>
                  </a:lnTo>
                  <a:lnTo>
                    <a:pt x="46173" y="15853"/>
                  </a:lnTo>
                  <a:lnTo>
                    <a:pt x="46251" y="15678"/>
                  </a:lnTo>
                  <a:lnTo>
                    <a:pt x="46329" y="15502"/>
                  </a:lnTo>
                  <a:lnTo>
                    <a:pt x="46368" y="15307"/>
                  </a:lnTo>
                  <a:lnTo>
                    <a:pt x="46368" y="15132"/>
                  </a:lnTo>
                  <a:lnTo>
                    <a:pt x="46368" y="14937"/>
                  </a:lnTo>
                  <a:lnTo>
                    <a:pt x="46329" y="14742"/>
                  </a:lnTo>
                  <a:lnTo>
                    <a:pt x="46251" y="14566"/>
                  </a:lnTo>
                  <a:lnTo>
                    <a:pt x="46173" y="14391"/>
                  </a:lnTo>
                  <a:lnTo>
                    <a:pt x="46075" y="14235"/>
                  </a:lnTo>
                  <a:lnTo>
                    <a:pt x="45939" y="14098"/>
                  </a:lnTo>
                  <a:lnTo>
                    <a:pt x="45802" y="13962"/>
                  </a:lnTo>
                  <a:lnTo>
                    <a:pt x="45627" y="13864"/>
                  </a:lnTo>
                  <a:lnTo>
                    <a:pt x="43131" y="12499"/>
                  </a:lnTo>
                  <a:lnTo>
                    <a:pt x="41746" y="9984"/>
                  </a:lnTo>
                  <a:lnTo>
                    <a:pt x="41688" y="9867"/>
                  </a:lnTo>
                  <a:lnTo>
                    <a:pt x="41590" y="9770"/>
                  </a:lnTo>
                  <a:lnTo>
                    <a:pt x="41512" y="9672"/>
                  </a:lnTo>
                  <a:lnTo>
                    <a:pt x="41415" y="9575"/>
                  </a:lnTo>
                  <a:lnTo>
                    <a:pt x="41512" y="9321"/>
                  </a:lnTo>
                  <a:lnTo>
                    <a:pt x="41610" y="9068"/>
                  </a:lnTo>
                  <a:lnTo>
                    <a:pt x="41707" y="8795"/>
                  </a:lnTo>
                  <a:lnTo>
                    <a:pt x="41766" y="8522"/>
                  </a:lnTo>
                  <a:lnTo>
                    <a:pt x="41824" y="8249"/>
                  </a:lnTo>
                  <a:lnTo>
                    <a:pt x="41863" y="7976"/>
                  </a:lnTo>
                  <a:lnTo>
                    <a:pt x="41883" y="7703"/>
                  </a:lnTo>
                  <a:lnTo>
                    <a:pt x="41902" y="7430"/>
                  </a:lnTo>
                  <a:lnTo>
                    <a:pt x="41902" y="7137"/>
                  </a:lnTo>
                  <a:lnTo>
                    <a:pt x="41883" y="6845"/>
                  </a:lnTo>
                  <a:lnTo>
                    <a:pt x="41844" y="6552"/>
                  </a:lnTo>
                  <a:lnTo>
                    <a:pt x="41805" y="6260"/>
                  </a:lnTo>
                  <a:lnTo>
                    <a:pt x="41746" y="5967"/>
                  </a:lnTo>
                  <a:lnTo>
                    <a:pt x="41668" y="5675"/>
                  </a:lnTo>
                  <a:lnTo>
                    <a:pt x="41571" y="5363"/>
                  </a:lnTo>
                  <a:lnTo>
                    <a:pt x="41473" y="5051"/>
                  </a:lnTo>
                  <a:lnTo>
                    <a:pt x="41239" y="4486"/>
                  </a:lnTo>
                  <a:lnTo>
                    <a:pt x="40986" y="3940"/>
                  </a:lnTo>
                  <a:lnTo>
                    <a:pt x="40693" y="3413"/>
                  </a:lnTo>
                  <a:lnTo>
                    <a:pt x="40343" y="2926"/>
                  </a:lnTo>
                  <a:lnTo>
                    <a:pt x="39992" y="2477"/>
                  </a:lnTo>
                  <a:lnTo>
                    <a:pt x="39582" y="2068"/>
                  </a:lnTo>
                  <a:lnTo>
                    <a:pt x="39173" y="1678"/>
                  </a:lnTo>
                  <a:lnTo>
                    <a:pt x="38705" y="1346"/>
                  </a:lnTo>
                  <a:lnTo>
                    <a:pt x="38237" y="1034"/>
                  </a:lnTo>
                  <a:lnTo>
                    <a:pt x="37730" y="761"/>
                  </a:lnTo>
                  <a:lnTo>
                    <a:pt x="37203" y="527"/>
                  </a:lnTo>
                  <a:lnTo>
                    <a:pt x="36638" y="332"/>
                  </a:lnTo>
                  <a:lnTo>
                    <a:pt x="36072" y="196"/>
                  </a:lnTo>
                  <a:lnTo>
                    <a:pt x="35468" y="79"/>
                  </a:lnTo>
                  <a:lnTo>
                    <a:pt x="34844" y="20"/>
                  </a:lnTo>
                  <a:lnTo>
                    <a:pt x="34220" y="1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42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68" name="Google Shape;16468;p48"/>
            <p:cNvGrpSpPr/>
            <p:nvPr/>
          </p:nvGrpSpPr>
          <p:grpSpPr>
            <a:xfrm>
              <a:off x="-263706" y="7350813"/>
              <a:ext cx="1317004" cy="1201328"/>
              <a:chOff x="3258321" y="7336332"/>
              <a:chExt cx="1317004" cy="1201328"/>
            </a:xfrm>
          </p:grpSpPr>
          <p:sp>
            <p:nvSpPr>
              <p:cNvPr id="16469" name="Google Shape;16469;p48"/>
              <p:cNvSpPr/>
              <p:nvPr/>
            </p:nvSpPr>
            <p:spPr>
              <a:xfrm>
                <a:off x="3607204" y="8095464"/>
                <a:ext cx="861293" cy="442197"/>
              </a:xfrm>
              <a:custGeom>
                <a:avLst/>
                <a:gdLst/>
                <a:ahLst/>
                <a:cxnLst/>
                <a:rect l="l" t="t" r="r" b="b"/>
                <a:pathLst>
                  <a:path w="28449" h="14606" extrusionOk="0">
                    <a:moveTo>
                      <a:pt x="25933" y="1"/>
                    </a:moveTo>
                    <a:lnTo>
                      <a:pt x="25797" y="40"/>
                    </a:lnTo>
                    <a:lnTo>
                      <a:pt x="25660" y="118"/>
                    </a:lnTo>
                    <a:lnTo>
                      <a:pt x="25524" y="215"/>
                    </a:lnTo>
                    <a:lnTo>
                      <a:pt x="25387" y="352"/>
                    </a:lnTo>
                    <a:lnTo>
                      <a:pt x="25251" y="527"/>
                    </a:lnTo>
                    <a:lnTo>
                      <a:pt x="25134" y="703"/>
                    </a:lnTo>
                    <a:lnTo>
                      <a:pt x="25017" y="898"/>
                    </a:lnTo>
                    <a:lnTo>
                      <a:pt x="24783" y="1307"/>
                    </a:lnTo>
                    <a:lnTo>
                      <a:pt x="24588" y="1717"/>
                    </a:lnTo>
                    <a:lnTo>
                      <a:pt x="24432" y="2068"/>
                    </a:lnTo>
                    <a:lnTo>
                      <a:pt x="24315" y="2341"/>
                    </a:lnTo>
                    <a:lnTo>
                      <a:pt x="24256" y="2497"/>
                    </a:lnTo>
                    <a:lnTo>
                      <a:pt x="24081" y="2438"/>
                    </a:lnTo>
                    <a:lnTo>
                      <a:pt x="23925" y="2380"/>
                    </a:lnTo>
                    <a:lnTo>
                      <a:pt x="23749" y="2360"/>
                    </a:lnTo>
                    <a:lnTo>
                      <a:pt x="23437" y="2360"/>
                    </a:lnTo>
                    <a:lnTo>
                      <a:pt x="23281" y="2399"/>
                    </a:lnTo>
                    <a:lnTo>
                      <a:pt x="23125" y="2438"/>
                    </a:lnTo>
                    <a:lnTo>
                      <a:pt x="22969" y="2497"/>
                    </a:lnTo>
                    <a:lnTo>
                      <a:pt x="22813" y="2575"/>
                    </a:lnTo>
                    <a:lnTo>
                      <a:pt x="22677" y="2653"/>
                    </a:lnTo>
                    <a:lnTo>
                      <a:pt x="22384" y="2848"/>
                    </a:lnTo>
                    <a:lnTo>
                      <a:pt x="22131" y="3062"/>
                    </a:lnTo>
                    <a:lnTo>
                      <a:pt x="21877" y="3316"/>
                    </a:lnTo>
                    <a:lnTo>
                      <a:pt x="21663" y="3569"/>
                    </a:lnTo>
                    <a:lnTo>
                      <a:pt x="21448" y="3822"/>
                    </a:lnTo>
                    <a:lnTo>
                      <a:pt x="21117" y="4290"/>
                    </a:lnTo>
                    <a:lnTo>
                      <a:pt x="20903" y="4622"/>
                    </a:lnTo>
                    <a:lnTo>
                      <a:pt x="20844" y="4758"/>
                    </a:lnTo>
                    <a:lnTo>
                      <a:pt x="20630" y="4661"/>
                    </a:lnTo>
                    <a:lnTo>
                      <a:pt x="17022" y="3004"/>
                    </a:lnTo>
                    <a:lnTo>
                      <a:pt x="16808" y="2711"/>
                    </a:lnTo>
                    <a:lnTo>
                      <a:pt x="16632" y="2477"/>
                    </a:lnTo>
                    <a:lnTo>
                      <a:pt x="16398" y="2146"/>
                    </a:lnTo>
                    <a:lnTo>
                      <a:pt x="4368" y="3140"/>
                    </a:lnTo>
                    <a:lnTo>
                      <a:pt x="4173" y="3959"/>
                    </a:lnTo>
                    <a:lnTo>
                      <a:pt x="4056" y="4407"/>
                    </a:lnTo>
                    <a:lnTo>
                      <a:pt x="3978" y="4388"/>
                    </a:lnTo>
                    <a:lnTo>
                      <a:pt x="3627" y="5265"/>
                    </a:lnTo>
                    <a:lnTo>
                      <a:pt x="0" y="14605"/>
                    </a:lnTo>
                    <a:lnTo>
                      <a:pt x="21799" y="14605"/>
                    </a:lnTo>
                    <a:lnTo>
                      <a:pt x="21799" y="14488"/>
                    </a:lnTo>
                    <a:lnTo>
                      <a:pt x="21780" y="14098"/>
                    </a:lnTo>
                    <a:lnTo>
                      <a:pt x="21741" y="13708"/>
                    </a:lnTo>
                    <a:lnTo>
                      <a:pt x="21643" y="12928"/>
                    </a:lnTo>
                    <a:lnTo>
                      <a:pt x="21624" y="12811"/>
                    </a:lnTo>
                    <a:lnTo>
                      <a:pt x="21741" y="12772"/>
                    </a:lnTo>
                    <a:lnTo>
                      <a:pt x="22072" y="12636"/>
                    </a:lnTo>
                    <a:lnTo>
                      <a:pt x="22404" y="12460"/>
                    </a:lnTo>
                    <a:lnTo>
                      <a:pt x="22774" y="12265"/>
                    </a:lnTo>
                    <a:lnTo>
                      <a:pt x="23145" y="12031"/>
                    </a:lnTo>
                    <a:lnTo>
                      <a:pt x="23515" y="11758"/>
                    </a:lnTo>
                    <a:lnTo>
                      <a:pt x="23925" y="11446"/>
                    </a:lnTo>
                    <a:lnTo>
                      <a:pt x="24315" y="11115"/>
                    </a:lnTo>
                    <a:lnTo>
                      <a:pt x="24744" y="10725"/>
                    </a:lnTo>
                    <a:lnTo>
                      <a:pt x="24997" y="10452"/>
                    </a:lnTo>
                    <a:lnTo>
                      <a:pt x="25251" y="10159"/>
                    </a:lnTo>
                    <a:lnTo>
                      <a:pt x="25485" y="9848"/>
                    </a:lnTo>
                    <a:lnTo>
                      <a:pt x="25719" y="9516"/>
                    </a:lnTo>
                    <a:lnTo>
                      <a:pt x="25953" y="9165"/>
                    </a:lnTo>
                    <a:lnTo>
                      <a:pt x="26167" y="8795"/>
                    </a:lnTo>
                    <a:lnTo>
                      <a:pt x="26382" y="8424"/>
                    </a:lnTo>
                    <a:lnTo>
                      <a:pt x="26577" y="8034"/>
                    </a:lnTo>
                    <a:lnTo>
                      <a:pt x="26772" y="7625"/>
                    </a:lnTo>
                    <a:lnTo>
                      <a:pt x="26947" y="7215"/>
                    </a:lnTo>
                    <a:lnTo>
                      <a:pt x="27298" y="6377"/>
                    </a:lnTo>
                    <a:lnTo>
                      <a:pt x="27590" y="5538"/>
                    </a:lnTo>
                    <a:lnTo>
                      <a:pt x="27844" y="4719"/>
                    </a:lnTo>
                    <a:lnTo>
                      <a:pt x="28058" y="3920"/>
                    </a:lnTo>
                    <a:lnTo>
                      <a:pt x="28214" y="3160"/>
                    </a:lnTo>
                    <a:lnTo>
                      <a:pt x="28351" y="2438"/>
                    </a:lnTo>
                    <a:lnTo>
                      <a:pt x="28409" y="1814"/>
                    </a:lnTo>
                    <a:lnTo>
                      <a:pt x="28448" y="1268"/>
                    </a:lnTo>
                    <a:lnTo>
                      <a:pt x="28429" y="1034"/>
                    </a:lnTo>
                    <a:lnTo>
                      <a:pt x="28409" y="820"/>
                    </a:lnTo>
                    <a:lnTo>
                      <a:pt x="28390" y="644"/>
                    </a:lnTo>
                    <a:lnTo>
                      <a:pt x="28331" y="488"/>
                    </a:lnTo>
                    <a:lnTo>
                      <a:pt x="28273" y="391"/>
                    </a:lnTo>
                    <a:lnTo>
                      <a:pt x="28214" y="313"/>
                    </a:lnTo>
                    <a:lnTo>
                      <a:pt x="28136" y="274"/>
                    </a:lnTo>
                    <a:lnTo>
                      <a:pt x="28078" y="235"/>
                    </a:lnTo>
                    <a:lnTo>
                      <a:pt x="28000" y="215"/>
                    </a:lnTo>
                    <a:lnTo>
                      <a:pt x="27922" y="215"/>
                    </a:lnTo>
                    <a:lnTo>
                      <a:pt x="27785" y="235"/>
                    </a:lnTo>
                    <a:lnTo>
                      <a:pt x="27629" y="313"/>
                    </a:lnTo>
                    <a:lnTo>
                      <a:pt x="27493" y="391"/>
                    </a:lnTo>
                    <a:lnTo>
                      <a:pt x="27356" y="527"/>
                    </a:lnTo>
                    <a:lnTo>
                      <a:pt x="27200" y="664"/>
                    </a:lnTo>
                    <a:lnTo>
                      <a:pt x="27064" y="839"/>
                    </a:lnTo>
                    <a:lnTo>
                      <a:pt x="26811" y="1190"/>
                    </a:lnTo>
                    <a:lnTo>
                      <a:pt x="26596" y="1561"/>
                    </a:lnTo>
                    <a:lnTo>
                      <a:pt x="26401" y="1892"/>
                    </a:lnTo>
                    <a:lnTo>
                      <a:pt x="26265" y="2165"/>
                    </a:lnTo>
                    <a:lnTo>
                      <a:pt x="26206" y="2302"/>
                    </a:lnTo>
                    <a:lnTo>
                      <a:pt x="26245" y="2146"/>
                    </a:lnTo>
                    <a:lnTo>
                      <a:pt x="26323" y="1931"/>
                    </a:lnTo>
                    <a:lnTo>
                      <a:pt x="26382" y="1619"/>
                    </a:lnTo>
                    <a:lnTo>
                      <a:pt x="26440" y="1288"/>
                    </a:lnTo>
                    <a:lnTo>
                      <a:pt x="26479" y="937"/>
                    </a:lnTo>
                    <a:lnTo>
                      <a:pt x="26499" y="781"/>
                    </a:lnTo>
                    <a:lnTo>
                      <a:pt x="26479" y="625"/>
                    </a:lnTo>
                    <a:lnTo>
                      <a:pt x="26460" y="469"/>
                    </a:lnTo>
                    <a:lnTo>
                      <a:pt x="26421" y="332"/>
                    </a:lnTo>
                    <a:lnTo>
                      <a:pt x="26362" y="215"/>
                    </a:lnTo>
                    <a:lnTo>
                      <a:pt x="26284" y="118"/>
                    </a:lnTo>
                    <a:lnTo>
                      <a:pt x="26187" y="40"/>
                    </a:lnTo>
                    <a:lnTo>
                      <a:pt x="26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0" name="Google Shape;16470;p48"/>
              <p:cNvSpPr/>
              <p:nvPr/>
            </p:nvSpPr>
            <p:spPr>
              <a:xfrm>
                <a:off x="3733509" y="8160402"/>
                <a:ext cx="377257" cy="129305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4271" extrusionOk="0">
                    <a:moveTo>
                      <a:pt x="12226" y="1"/>
                    </a:moveTo>
                    <a:lnTo>
                      <a:pt x="196" y="995"/>
                    </a:lnTo>
                    <a:lnTo>
                      <a:pt x="1" y="1814"/>
                    </a:lnTo>
                    <a:lnTo>
                      <a:pt x="40" y="1892"/>
                    </a:lnTo>
                    <a:lnTo>
                      <a:pt x="469" y="2243"/>
                    </a:lnTo>
                    <a:lnTo>
                      <a:pt x="937" y="2574"/>
                    </a:lnTo>
                    <a:lnTo>
                      <a:pt x="1405" y="2867"/>
                    </a:lnTo>
                    <a:lnTo>
                      <a:pt x="1912" y="3140"/>
                    </a:lnTo>
                    <a:lnTo>
                      <a:pt x="2419" y="3374"/>
                    </a:lnTo>
                    <a:lnTo>
                      <a:pt x="2926" y="3588"/>
                    </a:lnTo>
                    <a:lnTo>
                      <a:pt x="3452" y="3764"/>
                    </a:lnTo>
                    <a:lnTo>
                      <a:pt x="3998" y="3920"/>
                    </a:lnTo>
                    <a:lnTo>
                      <a:pt x="4544" y="4056"/>
                    </a:lnTo>
                    <a:lnTo>
                      <a:pt x="5109" y="4154"/>
                    </a:lnTo>
                    <a:lnTo>
                      <a:pt x="5655" y="4212"/>
                    </a:lnTo>
                    <a:lnTo>
                      <a:pt x="6221" y="4251"/>
                    </a:lnTo>
                    <a:lnTo>
                      <a:pt x="6786" y="4271"/>
                    </a:lnTo>
                    <a:lnTo>
                      <a:pt x="7332" y="4232"/>
                    </a:lnTo>
                    <a:lnTo>
                      <a:pt x="7898" y="4173"/>
                    </a:lnTo>
                    <a:lnTo>
                      <a:pt x="8463" y="4095"/>
                    </a:lnTo>
                    <a:lnTo>
                      <a:pt x="8756" y="4017"/>
                    </a:lnTo>
                    <a:lnTo>
                      <a:pt x="9048" y="3959"/>
                    </a:lnTo>
                    <a:lnTo>
                      <a:pt x="9360" y="3861"/>
                    </a:lnTo>
                    <a:lnTo>
                      <a:pt x="9653" y="3764"/>
                    </a:lnTo>
                    <a:lnTo>
                      <a:pt x="9945" y="3647"/>
                    </a:lnTo>
                    <a:lnTo>
                      <a:pt x="10218" y="3510"/>
                    </a:lnTo>
                    <a:lnTo>
                      <a:pt x="10491" y="3354"/>
                    </a:lnTo>
                    <a:lnTo>
                      <a:pt x="10764" y="3198"/>
                    </a:lnTo>
                    <a:lnTo>
                      <a:pt x="10998" y="3023"/>
                    </a:lnTo>
                    <a:lnTo>
                      <a:pt x="11251" y="2847"/>
                    </a:lnTo>
                    <a:lnTo>
                      <a:pt x="11466" y="2633"/>
                    </a:lnTo>
                    <a:lnTo>
                      <a:pt x="11661" y="2418"/>
                    </a:lnTo>
                    <a:lnTo>
                      <a:pt x="11856" y="2184"/>
                    </a:lnTo>
                    <a:lnTo>
                      <a:pt x="12012" y="1931"/>
                    </a:lnTo>
                    <a:lnTo>
                      <a:pt x="12148" y="1677"/>
                    </a:lnTo>
                    <a:lnTo>
                      <a:pt x="12265" y="1385"/>
                    </a:lnTo>
                    <a:lnTo>
                      <a:pt x="12343" y="1132"/>
                    </a:lnTo>
                    <a:lnTo>
                      <a:pt x="12402" y="859"/>
                    </a:lnTo>
                    <a:lnTo>
                      <a:pt x="12441" y="605"/>
                    </a:lnTo>
                    <a:lnTo>
                      <a:pt x="12460" y="332"/>
                    </a:lnTo>
                    <a:lnTo>
                      <a:pt x="12226" y="1"/>
                    </a:lnTo>
                    <a:close/>
                  </a:path>
                </a:pathLst>
              </a:custGeom>
              <a:solidFill>
                <a:srgbClr val="2C0B1F">
                  <a:alpha val="11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1" name="Google Shape;16471;p48"/>
              <p:cNvSpPr/>
              <p:nvPr/>
            </p:nvSpPr>
            <p:spPr>
              <a:xfrm>
                <a:off x="4116632" y="8193462"/>
                <a:ext cx="148771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9692" extrusionOk="0">
                    <a:moveTo>
                      <a:pt x="78" y="1"/>
                    </a:moveTo>
                    <a:lnTo>
                      <a:pt x="39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157"/>
                    </a:lnTo>
                    <a:lnTo>
                      <a:pt x="20" y="196"/>
                    </a:lnTo>
                    <a:lnTo>
                      <a:pt x="215" y="410"/>
                    </a:lnTo>
                    <a:lnTo>
                      <a:pt x="683" y="956"/>
                    </a:lnTo>
                    <a:lnTo>
                      <a:pt x="995" y="1365"/>
                    </a:lnTo>
                    <a:lnTo>
                      <a:pt x="1365" y="1833"/>
                    </a:lnTo>
                    <a:lnTo>
                      <a:pt x="1736" y="2360"/>
                    </a:lnTo>
                    <a:lnTo>
                      <a:pt x="2145" y="2984"/>
                    </a:lnTo>
                    <a:lnTo>
                      <a:pt x="2555" y="3647"/>
                    </a:lnTo>
                    <a:lnTo>
                      <a:pt x="2945" y="4368"/>
                    </a:lnTo>
                    <a:lnTo>
                      <a:pt x="3335" y="5129"/>
                    </a:lnTo>
                    <a:lnTo>
                      <a:pt x="3530" y="5538"/>
                    </a:lnTo>
                    <a:lnTo>
                      <a:pt x="3705" y="5948"/>
                    </a:lnTo>
                    <a:lnTo>
                      <a:pt x="3861" y="6377"/>
                    </a:lnTo>
                    <a:lnTo>
                      <a:pt x="4017" y="6805"/>
                    </a:lnTo>
                    <a:lnTo>
                      <a:pt x="4173" y="7254"/>
                    </a:lnTo>
                    <a:lnTo>
                      <a:pt x="4309" y="7702"/>
                    </a:lnTo>
                    <a:lnTo>
                      <a:pt x="4426" y="8170"/>
                    </a:lnTo>
                    <a:lnTo>
                      <a:pt x="4524" y="8638"/>
                    </a:lnTo>
                    <a:lnTo>
                      <a:pt x="4602" y="9106"/>
                    </a:lnTo>
                    <a:lnTo>
                      <a:pt x="4680" y="9594"/>
                    </a:lnTo>
                    <a:lnTo>
                      <a:pt x="4680" y="9633"/>
                    </a:lnTo>
                    <a:lnTo>
                      <a:pt x="4719" y="9672"/>
                    </a:lnTo>
                    <a:lnTo>
                      <a:pt x="4758" y="9691"/>
                    </a:lnTo>
                    <a:lnTo>
                      <a:pt x="4855" y="9691"/>
                    </a:lnTo>
                    <a:lnTo>
                      <a:pt x="4894" y="9652"/>
                    </a:lnTo>
                    <a:lnTo>
                      <a:pt x="4914" y="9613"/>
                    </a:lnTo>
                    <a:lnTo>
                      <a:pt x="4914" y="9574"/>
                    </a:lnTo>
                    <a:lnTo>
                      <a:pt x="4836" y="9087"/>
                    </a:lnTo>
                    <a:lnTo>
                      <a:pt x="4758" y="8599"/>
                    </a:lnTo>
                    <a:lnTo>
                      <a:pt x="4660" y="8112"/>
                    </a:lnTo>
                    <a:lnTo>
                      <a:pt x="4543" y="7644"/>
                    </a:lnTo>
                    <a:lnTo>
                      <a:pt x="4407" y="7195"/>
                    </a:lnTo>
                    <a:lnTo>
                      <a:pt x="4251" y="6747"/>
                    </a:lnTo>
                    <a:lnTo>
                      <a:pt x="4095" y="6299"/>
                    </a:lnTo>
                    <a:lnTo>
                      <a:pt x="3920" y="5870"/>
                    </a:lnTo>
                    <a:lnTo>
                      <a:pt x="3744" y="5441"/>
                    </a:lnTo>
                    <a:lnTo>
                      <a:pt x="3549" y="5031"/>
                    </a:lnTo>
                    <a:lnTo>
                      <a:pt x="3159" y="4251"/>
                    </a:lnTo>
                    <a:lnTo>
                      <a:pt x="2750" y="3530"/>
                    </a:lnTo>
                    <a:lnTo>
                      <a:pt x="2340" y="2847"/>
                    </a:lnTo>
                    <a:lnTo>
                      <a:pt x="1931" y="2223"/>
                    </a:lnTo>
                    <a:lnTo>
                      <a:pt x="1541" y="1677"/>
                    </a:lnTo>
                    <a:lnTo>
                      <a:pt x="1190" y="1209"/>
                    </a:lnTo>
                    <a:lnTo>
                      <a:pt x="858" y="800"/>
                    </a:lnTo>
                    <a:lnTo>
                      <a:pt x="390" y="235"/>
                    </a:lnTo>
                    <a:lnTo>
                      <a:pt x="195" y="4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2" name="Google Shape;16472;p48"/>
              <p:cNvSpPr/>
              <p:nvPr/>
            </p:nvSpPr>
            <p:spPr>
              <a:xfrm>
                <a:off x="4205184" y="8163369"/>
                <a:ext cx="198362" cy="121039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3998" extrusionOk="0">
                    <a:moveTo>
                      <a:pt x="3802" y="0"/>
                    </a:moveTo>
                    <a:lnTo>
                      <a:pt x="3607" y="39"/>
                    </a:lnTo>
                    <a:lnTo>
                      <a:pt x="3412" y="98"/>
                    </a:lnTo>
                    <a:lnTo>
                      <a:pt x="3217" y="156"/>
                    </a:lnTo>
                    <a:lnTo>
                      <a:pt x="3042" y="254"/>
                    </a:lnTo>
                    <a:lnTo>
                      <a:pt x="2847" y="351"/>
                    </a:lnTo>
                    <a:lnTo>
                      <a:pt x="2671" y="488"/>
                    </a:lnTo>
                    <a:lnTo>
                      <a:pt x="2476" y="624"/>
                    </a:lnTo>
                    <a:lnTo>
                      <a:pt x="2125" y="936"/>
                    </a:lnTo>
                    <a:lnTo>
                      <a:pt x="1794" y="1268"/>
                    </a:lnTo>
                    <a:lnTo>
                      <a:pt x="1462" y="1638"/>
                    </a:lnTo>
                    <a:lnTo>
                      <a:pt x="1170" y="2008"/>
                    </a:lnTo>
                    <a:lnTo>
                      <a:pt x="897" y="2379"/>
                    </a:lnTo>
                    <a:lnTo>
                      <a:pt x="644" y="2749"/>
                    </a:lnTo>
                    <a:lnTo>
                      <a:pt x="449" y="3061"/>
                    </a:lnTo>
                    <a:lnTo>
                      <a:pt x="137" y="3588"/>
                    </a:lnTo>
                    <a:lnTo>
                      <a:pt x="0" y="3822"/>
                    </a:lnTo>
                    <a:lnTo>
                      <a:pt x="0" y="3861"/>
                    </a:lnTo>
                    <a:lnTo>
                      <a:pt x="0" y="3900"/>
                    </a:lnTo>
                    <a:lnTo>
                      <a:pt x="20" y="3958"/>
                    </a:lnTo>
                    <a:lnTo>
                      <a:pt x="59" y="3978"/>
                    </a:lnTo>
                    <a:lnTo>
                      <a:pt x="117" y="3997"/>
                    </a:lnTo>
                    <a:lnTo>
                      <a:pt x="176" y="3978"/>
                    </a:lnTo>
                    <a:lnTo>
                      <a:pt x="215" y="3919"/>
                    </a:lnTo>
                    <a:lnTo>
                      <a:pt x="332" y="3744"/>
                    </a:lnTo>
                    <a:lnTo>
                      <a:pt x="605" y="3256"/>
                    </a:lnTo>
                    <a:lnTo>
                      <a:pt x="1034" y="2613"/>
                    </a:lnTo>
                    <a:lnTo>
                      <a:pt x="1287" y="2242"/>
                    </a:lnTo>
                    <a:lnTo>
                      <a:pt x="1579" y="1872"/>
                    </a:lnTo>
                    <a:lnTo>
                      <a:pt x="1891" y="1521"/>
                    </a:lnTo>
                    <a:lnTo>
                      <a:pt x="2203" y="1190"/>
                    </a:lnTo>
                    <a:lnTo>
                      <a:pt x="2554" y="878"/>
                    </a:lnTo>
                    <a:lnTo>
                      <a:pt x="2730" y="741"/>
                    </a:lnTo>
                    <a:lnTo>
                      <a:pt x="2905" y="624"/>
                    </a:lnTo>
                    <a:lnTo>
                      <a:pt x="3081" y="507"/>
                    </a:lnTo>
                    <a:lnTo>
                      <a:pt x="3256" y="410"/>
                    </a:lnTo>
                    <a:lnTo>
                      <a:pt x="3432" y="332"/>
                    </a:lnTo>
                    <a:lnTo>
                      <a:pt x="3607" y="293"/>
                    </a:lnTo>
                    <a:lnTo>
                      <a:pt x="3783" y="254"/>
                    </a:lnTo>
                    <a:lnTo>
                      <a:pt x="3958" y="234"/>
                    </a:lnTo>
                    <a:lnTo>
                      <a:pt x="4134" y="254"/>
                    </a:lnTo>
                    <a:lnTo>
                      <a:pt x="4309" y="293"/>
                    </a:lnTo>
                    <a:lnTo>
                      <a:pt x="4777" y="390"/>
                    </a:lnTo>
                    <a:lnTo>
                      <a:pt x="5070" y="468"/>
                    </a:lnTo>
                    <a:lnTo>
                      <a:pt x="5382" y="546"/>
                    </a:lnTo>
                    <a:lnTo>
                      <a:pt x="5674" y="663"/>
                    </a:lnTo>
                    <a:lnTo>
                      <a:pt x="5928" y="780"/>
                    </a:lnTo>
                    <a:lnTo>
                      <a:pt x="6045" y="858"/>
                    </a:lnTo>
                    <a:lnTo>
                      <a:pt x="6142" y="917"/>
                    </a:lnTo>
                    <a:lnTo>
                      <a:pt x="6220" y="995"/>
                    </a:lnTo>
                    <a:lnTo>
                      <a:pt x="6279" y="1073"/>
                    </a:lnTo>
                    <a:lnTo>
                      <a:pt x="6298" y="1131"/>
                    </a:lnTo>
                    <a:lnTo>
                      <a:pt x="6318" y="1190"/>
                    </a:lnTo>
                    <a:lnTo>
                      <a:pt x="6318" y="1248"/>
                    </a:lnTo>
                    <a:lnTo>
                      <a:pt x="6298" y="1307"/>
                    </a:lnTo>
                    <a:lnTo>
                      <a:pt x="6220" y="1443"/>
                    </a:lnTo>
                    <a:lnTo>
                      <a:pt x="6123" y="1540"/>
                    </a:lnTo>
                    <a:lnTo>
                      <a:pt x="6006" y="1638"/>
                    </a:lnTo>
                    <a:lnTo>
                      <a:pt x="5889" y="1696"/>
                    </a:lnTo>
                    <a:lnTo>
                      <a:pt x="5733" y="1755"/>
                    </a:lnTo>
                    <a:lnTo>
                      <a:pt x="5577" y="1813"/>
                    </a:lnTo>
                    <a:lnTo>
                      <a:pt x="5265" y="1872"/>
                    </a:lnTo>
                    <a:lnTo>
                      <a:pt x="4953" y="1891"/>
                    </a:lnTo>
                    <a:lnTo>
                      <a:pt x="4387" y="1891"/>
                    </a:lnTo>
                    <a:lnTo>
                      <a:pt x="4348" y="1911"/>
                    </a:lnTo>
                    <a:lnTo>
                      <a:pt x="4309" y="1950"/>
                    </a:lnTo>
                    <a:lnTo>
                      <a:pt x="4290" y="1989"/>
                    </a:lnTo>
                    <a:lnTo>
                      <a:pt x="4309" y="2047"/>
                    </a:lnTo>
                    <a:lnTo>
                      <a:pt x="4329" y="2086"/>
                    </a:lnTo>
                    <a:lnTo>
                      <a:pt x="4348" y="2106"/>
                    </a:lnTo>
                    <a:lnTo>
                      <a:pt x="4407" y="2125"/>
                    </a:lnTo>
                    <a:lnTo>
                      <a:pt x="4719" y="2145"/>
                    </a:lnTo>
                    <a:lnTo>
                      <a:pt x="5011" y="2125"/>
                    </a:lnTo>
                    <a:lnTo>
                      <a:pt x="5362" y="2106"/>
                    </a:lnTo>
                    <a:lnTo>
                      <a:pt x="5538" y="2067"/>
                    </a:lnTo>
                    <a:lnTo>
                      <a:pt x="5713" y="2028"/>
                    </a:lnTo>
                    <a:lnTo>
                      <a:pt x="5889" y="1969"/>
                    </a:lnTo>
                    <a:lnTo>
                      <a:pt x="6045" y="1891"/>
                    </a:lnTo>
                    <a:lnTo>
                      <a:pt x="6201" y="1794"/>
                    </a:lnTo>
                    <a:lnTo>
                      <a:pt x="6318" y="1677"/>
                    </a:lnTo>
                    <a:lnTo>
                      <a:pt x="6435" y="1560"/>
                    </a:lnTo>
                    <a:lnTo>
                      <a:pt x="6513" y="1404"/>
                    </a:lnTo>
                    <a:lnTo>
                      <a:pt x="6552" y="1287"/>
                    </a:lnTo>
                    <a:lnTo>
                      <a:pt x="6552" y="1170"/>
                    </a:lnTo>
                    <a:lnTo>
                      <a:pt x="6532" y="1073"/>
                    </a:lnTo>
                    <a:lnTo>
                      <a:pt x="6493" y="956"/>
                    </a:lnTo>
                    <a:lnTo>
                      <a:pt x="6396" y="839"/>
                    </a:lnTo>
                    <a:lnTo>
                      <a:pt x="6298" y="741"/>
                    </a:lnTo>
                    <a:lnTo>
                      <a:pt x="6181" y="644"/>
                    </a:lnTo>
                    <a:lnTo>
                      <a:pt x="6025" y="566"/>
                    </a:lnTo>
                    <a:lnTo>
                      <a:pt x="5713" y="410"/>
                    </a:lnTo>
                    <a:lnTo>
                      <a:pt x="5362" y="293"/>
                    </a:lnTo>
                    <a:lnTo>
                      <a:pt x="5011" y="195"/>
                    </a:lnTo>
                    <a:lnTo>
                      <a:pt x="4719" y="137"/>
                    </a:lnTo>
                    <a:lnTo>
                      <a:pt x="4368" y="59"/>
                    </a:lnTo>
                    <a:lnTo>
                      <a:pt x="4173" y="20"/>
                    </a:lnTo>
                    <a:lnTo>
                      <a:pt x="39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3" name="Google Shape;16473;p48"/>
              <p:cNvSpPr/>
              <p:nvPr/>
            </p:nvSpPr>
            <p:spPr>
              <a:xfrm>
                <a:off x="4366910" y="8153924"/>
                <a:ext cx="77958" cy="3191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1054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59"/>
                    </a:lnTo>
                    <a:lnTo>
                      <a:pt x="1" y="98"/>
                    </a:lnTo>
                    <a:lnTo>
                      <a:pt x="1" y="137"/>
                    </a:lnTo>
                    <a:lnTo>
                      <a:pt x="20" y="176"/>
                    </a:lnTo>
                    <a:lnTo>
                      <a:pt x="59" y="215"/>
                    </a:lnTo>
                    <a:lnTo>
                      <a:pt x="98" y="234"/>
                    </a:lnTo>
                    <a:lnTo>
                      <a:pt x="683" y="351"/>
                    </a:lnTo>
                    <a:lnTo>
                      <a:pt x="976" y="429"/>
                    </a:lnTo>
                    <a:lnTo>
                      <a:pt x="1288" y="507"/>
                    </a:lnTo>
                    <a:lnTo>
                      <a:pt x="1561" y="605"/>
                    </a:lnTo>
                    <a:lnTo>
                      <a:pt x="1853" y="722"/>
                    </a:lnTo>
                    <a:lnTo>
                      <a:pt x="2126" y="858"/>
                    </a:lnTo>
                    <a:lnTo>
                      <a:pt x="2379" y="1034"/>
                    </a:lnTo>
                    <a:lnTo>
                      <a:pt x="2418" y="1053"/>
                    </a:lnTo>
                    <a:lnTo>
                      <a:pt x="2496" y="1053"/>
                    </a:lnTo>
                    <a:lnTo>
                      <a:pt x="2535" y="1014"/>
                    </a:lnTo>
                    <a:lnTo>
                      <a:pt x="2574" y="975"/>
                    </a:lnTo>
                    <a:lnTo>
                      <a:pt x="2574" y="917"/>
                    </a:lnTo>
                    <a:lnTo>
                      <a:pt x="2555" y="878"/>
                    </a:lnTo>
                    <a:lnTo>
                      <a:pt x="2516" y="839"/>
                    </a:lnTo>
                    <a:lnTo>
                      <a:pt x="2243" y="663"/>
                    </a:lnTo>
                    <a:lnTo>
                      <a:pt x="1970" y="507"/>
                    </a:lnTo>
                    <a:lnTo>
                      <a:pt x="1678" y="390"/>
                    </a:lnTo>
                    <a:lnTo>
                      <a:pt x="1366" y="273"/>
                    </a:lnTo>
                    <a:lnTo>
                      <a:pt x="1054" y="195"/>
                    </a:lnTo>
                    <a:lnTo>
                      <a:pt x="742" y="11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4" name="Google Shape;16474;p48"/>
              <p:cNvSpPr/>
              <p:nvPr/>
            </p:nvSpPr>
            <p:spPr>
              <a:xfrm>
                <a:off x="3803170" y="8379408"/>
                <a:ext cx="46079" cy="158247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7" extrusionOk="0">
                    <a:moveTo>
                      <a:pt x="1385" y="1"/>
                    </a:moveTo>
                    <a:lnTo>
                      <a:pt x="1327" y="20"/>
                    </a:lnTo>
                    <a:lnTo>
                      <a:pt x="1307" y="59"/>
                    </a:lnTo>
                    <a:lnTo>
                      <a:pt x="1288" y="98"/>
                    </a:lnTo>
                    <a:lnTo>
                      <a:pt x="1" y="5226"/>
                    </a:lnTo>
                    <a:lnTo>
                      <a:pt x="254" y="5226"/>
                    </a:lnTo>
                    <a:lnTo>
                      <a:pt x="1502" y="157"/>
                    </a:lnTo>
                    <a:lnTo>
                      <a:pt x="1522" y="118"/>
                    </a:lnTo>
                    <a:lnTo>
                      <a:pt x="1502" y="59"/>
                    </a:lnTo>
                    <a:lnTo>
                      <a:pt x="1463" y="40"/>
                    </a:lnTo>
                    <a:lnTo>
                      <a:pt x="1424" y="20"/>
                    </a:lnTo>
                    <a:lnTo>
                      <a:pt x="13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5" name="Google Shape;16475;p48"/>
              <p:cNvSpPr/>
              <p:nvPr/>
            </p:nvSpPr>
            <p:spPr>
              <a:xfrm>
                <a:off x="3422439" y="7515799"/>
                <a:ext cx="1020661" cy="739679"/>
              </a:xfrm>
              <a:custGeom>
                <a:avLst/>
                <a:gdLst/>
                <a:ahLst/>
                <a:cxnLst/>
                <a:rect l="l" t="t" r="r" b="b"/>
                <a:pathLst>
                  <a:path w="33713" h="24432" extrusionOk="0">
                    <a:moveTo>
                      <a:pt x="17841" y="0"/>
                    </a:moveTo>
                    <a:lnTo>
                      <a:pt x="17354" y="20"/>
                    </a:lnTo>
                    <a:lnTo>
                      <a:pt x="16866" y="39"/>
                    </a:lnTo>
                    <a:lnTo>
                      <a:pt x="16398" y="78"/>
                    </a:lnTo>
                    <a:lnTo>
                      <a:pt x="15950" y="137"/>
                    </a:lnTo>
                    <a:lnTo>
                      <a:pt x="15092" y="254"/>
                    </a:lnTo>
                    <a:lnTo>
                      <a:pt x="14254" y="390"/>
                    </a:lnTo>
                    <a:lnTo>
                      <a:pt x="13493" y="507"/>
                    </a:lnTo>
                    <a:lnTo>
                      <a:pt x="12596" y="741"/>
                    </a:lnTo>
                    <a:lnTo>
                      <a:pt x="11719" y="975"/>
                    </a:lnTo>
                    <a:lnTo>
                      <a:pt x="10880" y="1248"/>
                    </a:lnTo>
                    <a:lnTo>
                      <a:pt x="10451" y="1404"/>
                    </a:lnTo>
                    <a:lnTo>
                      <a:pt x="10022" y="1560"/>
                    </a:lnTo>
                    <a:lnTo>
                      <a:pt x="9613" y="1755"/>
                    </a:lnTo>
                    <a:lnTo>
                      <a:pt x="9184" y="1950"/>
                    </a:lnTo>
                    <a:lnTo>
                      <a:pt x="8755" y="2184"/>
                    </a:lnTo>
                    <a:lnTo>
                      <a:pt x="8346" y="2438"/>
                    </a:lnTo>
                    <a:lnTo>
                      <a:pt x="7917" y="2730"/>
                    </a:lnTo>
                    <a:lnTo>
                      <a:pt x="7468" y="3023"/>
                    </a:lnTo>
                    <a:lnTo>
                      <a:pt x="7039" y="3374"/>
                    </a:lnTo>
                    <a:lnTo>
                      <a:pt x="6591" y="3763"/>
                    </a:lnTo>
                    <a:lnTo>
                      <a:pt x="6298" y="4036"/>
                    </a:lnTo>
                    <a:lnTo>
                      <a:pt x="5986" y="4368"/>
                    </a:lnTo>
                    <a:lnTo>
                      <a:pt x="5557" y="4816"/>
                    </a:lnTo>
                    <a:lnTo>
                      <a:pt x="5050" y="5401"/>
                    </a:lnTo>
                    <a:lnTo>
                      <a:pt x="4485" y="6064"/>
                    </a:lnTo>
                    <a:lnTo>
                      <a:pt x="3880" y="6864"/>
                    </a:lnTo>
                    <a:lnTo>
                      <a:pt x="3568" y="7293"/>
                    </a:lnTo>
                    <a:lnTo>
                      <a:pt x="3256" y="7741"/>
                    </a:lnTo>
                    <a:lnTo>
                      <a:pt x="2944" y="8209"/>
                    </a:lnTo>
                    <a:lnTo>
                      <a:pt x="2633" y="8716"/>
                    </a:lnTo>
                    <a:lnTo>
                      <a:pt x="2340" y="9223"/>
                    </a:lnTo>
                    <a:lnTo>
                      <a:pt x="2048" y="9769"/>
                    </a:lnTo>
                    <a:lnTo>
                      <a:pt x="1755" y="10334"/>
                    </a:lnTo>
                    <a:lnTo>
                      <a:pt x="1482" y="10900"/>
                    </a:lnTo>
                    <a:lnTo>
                      <a:pt x="1229" y="11504"/>
                    </a:lnTo>
                    <a:lnTo>
                      <a:pt x="995" y="12109"/>
                    </a:lnTo>
                    <a:lnTo>
                      <a:pt x="761" y="12733"/>
                    </a:lnTo>
                    <a:lnTo>
                      <a:pt x="566" y="13376"/>
                    </a:lnTo>
                    <a:lnTo>
                      <a:pt x="390" y="14039"/>
                    </a:lnTo>
                    <a:lnTo>
                      <a:pt x="254" y="14702"/>
                    </a:lnTo>
                    <a:lnTo>
                      <a:pt x="137" y="15404"/>
                    </a:lnTo>
                    <a:lnTo>
                      <a:pt x="59" y="16087"/>
                    </a:lnTo>
                    <a:lnTo>
                      <a:pt x="0" y="16808"/>
                    </a:lnTo>
                    <a:lnTo>
                      <a:pt x="0" y="17529"/>
                    </a:lnTo>
                    <a:lnTo>
                      <a:pt x="20" y="17880"/>
                    </a:lnTo>
                    <a:lnTo>
                      <a:pt x="39" y="18212"/>
                    </a:lnTo>
                    <a:lnTo>
                      <a:pt x="78" y="18563"/>
                    </a:lnTo>
                    <a:lnTo>
                      <a:pt x="117" y="18875"/>
                    </a:lnTo>
                    <a:lnTo>
                      <a:pt x="195" y="19187"/>
                    </a:lnTo>
                    <a:lnTo>
                      <a:pt x="254" y="19479"/>
                    </a:lnTo>
                    <a:lnTo>
                      <a:pt x="351" y="19772"/>
                    </a:lnTo>
                    <a:lnTo>
                      <a:pt x="449" y="20064"/>
                    </a:lnTo>
                    <a:lnTo>
                      <a:pt x="546" y="20318"/>
                    </a:lnTo>
                    <a:lnTo>
                      <a:pt x="683" y="20571"/>
                    </a:lnTo>
                    <a:lnTo>
                      <a:pt x="800" y="20825"/>
                    </a:lnTo>
                    <a:lnTo>
                      <a:pt x="936" y="21059"/>
                    </a:lnTo>
                    <a:lnTo>
                      <a:pt x="1092" y="21293"/>
                    </a:lnTo>
                    <a:lnTo>
                      <a:pt x="1248" y="21507"/>
                    </a:lnTo>
                    <a:lnTo>
                      <a:pt x="1424" y="21722"/>
                    </a:lnTo>
                    <a:lnTo>
                      <a:pt x="1599" y="21917"/>
                    </a:lnTo>
                    <a:lnTo>
                      <a:pt x="1775" y="22112"/>
                    </a:lnTo>
                    <a:lnTo>
                      <a:pt x="1970" y="22287"/>
                    </a:lnTo>
                    <a:lnTo>
                      <a:pt x="2379" y="22638"/>
                    </a:lnTo>
                    <a:lnTo>
                      <a:pt x="2827" y="22930"/>
                    </a:lnTo>
                    <a:lnTo>
                      <a:pt x="3276" y="23203"/>
                    </a:lnTo>
                    <a:lnTo>
                      <a:pt x="3763" y="23437"/>
                    </a:lnTo>
                    <a:lnTo>
                      <a:pt x="4270" y="23652"/>
                    </a:lnTo>
                    <a:lnTo>
                      <a:pt x="4797" y="23847"/>
                    </a:lnTo>
                    <a:lnTo>
                      <a:pt x="5343" y="23983"/>
                    </a:lnTo>
                    <a:lnTo>
                      <a:pt x="5908" y="24120"/>
                    </a:lnTo>
                    <a:lnTo>
                      <a:pt x="6474" y="24217"/>
                    </a:lnTo>
                    <a:lnTo>
                      <a:pt x="7039" y="24315"/>
                    </a:lnTo>
                    <a:lnTo>
                      <a:pt x="7624" y="24373"/>
                    </a:lnTo>
                    <a:lnTo>
                      <a:pt x="8209" y="24412"/>
                    </a:lnTo>
                    <a:lnTo>
                      <a:pt x="8794" y="24432"/>
                    </a:lnTo>
                    <a:lnTo>
                      <a:pt x="9379" y="24432"/>
                    </a:lnTo>
                    <a:lnTo>
                      <a:pt x="9964" y="24412"/>
                    </a:lnTo>
                    <a:lnTo>
                      <a:pt x="10529" y="24373"/>
                    </a:lnTo>
                    <a:lnTo>
                      <a:pt x="11095" y="24334"/>
                    </a:lnTo>
                    <a:lnTo>
                      <a:pt x="11641" y="24276"/>
                    </a:lnTo>
                    <a:lnTo>
                      <a:pt x="12187" y="24217"/>
                    </a:lnTo>
                    <a:lnTo>
                      <a:pt x="12694" y="24139"/>
                    </a:lnTo>
                    <a:lnTo>
                      <a:pt x="13201" y="24061"/>
                    </a:lnTo>
                    <a:lnTo>
                      <a:pt x="14117" y="23866"/>
                    </a:lnTo>
                    <a:lnTo>
                      <a:pt x="17334" y="23125"/>
                    </a:lnTo>
                    <a:lnTo>
                      <a:pt x="19830" y="22560"/>
                    </a:lnTo>
                    <a:lnTo>
                      <a:pt x="23047" y="21819"/>
                    </a:lnTo>
                    <a:lnTo>
                      <a:pt x="23964" y="21585"/>
                    </a:lnTo>
                    <a:lnTo>
                      <a:pt x="24451" y="21449"/>
                    </a:lnTo>
                    <a:lnTo>
                      <a:pt x="24939" y="21293"/>
                    </a:lnTo>
                    <a:lnTo>
                      <a:pt x="25465" y="21117"/>
                    </a:lnTo>
                    <a:lnTo>
                      <a:pt x="25972" y="20922"/>
                    </a:lnTo>
                    <a:lnTo>
                      <a:pt x="26499" y="20727"/>
                    </a:lnTo>
                    <a:lnTo>
                      <a:pt x="27025" y="20493"/>
                    </a:lnTo>
                    <a:lnTo>
                      <a:pt x="27551" y="20259"/>
                    </a:lnTo>
                    <a:lnTo>
                      <a:pt x="28078" y="20006"/>
                    </a:lnTo>
                    <a:lnTo>
                      <a:pt x="28604" y="19733"/>
                    </a:lnTo>
                    <a:lnTo>
                      <a:pt x="29111" y="19440"/>
                    </a:lnTo>
                    <a:lnTo>
                      <a:pt x="29599" y="19128"/>
                    </a:lnTo>
                    <a:lnTo>
                      <a:pt x="30086" y="18816"/>
                    </a:lnTo>
                    <a:lnTo>
                      <a:pt x="30554" y="18465"/>
                    </a:lnTo>
                    <a:lnTo>
                      <a:pt x="31003" y="18114"/>
                    </a:lnTo>
                    <a:lnTo>
                      <a:pt x="31412" y="17744"/>
                    </a:lnTo>
                    <a:lnTo>
                      <a:pt x="31822" y="17334"/>
                    </a:lnTo>
                    <a:lnTo>
                      <a:pt x="32173" y="16925"/>
                    </a:lnTo>
                    <a:lnTo>
                      <a:pt x="32504" y="16496"/>
                    </a:lnTo>
                    <a:lnTo>
                      <a:pt x="32816" y="16048"/>
                    </a:lnTo>
                    <a:lnTo>
                      <a:pt x="33070" y="15599"/>
                    </a:lnTo>
                    <a:lnTo>
                      <a:pt x="33303" y="15112"/>
                    </a:lnTo>
                    <a:lnTo>
                      <a:pt x="33381" y="14858"/>
                    </a:lnTo>
                    <a:lnTo>
                      <a:pt x="33479" y="14605"/>
                    </a:lnTo>
                    <a:lnTo>
                      <a:pt x="33537" y="14351"/>
                    </a:lnTo>
                    <a:lnTo>
                      <a:pt x="33615" y="14098"/>
                    </a:lnTo>
                    <a:lnTo>
                      <a:pt x="33654" y="13825"/>
                    </a:lnTo>
                    <a:lnTo>
                      <a:pt x="33693" y="13552"/>
                    </a:lnTo>
                    <a:lnTo>
                      <a:pt x="33713" y="13279"/>
                    </a:lnTo>
                    <a:lnTo>
                      <a:pt x="33713" y="13006"/>
                    </a:lnTo>
                    <a:lnTo>
                      <a:pt x="33713" y="12713"/>
                    </a:lnTo>
                    <a:lnTo>
                      <a:pt x="33693" y="12421"/>
                    </a:lnTo>
                    <a:lnTo>
                      <a:pt x="33654" y="12128"/>
                    </a:lnTo>
                    <a:lnTo>
                      <a:pt x="33615" y="11836"/>
                    </a:lnTo>
                    <a:lnTo>
                      <a:pt x="33557" y="11543"/>
                    </a:lnTo>
                    <a:lnTo>
                      <a:pt x="33479" y="11231"/>
                    </a:lnTo>
                    <a:lnTo>
                      <a:pt x="33381" y="10919"/>
                    </a:lnTo>
                    <a:lnTo>
                      <a:pt x="33264" y="10607"/>
                    </a:lnTo>
                    <a:lnTo>
                      <a:pt x="33128" y="10276"/>
                    </a:lnTo>
                    <a:lnTo>
                      <a:pt x="32992" y="9945"/>
                    </a:lnTo>
                    <a:lnTo>
                      <a:pt x="32660" y="9301"/>
                    </a:lnTo>
                    <a:lnTo>
                      <a:pt x="32309" y="8697"/>
                    </a:lnTo>
                    <a:lnTo>
                      <a:pt x="31939" y="8092"/>
                    </a:lnTo>
                    <a:lnTo>
                      <a:pt x="31529" y="7527"/>
                    </a:lnTo>
                    <a:lnTo>
                      <a:pt x="31120" y="7000"/>
                    </a:lnTo>
                    <a:lnTo>
                      <a:pt x="30671" y="6474"/>
                    </a:lnTo>
                    <a:lnTo>
                      <a:pt x="30223" y="5986"/>
                    </a:lnTo>
                    <a:lnTo>
                      <a:pt x="29755" y="5518"/>
                    </a:lnTo>
                    <a:lnTo>
                      <a:pt x="29267" y="5070"/>
                    </a:lnTo>
                    <a:lnTo>
                      <a:pt x="28780" y="4641"/>
                    </a:lnTo>
                    <a:lnTo>
                      <a:pt x="28273" y="4251"/>
                    </a:lnTo>
                    <a:lnTo>
                      <a:pt x="27785" y="3861"/>
                    </a:lnTo>
                    <a:lnTo>
                      <a:pt x="27278" y="3510"/>
                    </a:lnTo>
                    <a:lnTo>
                      <a:pt x="26772" y="3179"/>
                    </a:lnTo>
                    <a:lnTo>
                      <a:pt x="26284" y="2867"/>
                    </a:lnTo>
                    <a:lnTo>
                      <a:pt x="25797" y="2574"/>
                    </a:lnTo>
                    <a:lnTo>
                      <a:pt x="25329" y="2301"/>
                    </a:lnTo>
                    <a:lnTo>
                      <a:pt x="24861" y="2048"/>
                    </a:lnTo>
                    <a:lnTo>
                      <a:pt x="23964" y="1599"/>
                    </a:lnTo>
                    <a:lnTo>
                      <a:pt x="23164" y="1229"/>
                    </a:lnTo>
                    <a:lnTo>
                      <a:pt x="22462" y="936"/>
                    </a:lnTo>
                    <a:lnTo>
                      <a:pt x="21877" y="722"/>
                    </a:lnTo>
                    <a:lnTo>
                      <a:pt x="21429" y="566"/>
                    </a:lnTo>
                    <a:lnTo>
                      <a:pt x="21058" y="429"/>
                    </a:lnTo>
                    <a:lnTo>
                      <a:pt x="20493" y="293"/>
                    </a:lnTo>
                    <a:lnTo>
                      <a:pt x="19928" y="176"/>
                    </a:lnTo>
                    <a:lnTo>
                      <a:pt x="19382" y="98"/>
                    </a:lnTo>
                    <a:lnTo>
                      <a:pt x="18855" y="39"/>
                    </a:lnTo>
                    <a:lnTo>
                      <a:pt x="18348" y="20"/>
                    </a:lnTo>
                    <a:lnTo>
                      <a:pt x="17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6" name="Google Shape;16476;p48"/>
              <p:cNvSpPr/>
              <p:nvPr/>
            </p:nvSpPr>
            <p:spPr>
              <a:xfrm>
                <a:off x="3422439" y="7515799"/>
                <a:ext cx="1020661" cy="739679"/>
              </a:xfrm>
              <a:custGeom>
                <a:avLst/>
                <a:gdLst/>
                <a:ahLst/>
                <a:cxnLst/>
                <a:rect l="l" t="t" r="r" b="b"/>
                <a:pathLst>
                  <a:path w="33713" h="24432" fill="none" extrusionOk="0">
                    <a:moveTo>
                      <a:pt x="0" y="17529"/>
                    </a:moveTo>
                    <a:lnTo>
                      <a:pt x="0" y="17529"/>
                    </a:lnTo>
                    <a:lnTo>
                      <a:pt x="0" y="16808"/>
                    </a:lnTo>
                    <a:lnTo>
                      <a:pt x="59" y="16087"/>
                    </a:lnTo>
                    <a:lnTo>
                      <a:pt x="137" y="15404"/>
                    </a:lnTo>
                    <a:lnTo>
                      <a:pt x="254" y="14702"/>
                    </a:lnTo>
                    <a:lnTo>
                      <a:pt x="390" y="14039"/>
                    </a:lnTo>
                    <a:lnTo>
                      <a:pt x="566" y="13376"/>
                    </a:lnTo>
                    <a:lnTo>
                      <a:pt x="761" y="12733"/>
                    </a:lnTo>
                    <a:lnTo>
                      <a:pt x="995" y="12109"/>
                    </a:lnTo>
                    <a:lnTo>
                      <a:pt x="1229" y="11504"/>
                    </a:lnTo>
                    <a:lnTo>
                      <a:pt x="1482" y="10900"/>
                    </a:lnTo>
                    <a:lnTo>
                      <a:pt x="1755" y="10334"/>
                    </a:lnTo>
                    <a:lnTo>
                      <a:pt x="2048" y="9769"/>
                    </a:lnTo>
                    <a:lnTo>
                      <a:pt x="2340" y="9223"/>
                    </a:lnTo>
                    <a:lnTo>
                      <a:pt x="2633" y="8716"/>
                    </a:lnTo>
                    <a:lnTo>
                      <a:pt x="2944" y="8209"/>
                    </a:lnTo>
                    <a:lnTo>
                      <a:pt x="3256" y="7741"/>
                    </a:lnTo>
                    <a:lnTo>
                      <a:pt x="3568" y="7293"/>
                    </a:lnTo>
                    <a:lnTo>
                      <a:pt x="3880" y="6864"/>
                    </a:lnTo>
                    <a:lnTo>
                      <a:pt x="4485" y="6064"/>
                    </a:lnTo>
                    <a:lnTo>
                      <a:pt x="5050" y="5401"/>
                    </a:lnTo>
                    <a:lnTo>
                      <a:pt x="5557" y="4816"/>
                    </a:lnTo>
                    <a:lnTo>
                      <a:pt x="5986" y="4368"/>
                    </a:lnTo>
                    <a:lnTo>
                      <a:pt x="6298" y="4036"/>
                    </a:lnTo>
                    <a:lnTo>
                      <a:pt x="6591" y="3763"/>
                    </a:lnTo>
                    <a:lnTo>
                      <a:pt x="6591" y="3763"/>
                    </a:lnTo>
                    <a:lnTo>
                      <a:pt x="7039" y="3374"/>
                    </a:lnTo>
                    <a:lnTo>
                      <a:pt x="7468" y="3023"/>
                    </a:lnTo>
                    <a:lnTo>
                      <a:pt x="7917" y="2730"/>
                    </a:lnTo>
                    <a:lnTo>
                      <a:pt x="8346" y="2438"/>
                    </a:lnTo>
                    <a:lnTo>
                      <a:pt x="8755" y="2184"/>
                    </a:lnTo>
                    <a:lnTo>
                      <a:pt x="9184" y="1950"/>
                    </a:lnTo>
                    <a:lnTo>
                      <a:pt x="9613" y="1755"/>
                    </a:lnTo>
                    <a:lnTo>
                      <a:pt x="10022" y="1560"/>
                    </a:lnTo>
                    <a:lnTo>
                      <a:pt x="10451" y="1404"/>
                    </a:lnTo>
                    <a:lnTo>
                      <a:pt x="10880" y="1248"/>
                    </a:lnTo>
                    <a:lnTo>
                      <a:pt x="11719" y="975"/>
                    </a:lnTo>
                    <a:lnTo>
                      <a:pt x="12596" y="741"/>
                    </a:lnTo>
                    <a:lnTo>
                      <a:pt x="13493" y="507"/>
                    </a:lnTo>
                    <a:lnTo>
                      <a:pt x="13493" y="507"/>
                    </a:lnTo>
                    <a:lnTo>
                      <a:pt x="14254" y="390"/>
                    </a:lnTo>
                    <a:lnTo>
                      <a:pt x="15092" y="254"/>
                    </a:lnTo>
                    <a:lnTo>
                      <a:pt x="15950" y="137"/>
                    </a:lnTo>
                    <a:lnTo>
                      <a:pt x="16398" y="78"/>
                    </a:lnTo>
                    <a:lnTo>
                      <a:pt x="16866" y="39"/>
                    </a:lnTo>
                    <a:lnTo>
                      <a:pt x="17354" y="20"/>
                    </a:lnTo>
                    <a:lnTo>
                      <a:pt x="17841" y="0"/>
                    </a:lnTo>
                    <a:lnTo>
                      <a:pt x="18348" y="20"/>
                    </a:lnTo>
                    <a:lnTo>
                      <a:pt x="18855" y="39"/>
                    </a:lnTo>
                    <a:lnTo>
                      <a:pt x="19382" y="98"/>
                    </a:lnTo>
                    <a:lnTo>
                      <a:pt x="19928" y="176"/>
                    </a:lnTo>
                    <a:lnTo>
                      <a:pt x="20493" y="293"/>
                    </a:lnTo>
                    <a:lnTo>
                      <a:pt x="21058" y="429"/>
                    </a:lnTo>
                    <a:lnTo>
                      <a:pt x="21058" y="429"/>
                    </a:lnTo>
                    <a:lnTo>
                      <a:pt x="21429" y="566"/>
                    </a:lnTo>
                    <a:lnTo>
                      <a:pt x="21877" y="722"/>
                    </a:lnTo>
                    <a:lnTo>
                      <a:pt x="22462" y="936"/>
                    </a:lnTo>
                    <a:lnTo>
                      <a:pt x="23164" y="1229"/>
                    </a:lnTo>
                    <a:lnTo>
                      <a:pt x="23964" y="1599"/>
                    </a:lnTo>
                    <a:lnTo>
                      <a:pt x="24861" y="2048"/>
                    </a:lnTo>
                    <a:lnTo>
                      <a:pt x="25329" y="2301"/>
                    </a:lnTo>
                    <a:lnTo>
                      <a:pt x="25797" y="2574"/>
                    </a:lnTo>
                    <a:lnTo>
                      <a:pt x="26284" y="2867"/>
                    </a:lnTo>
                    <a:lnTo>
                      <a:pt x="26772" y="3179"/>
                    </a:lnTo>
                    <a:lnTo>
                      <a:pt x="27278" y="3510"/>
                    </a:lnTo>
                    <a:lnTo>
                      <a:pt x="27785" y="3861"/>
                    </a:lnTo>
                    <a:lnTo>
                      <a:pt x="28273" y="4251"/>
                    </a:lnTo>
                    <a:lnTo>
                      <a:pt x="28780" y="4641"/>
                    </a:lnTo>
                    <a:lnTo>
                      <a:pt x="29267" y="5070"/>
                    </a:lnTo>
                    <a:lnTo>
                      <a:pt x="29755" y="5518"/>
                    </a:lnTo>
                    <a:lnTo>
                      <a:pt x="30223" y="5986"/>
                    </a:lnTo>
                    <a:lnTo>
                      <a:pt x="30671" y="6474"/>
                    </a:lnTo>
                    <a:lnTo>
                      <a:pt x="31120" y="7000"/>
                    </a:lnTo>
                    <a:lnTo>
                      <a:pt x="31529" y="7527"/>
                    </a:lnTo>
                    <a:lnTo>
                      <a:pt x="31939" y="8092"/>
                    </a:lnTo>
                    <a:lnTo>
                      <a:pt x="32309" y="8697"/>
                    </a:lnTo>
                    <a:lnTo>
                      <a:pt x="32660" y="9301"/>
                    </a:lnTo>
                    <a:lnTo>
                      <a:pt x="32992" y="9945"/>
                    </a:lnTo>
                    <a:lnTo>
                      <a:pt x="32992" y="9945"/>
                    </a:lnTo>
                    <a:lnTo>
                      <a:pt x="33128" y="10276"/>
                    </a:lnTo>
                    <a:lnTo>
                      <a:pt x="33264" y="10607"/>
                    </a:lnTo>
                    <a:lnTo>
                      <a:pt x="33381" y="10919"/>
                    </a:lnTo>
                    <a:lnTo>
                      <a:pt x="33479" y="11231"/>
                    </a:lnTo>
                    <a:lnTo>
                      <a:pt x="33557" y="11543"/>
                    </a:lnTo>
                    <a:lnTo>
                      <a:pt x="33615" y="11836"/>
                    </a:lnTo>
                    <a:lnTo>
                      <a:pt x="33654" y="12128"/>
                    </a:lnTo>
                    <a:lnTo>
                      <a:pt x="33693" y="12421"/>
                    </a:lnTo>
                    <a:lnTo>
                      <a:pt x="33713" y="12713"/>
                    </a:lnTo>
                    <a:lnTo>
                      <a:pt x="33713" y="13006"/>
                    </a:lnTo>
                    <a:lnTo>
                      <a:pt x="33713" y="13279"/>
                    </a:lnTo>
                    <a:lnTo>
                      <a:pt x="33693" y="13552"/>
                    </a:lnTo>
                    <a:lnTo>
                      <a:pt x="33654" y="13825"/>
                    </a:lnTo>
                    <a:lnTo>
                      <a:pt x="33615" y="14098"/>
                    </a:lnTo>
                    <a:lnTo>
                      <a:pt x="33537" y="14351"/>
                    </a:lnTo>
                    <a:lnTo>
                      <a:pt x="33479" y="14605"/>
                    </a:lnTo>
                    <a:lnTo>
                      <a:pt x="33381" y="14858"/>
                    </a:lnTo>
                    <a:lnTo>
                      <a:pt x="33303" y="15112"/>
                    </a:lnTo>
                    <a:lnTo>
                      <a:pt x="33070" y="15599"/>
                    </a:lnTo>
                    <a:lnTo>
                      <a:pt x="32816" y="16048"/>
                    </a:lnTo>
                    <a:lnTo>
                      <a:pt x="32504" y="16496"/>
                    </a:lnTo>
                    <a:lnTo>
                      <a:pt x="32173" y="16925"/>
                    </a:lnTo>
                    <a:lnTo>
                      <a:pt x="31822" y="17334"/>
                    </a:lnTo>
                    <a:lnTo>
                      <a:pt x="31412" y="17744"/>
                    </a:lnTo>
                    <a:lnTo>
                      <a:pt x="31003" y="18114"/>
                    </a:lnTo>
                    <a:lnTo>
                      <a:pt x="30554" y="18465"/>
                    </a:lnTo>
                    <a:lnTo>
                      <a:pt x="30086" y="18816"/>
                    </a:lnTo>
                    <a:lnTo>
                      <a:pt x="29599" y="19128"/>
                    </a:lnTo>
                    <a:lnTo>
                      <a:pt x="29111" y="19440"/>
                    </a:lnTo>
                    <a:lnTo>
                      <a:pt x="28604" y="19733"/>
                    </a:lnTo>
                    <a:lnTo>
                      <a:pt x="28078" y="20006"/>
                    </a:lnTo>
                    <a:lnTo>
                      <a:pt x="27551" y="20259"/>
                    </a:lnTo>
                    <a:lnTo>
                      <a:pt x="27025" y="20493"/>
                    </a:lnTo>
                    <a:lnTo>
                      <a:pt x="26499" y="20727"/>
                    </a:lnTo>
                    <a:lnTo>
                      <a:pt x="25972" y="20922"/>
                    </a:lnTo>
                    <a:lnTo>
                      <a:pt x="25465" y="21117"/>
                    </a:lnTo>
                    <a:lnTo>
                      <a:pt x="24939" y="21293"/>
                    </a:lnTo>
                    <a:lnTo>
                      <a:pt x="24451" y="21449"/>
                    </a:lnTo>
                    <a:lnTo>
                      <a:pt x="23964" y="21585"/>
                    </a:lnTo>
                    <a:lnTo>
                      <a:pt x="23047" y="21819"/>
                    </a:lnTo>
                    <a:lnTo>
                      <a:pt x="23047" y="21819"/>
                    </a:lnTo>
                    <a:lnTo>
                      <a:pt x="19830" y="22560"/>
                    </a:lnTo>
                    <a:lnTo>
                      <a:pt x="19830" y="22560"/>
                    </a:lnTo>
                    <a:lnTo>
                      <a:pt x="17334" y="23125"/>
                    </a:lnTo>
                    <a:lnTo>
                      <a:pt x="17334" y="23125"/>
                    </a:lnTo>
                    <a:lnTo>
                      <a:pt x="14117" y="23866"/>
                    </a:lnTo>
                    <a:lnTo>
                      <a:pt x="14117" y="23866"/>
                    </a:lnTo>
                    <a:lnTo>
                      <a:pt x="13201" y="24061"/>
                    </a:lnTo>
                    <a:lnTo>
                      <a:pt x="12694" y="24139"/>
                    </a:lnTo>
                    <a:lnTo>
                      <a:pt x="12187" y="24217"/>
                    </a:lnTo>
                    <a:lnTo>
                      <a:pt x="11641" y="24276"/>
                    </a:lnTo>
                    <a:lnTo>
                      <a:pt x="11095" y="24334"/>
                    </a:lnTo>
                    <a:lnTo>
                      <a:pt x="10529" y="24373"/>
                    </a:lnTo>
                    <a:lnTo>
                      <a:pt x="9964" y="24412"/>
                    </a:lnTo>
                    <a:lnTo>
                      <a:pt x="9379" y="24432"/>
                    </a:lnTo>
                    <a:lnTo>
                      <a:pt x="8794" y="24432"/>
                    </a:lnTo>
                    <a:lnTo>
                      <a:pt x="8209" y="24412"/>
                    </a:lnTo>
                    <a:lnTo>
                      <a:pt x="7624" y="24373"/>
                    </a:lnTo>
                    <a:lnTo>
                      <a:pt x="7039" y="24315"/>
                    </a:lnTo>
                    <a:lnTo>
                      <a:pt x="6474" y="24217"/>
                    </a:lnTo>
                    <a:lnTo>
                      <a:pt x="5908" y="24120"/>
                    </a:lnTo>
                    <a:lnTo>
                      <a:pt x="5343" y="23983"/>
                    </a:lnTo>
                    <a:lnTo>
                      <a:pt x="4797" y="23847"/>
                    </a:lnTo>
                    <a:lnTo>
                      <a:pt x="4270" y="23652"/>
                    </a:lnTo>
                    <a:lnTo>
                      <a:pt x="3763" y="23437"/>
                    </a:lnTo>
                    <a:lnTo>
                      <a:pt x="3276" y="23203"/>
                    </a:lnTo>
                    <a:lnTo>
                      <a:pt x="2827" y="22930"/>
                    </a:lnTo>
                    <a:lnTo>
                      <a:pt x="2379" y="22638"/>
                    </a:lnTo>
                    <a:lnTo>
                      <a:pt x="1970" y="22287"/>
                    </a:lnTo>
                    <a:lnTo>
                      <a:pt x="1775" y="22112"/>
                    </a:lnTo>
                    <a:lnTo>
                      <a:pt x="1599" y="21917"/>
                    </a:lnTo>
                    <a:lnTo>
                      <a:pt x="1424" y="21722"/>
                    </a:lnTo>
                    <a:lnTo>
                      <a:pt x="1248" y="21507"/>
                    </a:lnTo>
                    <a:lnTo>
                      <a:pt x="1092" y="21293"/>
                    </a:lnTo>
                    <a:lnTo>
                      <a:pt x="936" y="21059"/>
                    </a:lnTo>
                    <a:lnTo>
                      <a:pt x="800" y="20825"/>
                    </a:lnTo>
                    <a:lnTo>
                      <a:pt x="683" y="20571"/>
                    </a:lnTo>
                    <a:lnTo>
                      <a:pt x="546" y="20318"/>
                    </a:lnTo>
                    <a:lnTo>
                      <a:pt x="449" y="20064"/>
                    </a:lnTo>
                    <a:lnTo>
                      <a:pt x="351" y="19772"/>
                    </a:lnTo>
                    <a:lnTo>
                      <a:pt x="254" y="19479"/>
                    </a:lnTo>
                    <a:lnTo>
                      <a:pt x="195" y="19187"/>
                    </a:lnTo>
                    <a:lnTo>
                      <a:pt x="117" y="18875"/>
                    </a:lnTo>
                    <a:lnTo>
                      <a:pt x="78" y="18563"/>
                    </a:lnTo>
                    <a:lnTo>
                      <a:pt x="39" y="18212"/>
                    </a:lnTo>
                    <a:lnTo>
                      <a:pt x="20" y="17880"/>
                    </a:lnTo>
                    <a:lnTo>
                      <a:pt x="0" y="1752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7" name="Google Shape;16477;p48"/>
              <p:cNvSpPr/>
              <p:nvPr/>
            </p:nvSpPr>
            <p:spPr>
              <a:xfrm>
                <a:off x="4070584" y="7336332"/>
                <a:ext cx="368961" cy="330028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0901" extrusionOk="0">
                    <a:moveTo>
                      <a:pt x="5714" y="1"/>
                    </a:moveTo>
                    <a:lnTo>
                      <a:pt x="5343" y="20"/>
                    </a:lnTo>
                    <a:lnTo>
                      <a:pt x="4992" y="59"/>
                    </a:lnTo>
                    <a:lnTo>
                      <a:pt x="4641" y="118"/>
                    </a:lnTo>
                    <a:lnTo>
                      <a:pt x="4310" y="176"/>
                    </a:lnTo>
                    <a:lnTo>
                      <a:pt x="3978" y="274"/>
                    </a:lnTo>
                    <a:lnTo>
                      <a:pt x="3666" y="371"/>
                    </a:lnTo>
                    <a:lnTo>
                      <a:pt x="3374" y="469"/>
                    </a:lnTo>
                    <a:lnTo>
                      <a:pt x="3101" y="586"/>
                    </a:lnTo>
                    <a:lnTo>
                      <a:pt x="2847" y="722"/>
                    </a:lnTo>
                    <a:lnTo>
                      <a:pt x="2613" y="859"/>
                    </a:lnTo>
                    <a:lnTo>
                      <a:pt x="2399" y="995"/>
                    </a:lnTo>
                    <a:lnTo>
                      <a:pt x="2204" y="1151"/>
                    </a:lnTo>
                    <a:lnTo>
                      <a:pt x="2048" y="1307"/>
                    </a:lnTo>
                    <a:lnTo>
                      <a:pt x="1911" y="1483"/>
                    </a:lnTo>
                    <a:lnTo>
                      <a:pt x="1775" y="1658"/>
                    </a:lnTo>
                    <a:lnTo>
                      <a:pt x="1521" y="2068"/>
                    </a:lnTo>
                    <a:lnTo>
                      <a:pt x="1287" y="2497"/>
                    </a:lnTo>
                    <a:lnTo>
                      <a:pt x="1073" y="2945"/>
                    </a:lnTo>
                    <a:lnTo>
                      <a:pt x="878" y="3413"/>
                    </a:lnTo>
                    <a:lnTo>
                      <a:pt x="722" y="3900"/>
                    </a:lnTo>
                    <a:lnTo>
                      <a:pt x="566" y="4388"/>
                    </a:lnTo>
                    <a:lnTo>
                      <a:pt x="449" y="4856"/>
                    </a:lnTo>
                    <a:lnTo>
                      <a:pt x="234" y="5714"/>
                    </a:lnTo>
                    <a:lnTo>
                      <a:pt x="98" y="6416"/>
                    </a:lnTo>
                    <a:lnTo>
                      <a:pt x="20" y="6903"/>
                    </a:lnTo>
                    <a:lnTo>
                      <a:pt x="0" y="7079"/>
                    </a:lnTo>
                    <a:lnTo>
                      <a:pt x="6961" y="10900"/>
                    </a:lnTo>
                    <a:lnTo>
                      <a:pt x="7254" y="10822"/>
                    </a:lnTo>
                    <a:lnTo>
                      <a:pt x="7566" y="10725"/>
                    </a:lnTo>
                    <a:lnTo>
                      <a:pt x="7995" y="10588"/>
                    </a:lnTo>
                    <a:lnTo>
                      <a:pt x="8482" y="10413"/>
                    </a:lnTo>
                    <a:lnTo>
                      <a:pt x="9009" y="10159"/>
                    </a:lnTo>
                    <a:lnTo>
                      <a:pt x="9282" y="10023"/>
                    </a:lnTo>
                    <a:lnTo>
                      <a:pt x="9574" y="9867"/>
                    </a:lnTo>
                    <a:lnTo>
                      <a:pt x="9847" y="9691"/>
                    </a:lnTo>
                    <a:lnTo>
                      <a:pt x="10120" y="9516"/>
                    </a:lnTo>
                    <a:lnTo>
                      <a:pt x="10393" y="9321"/>
                    </a:lnTo>
                    <a:lnTo>
                      <a:pt x="10647" y="9087"/>
                    </a:lnTo>
                    <a:lnTo>
                      <a:pt x="10900" y="8853"/>
                    </a:lnTo>
                    <a:lnTo>
                      <a:pt x="11134" y="8619"/>
                    </a:lnTo>
                    <a:lnTo>
                      <a:pt x="11368" y="8346"/>
                    </a:lnTo>
                    <a:lnTo>
                      <a:pt x="11563" y="8054"/>
                    </a:lnTo>
                    <a:lnTo>
                      <a:pt x="11739" y="7761"/>
                    </a:lnTo>
                    <a:lnTo>
                      <a:pt x="11894" y="7430"/>
                    </a:lnTo>
                    <a:lnTo>
                      <a:pt x="12011" y="7079"/>
                    </a:lnTo>
                    <a:lnTo>
                      <a:pt x="12109" y="6728"/>
                    </a:lnTo>
                    <a:lnTo>
                      <a:pt x="12167" y="6338"/>
                    </a:lnTo>
                    <a:lnTo>
                      <a:pt x="12187" y="5928"/>
                    </a:lnTo>
                    <a:lnTo>
                      <a:pt x="12187" y="5519"/>
                    </a:lnTo>
                    <a:lnTo>
                      <a:pt x="12128" y="5070"/>
                    </a:lnTo>
                    <a:lnTo>
                      <a:pt x="12011" y="4602"/>
                    </a:lnTo>
                    <a:lnTo>
                      <a:pt x="11855" y="4115"/>
                    </a:lnTo>
                    <a:lnTo>
                      <a:pt x="11680" y="3627"/>
                    </a:lnTo>
                    <a:lnTo>
                      <a:pt x="11466" y="3179"/>
                    </a:lnTo>
                    <a:lnTo>
                      <a:pt x="11212" y="2750"/>
                    </a:lnTo>
                    <a:lnTo>
                      <a:pt x="10959" y="2380"/>
                    </a:lnTo>
                    <a:lnTo>
                      <a:pt x="10686" y="2029"/>
                    </a:lnTo>
                    <a:lnTo>
                      <a:pt x="10393" y="1717"/>
                    </a:lnTo>
                    <a:lnTo>
                      <a:pt x="10081" y="1424"/>
                    </a:lnTo>
                    <a:lnTo>
                      <a:pt x="9750" y="1171"/>
                    </a:lnTo>
                    <a:lnTo>
                      <a:pt x="9418" y="937"/>
                    </a:lnTo>
                    <a:lnTo>
                      <a:pt x="9067" y="742"/>
                    </a:lnTo>
                    <a:lnTo>
                      <a:pt x="8697" y="566"/>
                    </a:lnTo>
                    <a:lnTo>
                      <a:pt x="8346" y="410"/>
                    </a:lnTo>
                    <a:lnTo>
                      <a:pt x="7956" y="293"/>
                    </a:lnTo>
                    <a:lnTo>
                      <a:pt x="7585" y="196"/>
                    </a:lnTo>
                    <a:lnTo>
                      <a:pt x="7215" y="118"/>
                    </a:lnTo>
                    <a:lnTo>
                      <a:pt x="6825" y="59"/>
                    </a:lnTo>
                    <a:lnTo>
                      <a:pt x="6454" y="20"/>
                    </a:lnTo>
                    <a:lnTo>
                      <a:pt x="60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8" name="Google Shape;16478;p48"/>
              <p:cNvSpPr/>
              <p:nvPr/>
            </p:nvSpPr>
            <p:spPr>
              <a:xfrm>
                <a:off x="4131981" y="7427852"/>
                <a:ext cx="245591" cy="220190"/>
              </a:xfrm>
              <a:custGeom>
                <a:avLst/>
                <a:gdLst/>
                <a:ahLst/>
                <a:cxnLst/>
                <a:rect l="l" t="t" r="r" b="b"/>
                <a:pathLst>
                  <a:path w="8112" h="7273" extrusionOk="0">
                    <a:moveTo>
                      <a:pt x="4309" y="0"/>
                    </a:moveTo>
                    <a:lnTo>
                      <a:pt x="3841" y="20"/>
                    </a:lnTo>
                    <a:lnTo>
                      <a:pt x="3354" y="98"/>
                    </a:lnTo>
                    <a:lnTo>
                      <a:pt x="2906" y="195"/>
                    </a:lnTo>
                    <a:lnTo>
                      <a:pt x="2438" y="351"/>
                    </a:lnTo>
                    <a:lnTo>
                      <a:pt x="2165" y="468"/>
                    </a:lnTo>
                    <a:lnTo>
                      <a:pt x="1911" y="604"/>
                    </a:lnTo>
                    <a:lnTo>
                      <a:pt x="1658" y="760"/>
                    </a:lnTo>
                    <a:lnTo>
                      <a:pt x="1424" y="936"/>
                    </a:lnTo>
                    <a:lnTo>
                      <a:pt x="1307" y="1053"/>
                    </a:lnTo>
                    <a:lnTo>
                      <a:pt x="1190" y="1189"/>
                    </a:lnTo>
                    <a:lnTo>
                      <a:pt x="995" y="1462"/>
                    </a:lnTo>
                    <a:lnTo>
                      <a:pt x="819" y="1755"/>
                    </a:lnTo>
                    <a:lnTo>
                      <a:pt x="683" y="2047"/>
                    </a:lnTo>
                    <a:lnTo>
                      <a:pt x="507" y="2418"/>
                    </a:lnTo>
                    <a:lnTo>
                      <a:pt x="351" y="2827"/>
                    </a:lnTo>
                    <a:lnTo>
                      <a:pt x="215" y="3276"/>
                    </a:lnTo>
                    <a:lnTo>
                      <a:pt x="98" y="3744"/>
                    </a:lnTo>
                    <a:lnTo>
                      <a:pt x="59" y="3997"/>
                    </a:lnTo>
                    <a:lnTo>
                      <a:pt x="20" y="4231"/>
                    </a:lnTo>
                    <a:lnTo>
                      <a:pt x="0" y="4446"/>
                    </a:lnTo>
                    <a:lnTo>
                      <a:pt x="0" y="4680"/>
                    </a:lnTo>
                    <a:lnTo>
                      <a:pt x="20" y="4894"/>
                    </a:lnTo>
                    <a:lnTo>
                      <a:pt x="78" y="5109"/>
                    </a:lnTo>
                    <a:lnTo>
                      <a:pt x="137" y="5304"/>
                    </a:lnTo>
                    <a:lnTo>
                      <a:pt x="234" y="5479"/>
                    </a:lnTo>
                    <a:lnTo>
                      <a:pt x="351" y="5674"/>
                    </a:lnTo>
                    <a:lnTo>
                      <a:pt x="488" y="5850"/>
                    </a:lnTo>
                    <a:lnTo>
                      <a:pt x="644" y="6006"/>
                    </a:lnTo>
                    <a:lnTo>
                      <a:pt x="800" y="6162"/>
                    </a:lnTo>
                    <a:lnTo>
                      <a:pt x="995" y="6318"/>
                    </a:lnTo>
                    <a:lnTo>
                      <a:pt x="1190" y="6454"/>
                    </a:lnTo>
                    <a:lnTo>
                      <a:pt x="1404" y="6590"/>
                    </a:lnTo>
                    <a:lnTo>
                      <a:pt x="1619" y="6707"/>
                    </a:lnTo>
                    <a:lnTo>
                      <a:pt x="2048" y="6922"/>
                    </a:lnTo>
                    <a:lnTo>
                      <a:pt x="2516" y="7078"/>
                    </a:lnTo>
                    <a:lnTo>
                      <a:pt x="2964" y="7195"/>
                    </a:lnTo>
                    <a:lnTo>
                      <a:pt x="3393" y="7253"/>
                    </a:lnTo>
                    <a:lnTo>
                      <a:pt x="3588" y="7273"/>
                    </a:lnTo>
                    <a:lnTo>
                      <a:pt x="3783" y="7273"/>
                    </a:lnTo>
                    <a:lnTo>
                      <a:pt x="4173" y="7234"/>
                    </a:lnTo>
                    <a:lnTo>
                      <a:pt x="4582" y="7175"/>
                    </a:lnTo>
                    <a:lnTo>
                      <a:pt x="4953" y="7058"/>
                    </a:lnTo>
                    <a:lnTo>
                      <a:pt x="5265" y="6961"/>
                    </a:lnTo>
                    <a:lnTo>
                      <a:pt x="5557" y="6844"/>
                    </a:lnTo>
                    <a:lnTo>
                      <a:pt x="5850" y="6707"/>
                    </a:lnTo>
                    <a:lnTo>
                      <a:pt x="6142" y="6552"/>
                    </a:lnTo>
                    <a:lnTo>
                      <a:pt x="6415" y="6396"/>
                    </a:lnTo>
                    <a:lnTo>
                      <a:pt x="6669" y="6201"/>
                    </a:lnTo>
                    <a:lnTo>
                      <a:pt x="6922" y="5986"/>
                    </a:lnTo>
                    <a:lnTo>
                      <a:pt x="7137" y="5772"/>
                    </a:lnTo>
                    <a:lnTo>
                      <a:pt x="7351" y="5518"/>
                    </a:lnTo>
                    <a:lnTo>
                      <a:pt x="7546" y="5265"/>
                    </a:lnTo>
                    <a:lnTo>
                      <a:pt x="7702" y="4992"/>
                    </a:lnTo>
                    <a:lnTo>
                      <a:pt x="7839" y="4699"/>
                    </a:lnTo>
                    <a:lnTo>
                      <a:pt x="7956" y="4387"/>
                    </a:lnTo>
                    <a:lnTo>
                      <a:pt x="8053" y="4095"/>
                    </a:lnTo>
                    <a:lnTo>
                      <a:pt x="8092" y="3763"/>
                    </a:lnTo>
                    <a:lnTo>
                      <a:pt x="8112" y="3451"/>
                    </a:lnTo>
                    <a:lnTo>
                      <a:pt x="8112" y="3217"/>
                    </a:lnTo>
                    <a:lnTo>
                      <a:pt x="8073" y="2983"/>
                    </a:lnTo>
                    <a:lnTo>
                      <a:pt x="8034" y="2749"/>
                    </a:lnTo>
                    <a:lnTo>
                      <a:pt x="7975" y="2515"/>
                    </a:lnTo>
                    <a:lnTo>
                      <a:pt x="7897" y="2301"/>
                    </a:lnTo>
                    <a:lnTo>
                      <a:pt x="7800" y="2086"/>
                    </a:lnTo>
                    <a:lnTo>
                      <a:pt x="7683" y="1872"/>
                    </a:lnTo>
                    <a:lnTo>
                      <a:pt x="7566" y="1677"/>
                    </a:lnTo>
                    <a:lnTo>
                      <a:pt x="7429" y="1482"/>
                    </a:lnTo>
                    <a:lnTo>
                      <a:pt x="7273" y="1306"/>
                    </a:lnTo>
                    <a:lnTo>
                      <a:pt x="7098" y="1131"/>
                    </a:lnTo>
                    <a:lnTo>
                      <a:pt x="6922" y="955"/>
                    </a:lnTo>
                    <a:lnTo>
                      <a:pt x="6747" y="799"/>
                    </a:lnTo>
                    <a:lnTo>
                      <a:pt x="6552" y="663"/>
                    </a:lnTo>
                    <a:lnTo>
                      <a:pt x="6357" y="546"/>
                    </a:lnTo>
                    <a:lnTo>
                      <a:pt x="6142" y="429"/>
                    </a:lnTo>
                    <a:lnTo>
                      <a:pt x="5928" y="331"/>
                    </a:lnTo>
                    <a:lnTo>
                      <a:pt x="5713" y="253"/>
                    </a:lnTo>
                    <a:lnTo>
                      <a:pt x="5479" y="176"/>
                    </a:lnTo>
                    <a:lnTo>
                      <a:pt x="5245" y="117"/>
                    </a:lnTo>
                    <a:lnTo>
                      <a:pt x="5011" y="78"/>
                    </a:lnTo>
                    <a:lnTo>
                      <a:pt x="4777" y="39"/>
                    </a:lnTo>
                    <a:lnTo>
                      <a:pt x="4543" y="20"/>
                    </a:lnTo>
                    <a:lnTo>
                      <a:pt x="43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9" name="Google Shape;16479;p48"/>
              <p:cNvSpPr/>
              <p:nvPr/>
            </p:nvSpPr>
            <p:spPr>
              <a:xfrm>
                <a:off x="4075882" y="7491580"/>
                <a:ext cx="181256" cy="151163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993" extrusionOk="0">
                    <a:moveTo>
                      <a:pt x="2068" y="1"/>
                    </a:moveTo>
                    <a:lnTo>
                      <a:pt x="1873" y="20"/>
                    </a:lnTo>
                    <a:lnTo>
                      <a:pt x="1678" y="79"/>
                    </a:lnTo>
                    <a:lnTo>
                      <a:pt x="1483" y="157"/>
                    </a:lnTo>
                    <a:lnTo>
                      <a:pt x="1307" y="254"/>
                    </a:lnTo>
                    <a:lnTo>
                      <a:pt x="1151" y="371"/>
                    </a:lnTo>
                    <a:lnTo>
                      <a:pt x="917" y="566"/>
                    </a:lnTo>
                    <a:lnTo>
                      <a:pt x="664" y="800"/>
                    </a:lnTo>
                    <a:lnTo>
                      <a:pt x="449" y="1073"/>
                    </a:lnTo>
                    <a:lnTo>
                      <a:pt x="254" y="1366"/>
                    </a:lnTo>
                    <a:lnTo>
                      <a:pt x="157" y="1502"/>
                    </a:lnTo>
                    <a:lnTo>
                      <a:pt x="98" y="1658"/>
                    </a:lnTo>
                    <a:lnTo>
                      <a:pt x="40" y="1814"/>
                    </a:lnTo>
                    <a:lnTo>
                      <a:pt x="20" y="1970"/>
                    </a:lnTo>
                    <a:lnTo>
                      <a:pt x="1" y="2126"/>
                    </a:lnTo>
                    <a:lnTo>
                      <a:pt x="1" y="2282"/>
                    </a:lnTo>
                    <a:lnTo>
                      <a:pt x="40" y="2438"/>
                    </a:lnTo>
                    <a:lnTo>
                      <a:pt x="98" y="2575"/>
                    </a:lnTo>
                    <a:lnTo>
                      <a:pt x="196" y="2731"/>
                    </a:lnTo>
                    <a:lnTo>
                      <a:pt x="293" y="2867"/>
                    </a:lnTo>
                    <a:lnTo>
                      <a:pt x="527" y="3140"/>
                    </a:lnTo>
                    <a:lnTo>
                      <a:pt x="781" y="3394"/>
                    </a:lnTo>
                    <a:lnTo>
                      <a:pt x="1073" y="3647"/>
                    </a:lnTo>
                    <a:lnTo>
                      <a:pt x="1366" y="3862"/>
                    </a:lnTo>
                    <a:lnTo>
                      <a:pt x="1678" y="4057"/>
                    </a:lnTo>
                    <a:lnTo>
                      <a:pt x="1990" y="4232"/>
                    </a:lnTo>
                    <a:lnTo>
                      <a:pt x="2302" y="4388"/>
                    </a:lnTo>
                    <a:lnTo>
                      <a:pt x="2633" y="4544"/>
                    </a:lnTo>
                    <a:lnTo>
                      <a:pt x="2984" y="4700"/>
                    </a:lnTo>
                    <a:lnTo>
                      <a:pt x="3335" y="4817"/>
                    </a:lnTo>
                    <a:lnTo>
                      <a:pt x="3706" y="4914"/>
                    </a:lnTo>
                    <a:lnTo>
                      <a:pt x="4057" y="4973"/>
                    </a:lnTo>
                    <a:lnTo>
                      <a:pt x="4427" y="4992"/>
                    </a:lnTo>
                    <a:lnTo>
                      <a:pt x="4798" y="4973"/>
                    </a:lnTo>
                    <a:lnTo>
                      <a:pt x="4973" y="4953"/>
                    </a:lnTo>
                    <a:lnTo>
                      <a:pt x="5149" y="4914"/>
                    </a:lnTo>
                    <a:lnTo>
                      <a:pt x="5305" y="4856"/>
                    </a:lnTo>
                    <a:lnTo>
                      <a:pt x="5480" y="4797"/>
                    </a:lnTo>
                    <a:lnTo>
                      <a:pt x="5616" y="4700"/>
                    </a:lnTo>
                    <a:lnTo>
                      <a:pt x="5753" y="4602"/>
                    </a:lnTo>
                    <a:lnTo>
                      <a:pt x="5870" y="4485"/>
                    </a:lnTo>
                    <a:lnTo>
                      <a:pt x="5948" y="4349"/>
                    </a:lnTo>
                    <a:lnTo>
                      <a:pt x="5987" y="4193"/>
                    </a:lnTo>
                    <a:lnTo>
                      <a:pt x="5987" y="4115"/>
                    </a:lnTo>
                    <a:lnTo>
                      <a:pt x="5987" y="4037"/>
                    </a:lnTo>
                    <a:lnTo>
                      <a:pt x="5948" y="3881"/>
                    </a:lnTo>
                    <a:lnTo>
                      <a:pt x="5850" y="3745"/>
                    </a:lnTo>
                    <a:lnTo>
                      <a:pt x="5753" y="3608"/>
                    </a:lnTo>
                    <a:lnTo>
                      <a:pt x="5636" y="3491"/>
                    </a:lnTo>
                    <a:lnTo>
                      <a:pt x="5324" y="3257"/>
                    </a:lnTo>
                    <a:lnTo>
                      <a:pt x="4993" y="3043"/>
                    </a:lnTo>
                    <a:lnTo>
                      <a:pt x="4622" y="2887"/>
                    </a:lnTo>
                    <a:lnTo>
                      <a:pt x="4252" y="2770"/>
                    </a:lnTo>
                    <a:lnTo>
                      <a:pt x="4349" y="2711"/>
                    </a:lnTo>
                    <a:lnTo>
                      <a:pt x="4408" y="2653"/>
                    </a:lnTo>
                    <a:lnTo>
                      <a:pt x="4466" y="2575"/>
                    </a:lnTo>
                    <a:lnTo>
                      <a:pt x="4525" y="2497"/>
                    </a:lnTo>
                    <a:lnTo>
                      <a:pt x="4583" y="2321"/>
                    </a:lnTo>
                    <a:lnTo>
                      <a:pt x="4603" y="2126"/>
                    </a:lnTo>
                    <a:lnTo>
                      <a:pt x="4583" y="1931"/>
                    </a:lnTo>
                    <a:lnTo>
                      <a:pt x="4525" y="1756"/>
                    </a:lnTo>
                    <a:lnTo>
                      <a:pt x="4447" y="1580"/>
                    </a:lnTo>
                    <a:lnTo>
                      <a:pt x="4369" y="1502"/>
                    </a:lnTo>
                    <a:lnTo>
                      <a:pt x="4310" y="1444"/>
                    </a:lnTo>
                    <a:lnTo>
                      <a:pt x="4135" y="1346"/>
                    </a:lnTo>
                    <a:lnTo>
                      <a:pt x="3959" y="1288"/>
                    </a:lnTo>
                    <a:lnTo>
                      <a:pt x="3764" y="1268"/>
                    </a:lnTo>
                    <a:lnTo>
                      <a:pt x="3569" y="1268"/>
                    </a:lnTo>
                    <a:lnTo>
                      <a:pt x="3394" y="1327"/>
                    </a:lnTo>
                    <a:lnTo>
                      <a:pt x="3199" y="1385"/>
                    </a:lnTo>
                    <a:lnTo>
                      <a:pt x="3043" y="1502"/>
                    </a:lnTo>
                    <a:lnTo>
                      <a:pt x="2906" y="1639"/>
                    </a:lnTo>
                    <a:lnTo>
                      <a:pt x="2945" y="1424"/>
                    </a:lnTo>
                    <a:lnTo>
                      <a:pt x="2965" y="1229"/>
                    </a:lnTo>
                    <a:lnTo>
                      <a:pt x="2965" y="1015"/>
                    </a:lnTo>
                    <a:lnTo>
                      <a:pt x="2965" y="820"/>
                    </a:lnTo>
                    <a:lnTo>
                      <a:pt x="2926" y="625"/>
                    </a:lnTo>
                    <a:lnTo>
                      <a:pt x="2848" y="449"/>
                    </a:lnTo>
                    <a:lnTo>
                      <a:pt x="2750" y="293"/>
                    </a:lnTo>
                    <a:lnTo>
                      <a:pt x="2692" y="215"/>
                    </a:lnTo>
                    <a:lnTo>
                      <a:pt x="2614" y="157"/>
                    </a:lnTo>
                    <a:lnTo>
                      <a:pt x="2536" y="98"/>
                    </a:lnTo>
                    <a:lnTo>
                      <a:pt x="2438" y="59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0" name="Google Shape;16480;p48"/>
              <p:cNvSpPr/>
              <p:nvPr/>
            </p:nvSpPr>
            <p:spPr>
              <a:xfrm>
                <a:off x="3258321" y="7509896"/>
                <a:ext cx="363663" cy="338868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11193" extrusionOk="0">
                    <a:moveTo>
                      <a:pt x="6396" y="0"/>
                    </a:moveTo>
                    <a:lnTo>
                      <a:pt x="6084" y="20"/>
                    </a:lnTo>
                    <a:lnTo>
                      <a:pt x="5772" y="39"/>
                    </a:lnTo>
                    <a:lnTo>
                      <a:pt x="5460" y="98"/>
                    </a:lnTo>
                    <a:lnTo>
                      <a:pt x="5129" y="156"/>
                    </a:lnTo>
                    <a:lnTo>
                      <a:pt x="4797" y="254"/>
                    </a:lnTo>
                    <a:lnTo>
                      <a:pt x="4466" y="351"/>
                    </a:lnTo>
                    <a:lnTo>
                      <a:pt x="4134" y="468"/>
                    </a:lnTo>
                    <a:lnTo>
                      <a:pt x="3783" y="605"/>
                    </a:lnTo>
                    <a:lnTo>
                      <a:pt x="3452" y="780"/>
                    </a:lnTo>
                    <a:lnTo>
                      <a:pt x="3120" y="956"/>
                    </a:lnTo>
                    <a:lnTo>
                      <a:pt x="2789" y="1151"/>
                    </a:lnTo>
                    <a:lnTo>
                      <a:pt x="2477" y="1365"/>
                    </a:lnTo>
                    <a:lnTo>
                      <a:pt x="2184" y="1599"/>
                    </a:lnTo>
                    <a:lnTo>
                      <a:pt x="1873" y="1853"/>
                    </a:lnTo>
                    <a:lnTo>
                      <a:pt x="1600" y="2126"/>
                    </a:lnTo>
                    <a:lnTo>
                      <a:pt x="1346" y="2418"/>
                    </a:lnTo>
                    <a:lnTo>
                      <a:pt x="1093" y="2730"/>
                    </a:lnTo>
                    <a:lnTo>
                      <a:pt x="859" y="3062"/>
                    </a:lnTo>
                    <a:lnTo>
                      <a:pt x="664" y="3413"/>
                    </a:lnTo>
                    <a:lnTo>
                      <a:pt x="469" y="3803"/>
                    </a:lnTo>
                    <a:lnTo>
                      <a:pt x="332" y="4192"/>
                    </a:lnTo>
                    <a:lnTo>
                      <a:pt x="196" y="4602"/>
                    </a:lnTo>
                    <a:lnTo>
                      <a:pt x="98" y="5031"/>
                    </a:lnTo>
                    <a:lnTo>
                      <a:pt x="40" y="5499"/>
                    </a:lnTo>
                    <a:lnTo>
                      <a:pt x="1" y="5967"/>
                    </a:lnTo>
                    <a:lnTo>
                      <a:pt x="1" y="6474"/>
                    </a:lnTo>
                    <a:lnTo>
                      <a:pt x="40" y="6981"/>
                    </a:lnTo>
                    <a:lnTo>
                      <a:pt x="118" y="7488"/>
                    </a:lnTo>
                    <a:lnTo>
                      <a:pt x="235" y="7956"/>
                    </a:lnTo>
                    <a:lnTo>
                      <a:pt x="371" y="8385"/>
                    </a:lnTo>
                    <a:lnTo>
                      <a:pt x="527" y="8775"/>
                    </a:lnTo>
                    <a:lnTo>
                      <a:pt x="742" y="9126"/>
                    </a:lnTo>
                    <a:lnTo>
                      <a:pt x="956" y="9457"/>
                    </a:lnTo>
                    <a:lnTo>
                      <a:pt x="1190" y="9730"/>
                    </a:lnTo>
                    <a:lnTo>
                      <a:pt x="1463" y="10003"/>
                    </a:lnTo>
                    <a:lnTo>
                      <a:pt x="1736" y="10217"/>
                    </a:lnTo>
                    <a:lnTo>
                      <a:pt x="2029" y="10412"/>
                    </a:lnTo>
                    <a:lnTo>
                      <a:pt x="2340" y="10588"/>
                    </a:lnTo>
                    <a:lnTo>
                      <a:pt x="2652" y="10724"/>
                    </a:lnTo>
                    <a:lnTo>
                      <a:pt x="2964" y="10861"/>
                    </a:lnTo>
                    <a:lnTo>
                      <a:pt x="3296" y="10958"/>
                    </a:lnTo>
                    <a:lnTo>
                      <a:pt x="3627" y="11036"/>
                    </a:lnTo>
                    <a:lnTo>
                      <a:pt x="3959" y="11095"/>
                    </a:lnTo>
                    <a:lnTo>
                      <a:pt x="4290" y="11134"/>
                    </a:lnTo>
                    <a:lnTo>
                      <a:pt x="4622" y="11173"/>
                    </a:lnTo>
                    <a:lnTo>
                      <a:pt x="4934" y="11192"/>
                    </a:lnTo>
                    <a:lnTo>
                      <a:pt x="5246" y="11192"/>
                    </a:lnTo>
                    <a:lnTo>
                      <a:pt x="5831" y="11173"/>
                    </a:lnTo>
                    <a:lnTo>
                      <a:pt x="6338" y="11134"/>
                    </a:lnTo>
                    <a:lnTo>
                      <a:pt x="6786" y="11075"/>
                    </a:lnTo>
                    <a:lnTo>
                      <a:pt x="7118" y="11036"/>
                    </a:lnTo>
                    <a:lnTo>
                      <a:pt x="7410" y="10958"/>
                    </a:lnTo>
                    <a:lnTo>
                      <a:pt x="12012" y="4485"/>
                    </a:lnTo>
                    <a:lnTo>
                      <a:pt x="11914" y="4348"/>
                    </a:lnTo>
                    <a:lnTo>
                      <a:pt x="11641" y="3939"/>
                    </a:lnTo>
                    <a:lnTo>
                      <a:pt x="11193" y="3374"/>
                    </a:lnTo>
                    <a:lnTo>
                      <a:pt x="10647" y="2672"/>
                    </a:lnTo>
                    <a:lnTo>
                      <a:pt x="10315" y="2321"/>
                    </a:lnTo>
                    <a:lnTo>
                      <a:pt x="9984" y="1950"/>
                    </a:lnTo>
                    <a:lnTo>
                      <a:pt x="9613" y="1580"/>
                    </a:lnTo>
                    <a:lnTo>
                      <a:pt x="9243" y="1248"/>
                    </a:lnTo>
                    <a:lnTo>
                      <a:pt x="8853" y="917"/>
                    </a:lnTo>
                    <a:lnTo>
                      <a:pt x="8463" y="644"/>
                    </a:lnTo>
                    <a:lnTo>
                      <a:pt x="8054" y="390"/>
                    </a:lnTo>
                    <a:lnTo>
                      <a:pt x="7859" y="293"/>
                    </a:lnTo>
                    <a:lnTo>
                      <a:pt x="7644" y="195"/>
                    </a:lnTo>
                    <a:lnTo>
                      <a:pt x="7430" y="137"/>
                    </a:lnTo>
                    <a:lnTo>
                      <a:pt x="7196" y="78"/>
                    </a:lnTo>
                    <a:lnTo>
                      <a:pt x="6942" y="39"/>
                    </a:lnTo>
                    <a:lnTo>
                      <a:pt x="66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1" name="Google Shape;16481;p48"/>
              <p:cNvSpPr/>
              <p:nvPr/>
            </p:nvSpPr>
            <p:spPr>
              <a:xfrm>
                <a:off x="3327982" y="7603171"/>
                <a:ext cx="251494" cy="219009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7234" extrusionOk="0">
                    <a:moveTo>
                      <a:pt x="4368" y="0"/>
                    </a:moveTo>
                    <a:lnTo>
                      <a:pt x="4076" y="20"/>
                    </a:lnTo>
                    <a:lnTo>
                      <a:pt x="3588" y="78"/>
                    </a:lnTo>
                    <a:lnTo>
                      <a:pt x="3120" y="195"/>
                    </a:lnTo>
                    <a:lnTo>
                      <a:pt x="2672" y="351"/>
                    </a:lnTo>
                    <a:lnTo>
                      <a:pt x="2243" y="527"/>
                    </a:lnTo>
                    <a:lnTo>
                      <a:pt x="2028" y="644"/>
                    </a:lnTo>
                    <a:lnTo>
                      <a:pt x="1833" y="761"/>
                    </a:lnTo>
                    <a:lnTo>
                      <a:pt x="1638" y="897"/>
                    </a:lnTo>
                    <a:lnTo>
                      <a:pt x="1443" y="1033"/>
                    </a:lnTo>
                    <a:lnTo>
                      <a:pt x="1268" y="1189"/>
                    </a:lnTo>
                    <a:lnTo>
                      <a:pt x="1092" y="1365"/>
                    </a:lnTo>
                    <a:lnTo>
                      <a:pt x="936" y="1521"/>
                    </a:lnTo>
                    <a:lnTo>
                      <a:pt x="780" y="1716"/>
                    </a:lnTo>
                    <a:lnTo>
                      <a:pt x="644" y="1911"/>
                    </a:lnTo>
                    <a:lnTo>
                      <a:pt x="507" y="2106"/>
                    </a:lnTo>
                    <a:lnTo>
                      <a:pt x="390" y="2320"/>
                    </a:lnTo>
                    <a:lnTo>
                      <a:pt x="293" y="2535"/>
                    </a:lnTo>
                    <a:lnTo>
                      <a:pt x="215" y="2749"/>
                    </a:lnTo>
                    <a:lnTo>
                      <a:pt x="137" y="2983"/>
                    </a:lnTo>
                    <a:lnTo>
                      <a:pt x="78" y="3217"/>
                    </a:lnTo>
                    <a:lnTo>
                      <a:pt x="39" y="3451"/>
                    </a:lnTo>
                    <a:lnTo>
                      <a:pt x="20" y="3685"/>
                    </a:lnTo>
                    <a:lnTo>
                      <a:pt x="0" y="3919"/>
                    </a:lnTo>
                    <a:lnTo>
                      <a:pt x="20" y="4153"/>
                    </a:lnTo>
                    <a:lnTo>
                      <a:pt x="39" y="4387"/>
                    </a:lnTo>
                    <a:lnTo>
                      <a:pt x="78" y="4621"/>
                    </a:lnTo>
                    <a:lnTo>
                      <a:pt x="137" y="4855"/>
                    </a:lnTo>
                    <a:lnTo>
                      <a:pt x="215" y="5070"/>
                    </a:lnTo>
                    <a:lnTo>
                      <a:pt x="312" y="5284"/>
                    </a:lnTo>
                    <a:lnTo>
                      <a:pt x="468" y="5577"/>
                    </a:lnTo>
                    <a:lnTo>
                      <a:pt x="663" y="5830"/>
                    </a:lnTo>
                    <a:lnTo>
                      <a:pt x="858" y="6064"/>
                    </a:lnTo>
                    <a:lnTo>
                      <a:pt x="1092" y="6298"/>
                    </a:lnTo>
                    <a:lnTo>
                      <a:pt x="1346" y="6493"/>
                    </a:lnTo>
                    <a:lnTo>
                      <a:pt x="1619" y="6669"/>
                    </a:lnTo>
                    <a:lnTo>
                      <a:pt x="1911" y="6825"/>
                    </a:lnTo>
                    <a:lnTo>
                      <a:pt x="2204" y="6942"/>
                    </a:lnTo>
                    <a:lnTo>
                      <a:pt x="2496" y="7059"/>
                    </a:lnTo>
                    <a:lnTo>
                      <a:pt x="2808" y="7136"/>
                    </a:lnTo>
                    <a:lnTo>
                      <a:pt x="3120" y="7195"/>
                    </a:lnTo>
                    <a:lnTo>
                      <a:pt x="3452" y="7234"/>
                    </a:lnTo>
                    <a:lnTo>
                      <a:pt x="4095" y="7234"/>
                    </a:lnTo>
                    <a:lnTo>
                      <a:pt x="4407" y="7214"/>
                    </a:lnTo>
                    <a:lnTo>
                      <a:pt x="4739" y="7175"/>
                    </a:lnTo>
                    <a:lnTo>
                      <a:pt x="5129" y="7098"/>
                    </a:lnTo>
                    <a:lnTo>
                      <a:pt x="5499" y="6981"/>
                    </a:lnTo>
                    <a:lnTo>
                      <a:pt x="5869" y="6844"/>
                    </a:lnTo>
                    <a:lnTo>
                      <a:pt x="6064" y="6747"/>
                    </a:lnTo>
                    <a:lnTo>
                      <a:pt x="6240" y="6649"/>
                    </a:lnTo>
                    <a:lnTo>
                      <a:pt x="6591" y="6415"/>
                    </a:lnTo>
                    <a:lnTo>
                      <a:pt x="6942" y="6103"/>
                    </a:lnTo>
                    <a:lnTo>
                      <a:pt x="7273" y="5772"/>
                    </a:lnTo>
                    <a:lnTo>
                      <a:pt x="7585" y="5382"/>
                    </a:lnTo>
                    <a:lnTo>
                      <a:pt x="7722" y="5187"/>
                    </a:lnTo>
                    <a:lnTo>
                      <a:pt x="7858" y="4972"/>
                    </a:lnTo>
                    <a:lnTo>
                      <a:pt x="7975" y="4758"/>
                    </a:lnTo>
                    <a:lnTo>
                      <a:pt x="8073" y="4543"/>
                    </a:lnTo>
                    <a:lnTo>
                      <a:pt x="8170" y="4329"/>
                    </a:lnTo>
                    <a:lnTo>
                      <a:pt x="8229" y="4114"/>
                    </a:lnTo>
                    <a:lnTo>
                      <a:pt x="8287" y="3900"/>
                    </a:lnTo>
                    <a:lnTo>
                      <a:pt x="8307" y="3685"/>
                    </a:lnTo>
                    <a:lnTo>
                      <a:pt x="8307" y="3471"/>
                    </a:lnTo>
                    <a:lnTo>
                      <a:pt x="8287" y="3276"/>
                    </a:lnTo>
                    <a:lnTo>
                      <a:pt x="8229" y="3061"/>
                    </a:lnTo>
                    <a:lnTo>
                      <a:pt x="8151" y="2866"/>
                    </a:lnTo>
                    <a:lnTo>
                      <a:pt x="8053" y="2652"/>
                    </a:lnTo>
                    <a:lnTo>
                      <a:pt x="7936" y="2457"/>
                    </a:lnTo>
                    <a:lnTo>
                      <a:pt x="7800" y="2262"/>
                    </a:lnTo>
                    <a:lnTo>
                      <a:pt x="7663" y="2067"/>
                    </a:lnTo>
                    <a:lnTo>
                      <a:pt x="7351" y="1696"/>
                    </a:lnTo>
                    <a:lnTo>
                      <a:pt x="7020" y="1345"/>
                    </a:lnTo>
                    <a:lnTo>
                      <a:pt x="6708" y="1053"/>
                    </a:lnTo>
                    <a:lnTo>
                      <a:pt x="6396" y="780"/>
                    </a:lnTo>
                    <a:lnTo>
                      <a:pt x="6142" y="585"/>
                    </a:lnTo>
                    <a:lnTo>
                      <a:pt x="5850" y="390"/>
                    </a:lnTo>
                    <a:lnTo>
                      <a:pt x="5558" y="234"/>
                    </a:lnTo>
                    <a:lnTo>
                      <a:pt x="5402" y="156"/>
                    </a:lnTo>
                    <a:lnTo>
                      <a:pt x="5246" y="117"/>
                    </a:lnTo>
                    <a:lnTo>
                      <a:pt x="4953" y="39"/>
                    </a:lnTo>
                    <a:lnTo>
                      <a:pt x="4661" y="20"/>
                    </a:lnTo>
                    <a:lnTo>
                      <a:pt x="4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2" name="Google Shape;16482;p48"/>
              <p:cNvSpPr/>
              <p:nvPr/>
            </p:nvSpPr>
            <p:spPr>
              <a:xfrm>
                <a:off x="3480868" y="7619096"/>
                <a:ext cx="141717" cy="17889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5909" extrusionOk="0">
                    <a:moveTo>
                      <a:pt x="2165" y="1"/>
                    </a:moveTo>
                    <a:lnTo>
                      <a:pt x="1970" y="40"/>
                    </a:lnTo>
                    <a:lnTo>
                      <a:pt x="1775" y="118"/>
                    </a:lnTo>
                    <a:lnTo>
                      <a:pt x="1619" y="196"/>
                    </a:lnTo>
                    <a:lnTo>
                      <a:pt x="1482" y="332"/>
                    </a:lnTo>
                    <a:lnTo>
                      <a:pt x="1424" y="410"/>
                    </a:lnTo>
                    <a:lnTo>
                      <a:pt x="1365" y="488"/>
                    </a:lnTo>
                    <a:lnTo>
                      <a:pt x="1326" y="566"/>
                    </a:lnTo>
                    <a:lnTo>
                      <a:pt x="1287" y="663"/>
                    </a:lnTo>
                    <a:lnTo>
                      <a:pt x="1268" y="858"/>
                    </a:lnTo>
                    <a:lnTo>
                      <a:pt x="1287" y="1034"/>
                    </a:lnTo>
                    <a:lnTo>
                      <a:pt x="1346" y="1229"/>
                    </a:lnTo>
                    <a:lnTo>
                      <a:pt x="1424" y="1424"/>
                    </a:lnTo>
                    <a:lnTo>
                      <a:pt x="1521" y="1599"/>
                    </a:lnTo>
                    <a:lnTo>
                      <a:pt x="1638" y="1775"/>
                    </a:lnTo>
                    <a:lnTo>
                      <a:pt x="1755" y="1931"/>
                    </a:lnTo>
                    <a:lnTo>
                      <a:pt x="1755" y="1931"/>
                    </a:lnTo>
                    <a:lnTo>
                      <a:pt x="1560" y="1892"/>
                    </a:lnTo>
                    <a:lnTo>
                      <a:pt x="1365" y="1853"/>
                    </a:lnTo>
                    <a:lnTo>
                      <a:pt x="1170" y="1872"/>
                    </a:lnTo>
                    <a:lnTo>
                      <a:pt x="995" y="1911"/>
                    </a:lnTo>
                    <a:lnTo>
                      <a:pt x="800" y="1989"/>
                    </a:lnTo>
                    <a:lnTo>
                      <a:pt x="644" y="2087"/>
                    </a:lnTo>
                    <a:lnTo>
                      <a:pt x="508" y="2223"/>
                    </a:lnTo>
                    <a:lnTo>
                      <a:pt x="410" y="2379"/>
                    </a:lnTo>
                    <a:lnTo>
                      <a:pt x="371" y="2477"/>
                    </a:lnTo>
                    <a:lnTo>
                      <a:pt x="352" y="2574"/>
                    </a:lnTo>
                    <a:lnTo>
                      <a:pt x="332" y="2750"/>
                    </a:lnTo>
                    <a:lnTo>
                      <a:pt x="371" y="2945"/>
                    </a:lnTo>
                    <a:lnTo>
                      <a:pt x="430" y="3140"/>
                    </a:lnTo>
                    <a:lnTo>
                      <a:pt x="547" y="3296"/>
                    </a:lnTo>
                    <a:lnTo>
                      <a:pt x="683" y="3413"/>
                    </a:lnTo>
                    <a:lnTo>
                      <a:pt x="761" y="3471"/>
                    </a:lnTo>
                    <a:lnTo>
                      <a:pt x="839" y="3510"/>
                    </a:lnTo>
                    <a:lnTo>
                      <a:pt x="917" y="3530"/>
                    </a:lnTo>
                    <a:lnTo>
                      <a:pt x="1014" y="3549"/>
                    </a:lnTo>
                    <a:lnTo>
                      <a:pt x="742" y="3822"/>
                    </a:lnTo>
                    <a:lnTo>
                      <a:pt x="488" y="4115"/>
                    </a:lnTo>
                    <a:lnTo>
                      <a:pt x="274" y="4446"/>
                    </a:lnTo>
                    <a:lnTo>
                      <a:pt x="98" y="4797"/>
                    </a:lnTo>
                    <a:lnTo>
                      <a:pt x="40" y="4953"/>
                    </a:lnTo>
                    <a:lnTo>
                      <a:pt x="1" y="5129"/>
                    </a:lnTo>
                    <a:lnTo>
                      <a:pt x="1" y="5285"/>
                    </a:lnTo>
                    <a:lnTo>
                      <a:pt x="20" y="5441"/>
                    </a:lnTo>
                    <a:lnTo>
                      <a:pt x="59" y="5519"/>
                    </a:lnTo>
                    <a:lnTo>
                      <a:pt x="98" y="5597"/>
                    </a:lnTo>
                    <a:lnTo>
                      <a:pt x="196" y="5714"/>
                    </a:lnTo>
                    <a:lnTo>
                      <a:pt x="332" y="5792"/>
                    </a:lnTo>
                    <a:lnTo>
                      <a:pt x="469" y="5850"/>
                    </a:lnTo>
                    <a:lnTo>
                      <a:pt x="644" y="5889"/>
                    </a:lnTo>
                    <a:lnTo>
                      <a:pt x="819" y="5909"/>
                    </a:lnTo>
                    <a:lnTo>
                      <a:pt x="995" y="5909"/>
                    </a:lnTo>
                    <a:lnTo>
                      <a:pt x="1151" y="5870"/>
                    </a:lnTo>
                    <a:lnTo>
                      <a:pt x="1326" y="5831"/>
                    </a:lnTo>
                    <a:lnTo>
                      <a:pt x="1502" y="5772"/>
                    </a:lnTo>
                    <a:lnTo>
                      <a:pt x="1853" y="5636"/>
                    </a:lnTo>
                    <a:lnTo>
                      <a:pt x="2165" y="5460"/>
                    </a:lnTo>
                    <a:lnTo>
                      <a:pt x="2457" y="5246"/>
                    </a:lnTo>
                    <a:lnTo>
                      <a:pt x="2750" y="4992"/>
                    </a:lnTo>
                    <a:lnTo>
                      <a:pt x="3003" y="4739"/>
                    </a:lnTo>
                    <a:lnTo>
                      <a:pt x="3257" y="4446"/>
                    </a:lnTo>
                    <a:lnTo>
                      <a:pt x="3491" y="4173"/>
                    </a:lnTo>
                    <a:lnTo>
                      <a:pt x="3705" y="3881"/>
                    </a:lnTo>
                    <a:lnTo>
                      <a:pt x="3900" y="3588"/>
                    </a:lnTo>
                    <a:lnTo>
                      <a:pt x="4095" y="3276"/>
                    </a:lnTo>
                    <a:lnTo>
                      <a:pt x="4271" y="2945"/>
                    </a:lnTo>
                    <a:lnTo>
                      <a:pt x="4427" y="2613"/>
                    </a:lnTo>
                    <a:lnTo>
                      <a:pt x="4544" y="2262"/>
                    </a:lnTo>
                    <a:lnTo>
                      <a:pt x="4641" y="1931"/>
                    </a:lnTo>
                    <a:lnTo>
                      <a:pt x="4661" y="1755"/>
                    </a:lnTo>
                    <a:lnTo>
                      <a:pt x="4680" y="1580"/>
                    </a:lnTo>
                    <a:lnTo>
                      <a:pt x="4661" y="1424"/>
                    </a:lnTo>
                    <a:lnTo>
                      <a:pt x="4641" y="1268"/>
                    </a:lnTo>
                    <a:lnTo>
                      <a:pt x="4583" y="1131"/>
                    </a:lnTo>
                    <a:lnTo>
                      <a:pt x="4505" y="995"/>
                    </a:lnTo>
                    <a:lnTo>
                      <a:pt x="4407" y="858"/>
                    </a:lnTo>
                    <a:lnTo>
                      <a:pt x="4290" y="741"/>
                    </a:lnTo>
                    <a:lnTo>
                      <a:pt x="4154" y="644"/>
                    </a:lnTo>
                    <a:lnTo>
                      <a:pt x="4017" y="546"/>
                    </a:lnTo>
                    <a:lnTo>
                      <a:pt x="3725" y="371"/>
                    </a:lnTo>
                    <a:lnTo>
                      <a:pt x="3393" y="215"/>
                    </a:lnTo>
                    <a:lnTo>
                      <a:pt x="3081" y="118"/>
                    </a:lnTo>
                    <a:lnTo>
                      <a:pt x="2789" y="40"/>
                    </a:lnTo>
                    <a:lnTo>
                      <a:pt x="25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3" name="Google Shape;16483;p48"/>
              <p:cNvSpPr/>
              <p:nvPr/>
            </p:nvSpPr>
            <p:spPr>
              <a:xfrm>
                <a:off x="4007432" y="7645646"/>
                <a:ext cx="320552" cy="315284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414" extrusionOk="0">
                    <a:moveTo>
                      <a:pt x="4485" y="1"/>
                    </a:moveTo>
                    <a:lnTo>
                      <a:pt x="4095" y="79"/>
                    </a:lnTo>
                    <a:lnTo>
                      <a:pt x="3724" y="196"/>
                    </a:lnTo>
                    <a:lnTo>
                      <a:pt x="3334" y="332"/>
                    </a:lnTo>
                    <a:lnTo>
                      <a:pt x="2983" y="488"/>
                    </a:lnTo>
                    <a:lnTo>
                      <a:pt x="2632" y="683"/>
                    </a:lnTo>
                    <a:lnTo>
                      <a:pt x="2301" y="898"/>
                    </a:lnTo>
                    <a:lnTo>
                      <a:pt x="1989" y="1132"/>
                    </a:lnTo>
                    <a:lnTo>
                      <a:pt x="1677" y="1385"/>
                    </a:lnTo>
                    <a:lnTo>
                      <a:pt x="1365" y="1717"/>
                    </a:lnTo>
                    <a:lnTo>
                      <a:pt x="1092" y="2048"/>
                    </a:lnTo>
                    <a:lnTo>
                      <a:pt x="839" y="2419"/>
                    </a:lnTo>
                    <a:lnTo>
                      <a:pt x="605" y="2809"/>
                    </a:lnTo>
                    <a:lnTo>
                      <a:pt x="429" y="3199"/>
                    </a:lnTo>
                    <a:lnTo>
                      <a:pt x="254" y="3608"/>
                    </a:lnTo>
                    <a:lnTo>
                      <a:pt x="137" y="4037"/>
                    </a:lnTo>
                    <a:lnTo>
                      <a:pt x="59" y="4486"/>
                    </a:lnTo>
                    <a:lnTo>
                      <a:pt x="0" y="4876"/>
                    </a:lnTo>
                    <a:lnTo>
                      <a:pt x="0" y="5285"/>
                    </a:lnTo>
                    <a:lnTo>
                      <a:pt x="20" y="5695"/>
                    </a:lnTo>
                    <a:lnTo>
                      <a:pt x="78" y="6084"/>
                    </a:lnTo>
                    <a:lnTo>
                      <a:pt x="176" y="6494"/>
                    </a:lnTo>
                    <a:lnTo>
                      <a:pt x="293" y="6864"/>
                    </a:lnTo>
                    <a:lnTo>
                      <a:pt x="449" y="7254"/>
                    </a:lnTo>
                    <a:lnTo>
                      <a:pt x="624" y="7625"/>
                    </a:lnTo>
                    <a:lnTo>
                      <a:pt x="819" y="7956"/>
                    </a:lnTo>
                    <a:lnTo>
                      <a:pt x="1034" y="8307"/>
                    </a:lnTo>
                    <a:lnTo>
                      <a:pt x="1248" y="8639"/>
                    </a:lnTo>
                    <a:lnTo>
                      <a:pt x="1502" y="8951"/>
                    </a:lnTo>
                    <a:lnTo>
                      <a:pt x="1794" y="9263"/>
                    </a:lnTo>
                    <a:lnTo>
                      <a:pt x="2086" y="9536"/>
                    </a:lnTo>
                    <a:lnTo>
                      <a:pt x="2398" y="9770"/>
                    </a:lnTo>
                    <a:lnTo>
                      <a:pt x="2574" y="9887"/>
                    </a:lnTo>
                    <a:lnTo>
                      <a:pt x="2749" y="9984"/>
                    </a:lnTo>
                    <a:lnTo>
                      <a:pt x="2983" y="10082"/>
                    </a:lnTo>
                    <a:lnTo>
                      <a:pt x="3198" y="10179"/>
                    </a:lnTo>
                    <a:lnTo>
                      <a:pt x="3432" y="10257"/>
                    </a:lnTo>
                    <a:lnTo>
                      <a:pt x="3685" y="10316"/>
                    </a:lnTo>
                    <a:lnTo>
                      <a:pt x="3919" y="10355"/>
                    </a:lnTo>
                    <a:lnTo>
                      <a:pt x="4173" y="10394"/>
                    </a:lnTo>
                    <a:lnTo>
                      <a:pt x="4426" y="10413"/>
                    </a:lnTo>
                    <a:lnTo>
                      <a:pt x="4660" y="10413"/>
                    </a:lnTo>
                    <a:lnTo>
                      <a:pt x="5089" y="10394"/>
                    </a:lnTo>
                    <a:lnTo>
                      <a:pt x="5499" y="10335"/>
                    </a:lnTo>
                    <a:lnTo>
                      <a:pt x="5928" y="10257"/>
                    </a:lnTo>
                    <a:lnTo>
                      <a:pt x="6337" y="10160"/>
                    </a:lnTo>
                    <a:lnTo>
                      <a:pt x="6727" y="10023"/>
                    </a:lnTo>
                    <a:lnTo>
                      <a:pt x="7137" y="9848"/>
                    </a:lnTo>
                    <a:lnTo>
                      <a:pt x="7507" y="9653"/>
                    </a:lnTo>
                    <a:lnTo>
                      <a:pt x="7877" y="9438"/>
                    </a:lnTo>
                    <a:lnTo>
                      <a:pt x="8228" y="9204"/>
                    </a:lnTo>
                    <a:lnTo>
                      <a:pt x="8579" y="8931"/>
                    </a:lnTo>
                    <a:lnTo>
                      <a:pt x="8891" y="8658"/>
                    </a:lnTo>
                    <a:lnTo>
                      <a:pt x="9184" y="8346"/>
                    </a:lnTo>
                    <a:lnTo>
                      <a:pt x="9457" y="8034"/>
                    </a:lnTo>
                    <a:lnTo>
                      <a:pt x="9710" y="7703"/>
                    </a:lnTo>
                    <a:lnTo>
                      <a:pt x="9925" y="7352"/>
                    </a:lnTo>
                    <a:lnTo>
                      <a:pt x="10100" y="6981"/>
                    </a:lnTo>
                    <a:lnTo>
                      <a:pt x="10256" y="6611"/>
                    </a:lnTo>
                    <a:lnTo>
                      <a:pt x="10373" y="6279"/>
                    </a:lnTo>
                    <a:lnTo>
                      <a:pt x="10471" y="5928"/>
                    </a:lnTo>
                    <a:lnTo>
                      <a:pt x="10529" y="5578"/>
                    </a:lnTo>
                    <a:lnTo>
                      <a:pt x="10568" y="5246"/>
                    </a:lnTo>
                    <a:lnTo>
                      <a:pt x="10588" y="4876"/>
                    </a:lnTo>
                    <a:lnTo>
                      <a:pt x="10588" y="4525"/>
                    </a:lnTo>
                    <a:lnTo>
                      <a:pt x="10568" y="4193"/>
                    </a:lnTo>
                    <a:lnTo>
                      <a:pt x="10510" y="3842"/>
                    </a:lnTo>
                    <a:lnTo>
                      <a:pt x="10451" y="3491"/>
                    </a:lnTo>
                    <a:lnTo>
                      <a:pt x="10354" y="3160"/>
                    </a:lnTo>
                    <a:lnTo>
                      <a:pt x="10217" y="2828"/>
                    </a:lnTo>
                    <a:lnTo>
                      <a:pt x="10081" y="2516"/>
                    </a:lnTo>
                    <a:lnTo>
                      <a:pt x="9905" y="2204"/>
                    </a:lnTo>
                    <a:lnTo>
                      <a:pt x="9710" y="1912"/>
                    </a:lnTo>
                    <a:lnTo>
                      <a:pt x="9496" y="1639"/>
                    </a:lnTo>
                    <a:lnTo>
                      <a:pt x="9242" y="1385"/>
                    </a:lnTo>
                    <a:lnTo>
                      <a:pt x="9008" y="1171"/>
                    </a:lnTo>
                    <a:lnTo>
                      <a:pt x="8774" y="956"/>
                    </a:lnTo>
                    <a:lnTo>
                      <a:pt x="8501" y="781"/>
                    </a:lnTo>
                    <a:lnTo>
                      <a:pt x="8228" y="625"/>
                    </a:lnTo>
                    <a:lnTo>
                      <a:pt x="7955" y="488"/>
                    </a:lnTo>
                    <a:lnTo>
                      <a:pt x="7644" y="352"/>
                    </a:lnTo>
                    <a:lnTo>
                      <a:pt x="7351" y="274"/>
                    </a:lnTo>
                    <a:lnTo>
                      <a:pt x="7039" y="196"/>
                    </a:lnTo>
                    <a:lnTo>
                      <a:pt x="6688" y="137"/>
                    </a:lnTo>
                    <a:lnTo>
                      <a:pt x="6064" y="137"/>
                    </a:lnTo>
                    <a:lnTo>
                      <a:pt x="5772" y="176"/>
                    </a:lnTo>
                    <a:lnTo>
                      <a:pt x="5499" y="215"/>
                    </a:lnTo>
                    <a:lnTo>
                      <a:pt x="5148" y="293"/>
                    </a:lnTo>
                    <a:lnTo>
                      <a:pt x="4972" y="352"/>
                    </a:lnTo>
                    <a:lnTo>
                      <a:pt x="4816" y="410"/>
                    </a:lnTo>
                    <a:lnTo>
                      <a:pt x="4680" y="488"/>
                    </a:lnTo>
                    <a:lnTo>
                      <a:pt x="4641" y="527"/>
                    </a:lnTo>
                    <a:lnTo>
                      <a:pt x="4602" y="566"/>
                    </a:lnTo>
                    <a:lnTo>
                      <a:pt x="4738" y="371"/>
                    </a:lnTo>
                    <a:lnTo>
                      <a:pt x="4758" y="313"/>
                    </a:lnTo>
                    <a:lnTo>
                      <a:pt x="4758" y="235"/>
                    </a:lnTo>
                    <a:lnTo>
                      <a:pt x="4758" y="176"/>
                    </a:lnTo>
                    <a:lnTo>
                      <a:pt x="4738" y="118"/>
                    </a:lnTo>
                    <a:lnTo>
                      <a:pt x="4699" y="79"/>
                    </a:lnTo>
                    <a:lnTo>
                      <a:pt x="4641" y="40"/>
                    </a:lnTo>
                    <a:lnTo>
                      <a:pt x="4582" y="20"/>
                    </a:lnTo>
                    <a:lnTo>
                      <a:pt x="4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4" name="Google Shape;16484;p48"/>
              <p:cNvSpPr/>
              <p:nvPr/>
            </p:nvSpPr>
            <p:spPr>
              <a:xfrm>
                <a:off x="4007432" y="7645646"/>
                <a:ext cx="320552" cy="315284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414" fill="none" extrusionOk="0">
                    <a:moveTo>
                      <a:pt x="4524" y="1"/>
                    </a:moveTo>
                    <a:lnTo>
                      <a:pt x="4524" y="1"/>
                    </a:lnTo>
                    <a:lnTo>
                      <a:pt x="4485" y="1"/>
                    </a:lnTo>
                    <a:lnTo>
                      <a:pt x="4485" y="1"/>
                    </a:lnTo>
                    <a:lnTo>
                      <a:pt x="4095" y="79"/>
                    </a:lnTo>
                    <a:lnTo>
                      <a:pt x="3724" y="196"/>
                    </a:lnTo>
                    <a:lnTo>
                      <a:pt x="3334" y="332"/>
                    </a:lnTo>
                    <a:lnTo>
                      <a:pt x="2983" y="488"/>
                    </a:lnTo>
                    <a:lnTo>
                      <a:pt x="2632" y="683"/>
                    </a:lnTo>
                    <a:lnTo>
                      <a:pt x="2301" y="898"/>
                    </a:lnTo>
                    <a:lnTo>
                      <a:pt x="1989" y="1132"/>
                    </a:lnTo>
                    <a:lnTo>
                      <a:pt x="1677" y="1385"/>
                    </a:lnTo>
                    <a:lnTo>
                      <a:pt x="1677" y="1385"/>
                    </a:lnTo>
                    <a:lnTo>
                      <a:pt x="1365" y="1717"/>
                    </a:lnTo>
                    <a:lnTo>
                      <a:pt x="1092" y="2048"/>
                    </a:lnTo>
                    <a:lnTo>
                      <a:pt x="839" y="2419"/>
                    </a:lnTo>
                    <a:lnTo>
                      <a:pt x="605" y="2809"/>
                    </a:lnTo>
                    <a:lnTo>
                      <a:pt x="429" y="3199"/>
                    </a:lnTo>
                    <a:lnTo>
                      <a:pt x="254" y="3608"/>
                    </a:lnTo>
                    <a:lnTo>
                      <a:pt x="137" y="4037"/>
                    </a:lnTo>
                    <a:lnTo>
                      <a:pt x="59" y="4486"/>
                    </a:lnTo>
                    <a:lnTo>
                      <a:pt x="59" y="4486"/>
                    </a:lnTo>
                    <a:lnTo>
                      <a:pt x="0" y="4876"/>
                    </a:lnTo>
                    <a:lnTo>
                      <a:pt x="0" y="5285"/>
                    </a:lnTo>
                    <a:lnTo>
                      <a:pt x="20" y="5695"/>
                    </a:lnTo>
                    <a:lnTo>
                      <a:pt x="78" y="6084"/>
                    </a:lnTo>
                    <a:lnTo>
                      <a:pt x="176" y="6494"/>
                    </a:lnTo>
                    <a:lnTo>
                      <a:pt x="293" y="6864"/>
                    </a:lnTo>
                    <a:lnTo>
                      <a:pt x="449" y="7254"/>
                    </a:lnTo>
                    <a:lnTo>
                      <a:pt x="624" y="7625"/>
                    </a:lnTo>
                    <a:lnTo>
                      <a:pt x="624" y="7625"/>
                    </a:lnTo>
                    <a:lnTo>
                      <a:pt x="819" y="7956"/>
                    </a:lnTo>
                    <a:lnTo>
                      <a:pt x="1034" y="8307"/>
                    </a:lnTo>
                    <a:lnTo>
                      <a:pt x="1248" y="8639"/>
                    </a:lnTo>
                    <a:lnTo>
                      <a:pt x="1502" y="8951"/>
                    </a:lnTo>
                    <a:lnTo>
                      <a:pt x="1794" y="9263"/>
                    </a:lnTo>
                    <a:lnTo>
                      <a:pt x="2086" y="9536"/>
                    </a:lnTo>
                    <a:lnTo>
                      <a:pt x="2398" y="9770"/>
                    </a:lnTo>
                    <a:lnTo>
                      <a:pt x="2574" y="9887"/>
                    </a:lnTo>
                    <a:lnTo>
                      <a:pt x="2749" y="9984"/>
                    </a:lnTo>
                    <a:lnTo>
                      <a:pt x="2749" y="9984"/>
                    </a:lnTo>
                    <a:lnTo>
                      <a:pt x="2983" y="10082"/>
                    </a:lnTo>
                    <a:lnTo>
                      <a:pt x="3198" y="10179"/>
                    </a:lnTo>
                    <a:lnTo>
                      <a:pt x="3432" y="10257"/>
                    </a:lnTo>
                    <a:lnTo>
                      <a:pt x="3685" y="10316"/>
                    </a:lnTo>
                    <a:lnTo>
                      <a:pt x="3685" y="10316"/>
                    </a:lnTo>
                    <a:lnTo>
                      <a:pt x="3919" y="10355"/>
                    </a:lnTo>
                    <a:lnTo>
                      <a:pt x="4173" y="10394"/>
                    </a:lnTo>
                    <a:lnTo>
                      <a:pt x="4426" y="10413"/>
                    </a:lnTo>
                    <a:lnTo>
                      <a:pt x="4660" y="10413"/>
                    </a:lnTo>
                    <a:lnTo>
                      <a:pt x="4660" y="10413"/>
                    </a:lnTo>
                    <a:lnTo>
                      <a:pt x="5089" y="10394"/>
                    </a:lnTo>
                    <a:lnTo>
                      <a:pt x="5499" y="10335"/>
                    </a:lnTo>
                    <a:lnTo>
                      <a:pt x="5928" y="10257"/>
                    </a:lnTo>
                    <a:lnTo>
                      <a:pt x="6337" y="10160"/>
                    </a:lnTo>
                    <a:lnTo>
                      <a:pt x="6727" y="10023"/>
                    </a:lnTo>
                    <a:lnTo>
                      <a:pt x="7137" y="9848"/>
                    </a:lnTo>
                    <a:lnTo>
                      <a:pt x="7507" y="9653"/>
                    </a:lnTo>
                    <a:lnTo>
                      <a:pt x="7877" y="9438"/>
                    </a:lnTo>
                    <a:lnTo>
                      <a:pt x="8228" y="9204"/>
                    </a:lnTo>
                    <a:lnTo>
                      <a:pt x="8579" y="8931"/>
                    </a:lnTo>
                    <a:lnTo>
                      <a:pt x="8891" y="8658"/>
                    </a:lnTo>
                    <a:lnTo>
                      <a:pt x="9184" y="8346"/>
                    </a:lnTo>
                    <a:lnTo>
                      <a:pt x="9457" y="8034"/>
                    </a:lnTo>
                    <a:lnTo>
                      <a:pt x="9710" y="7703"/>
                    </a:lnTo>
                    <a:lnTo>
                      <a:pt x="9925" y="7352"/>
                    </a:lnTo>
                    <a:lnTo>
                      <a:pt x="10100" y="6981"/>
                    </a:lnTo>
                    <a:lnTo>
                      <a:pt x="10100" y="6981"/>
                    </a:lnTo>
                    <a:lnTo>
                      <a:pt x="10256" y="6611"/>
                    </a:lnTo>
                    <a:lnTo>
                      <a:pt x="10256" y="6611"/>
                    </a:lnTo>
                    <a:lnTo>
                      <a:pt x="10373" y="6279"/>
                    </a:lnTo>
                    <a:lnTo>
                      <a:pt x="10471" y="5928"/>
                    </a:lnTo>
                    <a:lnTo>
                      <a:pt x="10529" y="5578"/>
                    </a:lnTo>
                    <a:lnTo>
                      <a:pt x="10568" y="5246"/>
                    </a:lnTo>
                    <a:lnTo>
                      <a:pt x="10588" y="4876"/>
                    </a:lnTo>
                    <a:lnTo>
                      <a:pt x="10588" y="4525"/>
                    </a:lnTo>
                    <a:lnTo>
                      <a:pt x="10568" y="4193"/>
                    </a:lnTo>
                    <a:lnTo>
                      <a:pt x="10510" y="3842"/>
                    </a:lnTo>
                    <a:lnTo>
                      <a:pt x="10451" y="3491"/>
                    </a:lnTo>
                    <a:lnTo>
                      <a:pt x="10354" y="3160"/>
                    </a:lnTo>
                    <a:lnTo>
                      <a:pt x="10217" y="2828"/>
                    </a:lnTo>
                    <a:lnTo>
                      <a:pt x="10081" y="2516"/>
                    </a:lnTo>
                    <a:lnTo>
                      <a:pt x="9905" y="2204"/>
                    </a:lnTo>
                    <a:lnTo>
                      <a:pt x="9710" y="1912"/>
                    </a:lnTo>
                    <a:lnTo>
                      <a:pt x="9496" y="1639"/>
                    </a:lnTo>
                    <a:lnTo>
                      <a:pt x="9242" y="1385"/>
                    </a:lnTo>
                    <a:lnTo>
                      <a:pt x="9242" y="1385"/>
                    </a:lnTo>
                    <a:lnTo>
                      <a:pt x="9008" y="1171"/>
                    </a:lnTo>
                    <a:lnTo>
                      <a:pt x="8774" y="956"/>
                    </a:lnTo>
                    <a:lnTo>
                      <a:pt x="8501" y="781"/>
                    </a:lnTo>
                    <a:lnTo>
                      <a:pt x="8228" y="625"/>
                    </a:lnTo>
                    <a:lnTo>
                      <a:pt x="7955" y="488"/>
                    </a:lnTo>
                    <a:lnTo>
                      <a:pt x="7644" y="352"/>
                    </a:lnTo>
                    <a:lnTo>
                      <a:pt x="7351" y="274"/>
                    </a:lnTo>
                    <a:lnTo>
                      <a:pt x="7039" y="196"/>
                    </a:lnTo>
                    <a:lnTo>
                      <a:pt x="7039" y="196"/>
                    </a:lnTo>
                    <a:lnTo>
                      <a:pt x="6688" y="137"/>
                    </a:lnTo>
                    <a:lnTo>
                      <a:pt x="6337" y="137"/>
                    </a:lnTo>
                    <a:lnTo>
                      <a:pt x="6337" y="137"/>
                    </a:lnTo>
                    <a:lnTo>
                      <a:pt x="6064" y="137"/>
                    </a:lnTo>
                    <a:lnTo>
                      <a:pt x="5772" y="176"/>
                    </a:lnTo>
                    <a:lnTo>
                      <a:pt x="5772" y="176"/>
                    </a:lnTo>
                    <a:lnTo>
                      <a:pt x="5499" y="215"/>
                    </a:lnTo>
                    <a:lnTo>
                      <a:pt x="5148" y="293"/>
                    </a:lnTo>
                    <a:lnTo>
                      <a:pt x="4972" y="352"/>
                    </a:lnTo>
                    <a:lnTo>
                      <a:pt x="4816" y="410"/>
                    </a:lnTo>
                    <a:lnTo>
                      <a:pt x="4680" y="488"/>
                    </a:lnTo>
                    <a:lnTo>
                      <a:pt x="4641" y="527"/>
                    </a:lnTo>
                    <a:lnTo>
                      <a:pt x="4602" y="566"/>
                    </a:lnTo>
                    <a:lnTo>
                      <a:pt x="4602" y="566"/>
                    </a:lnTo>
                    <a:lnTo>
                      <a:pt x="4738" y="371"/>
                    </a:lnTo>
                    <a:lnTo>
                      <a:pt x="4738" y="371"/>
                    </a:lnTo>
                    <a:lnTo>
                      <a:pt x="4758" y="313"/>
                    </a:lnTo>
                    <a:lnTo>
                      <a:pt x="4758" y="235"/>
                    </a:lnTo>
                    <a:lnTo>
                      <a:pt x="4758" y="176"/>
                    </a:lnTo>
                    <a:lnTo>
                      <a:pt x="4738" y="118"/>
                    </a:lnTo>
                    <a:lnTo>
                      <a:pt x="4699" y="79"/>
                    </a:lnTo>
                    <a:lnTo>
                      <a:pt x="4641" y="40"/>
                    </a:lnTo>
                    <a:lnTo>
                      <a:pt x="4582" y="20"/>
                    </a:lnTo>
                    <a:lnTo>
                      <a:pt x="45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5" name="Google Shape;16485;p48"/>
              <p:cNvSpPr/>
              <p:nvPr/>
            </p:nvSpPr>
            <p:spPr>
              <a:xfrm>
                <a:off x="3505663" y="7758419"/>
                <a:ext cx="32530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218" extrusionOk="0">
                    <a:moveTo>
                      <a:pt x="5090" y="0"/>
                    </a:moveTo>
                    <a:lnTo>
                      <a:pt x="4700" y="39"/>
                    </a:lnTo>
                    <a:lnTo>
                      <a:pt x="4310" y="117"/>
                    </a:lnTo>
                    <a:lnTo>
                      <a:pt x="3939" y="215"/>
                    </a:lnTo>
                    <a:lnTo>
                      <a:pt x="3881" y="234"/>
                    </a:lnTo>
                    <a:lnTo>
                      <a:pt x="3822" y="293"/>
                    </a:lnTo>
                    <a:lnTo>
                      <a:pt x="3783" y="332"/>
                    </a:lnTo>
                    <a:lnTo>
                      <a:pt x="3783" y="410"/>
                    </a:lnTo>
                    <a:lnTo>
                      <a:pt x="3764" y="468"/>
                    </a:lnTo>
                    <a:lnTo>
                      <a:pt x="3783" y="527"/>
                    </a:lnTo>
                    <a:lnTo>
                      <a:pt x="3822" y="585"/>
                    </a:lnTo>
                    <a:lnTo>
                      <a:pt x="3881" y="644"/>
                    </a:lnTo>
                    <a:lnTo>
                      <a:pt x="4076" y="780"/>
                    </a:lnTo>
                    <a:lnTo>
                      <a:pt x="4076" y="780"/>
                    </a:lnTo>
                    <a:lnTo>
                      <a:pt x="3978" y="741"/>
                    </a:lnTo>
                    <a:lnTo>
                      <a:pt x="3842" y="722"/>
                    </a:lnTo>
                    <a:lnTo>
                      <a:pt x="3569" y="741"/>
                    </a:lnTo>
                    <a:lnTo>
                      <a:pt x="3296" y="800"/>
                    </a:lnTo>
                    <a:lnTo>
                      <a:pt x="2847" y="917"/>
                    </a:lnTo>
                    <a:lnTo>
                      <a:pt x="2555" y="1034"/>
                    </a:lnTo>
                    <a:lnTo>
                      <a:pt x="2262" y="1151"/>
                    </a:lnTo>
                    <a:lnTo>
                      <a:pt x="1989" y="1307"/>
                    </a:lnTo>
                    <a:lnTo>
                      <a:pt x="1716" y="1482"/>
                    </a:lnTo>
                    <a:lnTo>
                      <a:pt x="1482" y="1697"/>
                    </a:lnTo>
                    <a:lnTo>
                      <a:pt x="1248" y="1911"/>
                    </a:lnTo>
                    <a:lnTo>
                      <a:pt x="1034" y="2145"/>
                    </a:lnTo>
                    <a:lnTo>
                      <a:pt x="839" y="2398"/>
                    </a:lnTo>
                    <a:lnTo>
                      <a:pt x="663" y="2652"/>
                    </a:lnTo>
                    <a:lnTo>
                      <a:pt x="507" y="2925"/>
                    </a:lnTo>
                    <a:lnTo>
                      <a:pt x="371" y="3217"/>
                    </a:lnTo>
                    <a:lnTo>
                      <a:pt x="254" y="3510"/>
                    </a:lnTo>
                    <a:lnTo>
                      <a:pt x="137" y="3861"/>
                    </a:lnTo>
                    <a:lnTo>
                      <a:pt x="59" y="4212"/>
                    </a:lnTo>
                    <a:lnTo>
                      <a:pt x="20" y="4563"/>
                    </a:lnTo>
                    <a:lnTo>
                      <a:pt x="0" y="4914"/>
                    </a:lnTo>
                    <a:lnTo>
                      <a:pt x="0" y="5245"/>
                    </a:lnTo>
                    <a:lnTo>
                      <a:pt x="39" y="5596"/>
                    </a:lnTo>
                    <a:lnTo>
                      <a:pt x="98" y="5947"/>
                    </a:lnTo>
                    <a:lnTo>
                      <a:pt x="176" y="6279"/>
                    </a:lnTo>
                    <a:lnTo>
                      <a:pt x="293" y="6610"/>
                    </a:lnTo>
                    <a:lnTo>
                      <a:pt x="410" y="6942"/>
                    </a:lnTo>
                    <a:lnTo>
                      <a:pt x="566" y="7254"/>
                    </a:lnTo>
                    <a:lnTo>
                      <a:pt x="741" y="7566"/>
                    </a:lnTo>
                    <a:lnTo>
                      <a:pt x="936" y="7858"/>
                    </a:lnTo>
                    <a:lnTo>
                      <a:pt x="1151" y="8151"/>
                    </a:lnTo>
                    <a:lnTo>
                      <a:pt x="1385" y="8423"/>
                    </a:lnTo>
                    <a:lnTo>
                      <a:pt x="1619" y="8677"/>
                    </a:lnTo>
                    <a:lnTo>
                      <a:pt x="1911" y="8930"/>
                    </a:lnTo>
                    <a:lnTo>
                      <a:pt x="2106" y="9086"/>
                    </a:lnTo>
                    <a:lnTo>
                      <a:pt x="2321" y="9223"/>
                    </a:lnTo>
                    <a:lnTo>
                      <a:pt x="2535" y="9359"/>
                    </a:lnTo>
                    <a:lnTo>
                      <a:pt x="2750" y="9496"/>
                    </a:lnTo>
                    <a:lnTo>
                      <a:pt x="3198" y="9710"/>
                    </a:lnTo>
                    <a:lnTo>
                      <a:pt x="3686" y="9886"/>
                    </a:lnTo>
                    <a:lnTo>
                      <a:pt x="4173" y="10042"/>
                    </a:lnTo>
                    <a:lnTo>
                      <a:pt x="4680" y="10139"/>
                    </a:lnTo>
                    <a:lnTo>
                      <a:pt x="5207" y="10198"/>
                    </a:lnTo>
                    <a:lnTo>
                      <a:pt x="5733" y="10217"/>
                    </a:lnTo>
                    <a:lnTo>
                      <a:pt x="6201" y="10198"/>
                    </a:lnTo>
                    <a:lnTo>
                      <a:pt x="6649" y="10159"/>
                    </a:lnTo>
                    <a:lnTo>
                      <a:pt x="7098" y="10061"/>
                    </a:lnTo>
                    <a:lnTo>
                      <a:pt x="7546" y="9944"/>
                    </a:lnTo>
                    <a:lnTo>
                      <a:pt x="7975" y="9788"/>
                    </a:lnTo>
                    <a:lnTo>
                      <a:pt x="8385" y="9613"/>
                    </a:lnTo>
                    <a:lnTo>
                      <a:pt x="8794" y="9379"/>
                    </a:lnTo>
                    <a:lnTo>
                      <a:pt x="9165" y="9125"/>
                    </a:lnTo>
                    <a:lnTo>
                      <a:pt x="9340" y="8969"/>
                    </a:lnTo>
                    <a:lnTo>
                      <a:pt x="9535" y="8813"/>
                    </a:lnTo>
                    <a:lnTo>
                      <a:pt x="9691" y="8618"/>
                    </a:lnTo>
                    <a:lnTo>
                      <a:pt x="9847" y="8423"/>
                    </a:lnTo>
                    <a:lnTo>
                      <a:pt x="9964" y="8268"/>
                    </a:lnTo>
                    <a:lnTo>
                      <a:pt x="10062" y="8092"/>
                    </a:lnTo>
                    <a:lnTo>
                      <a:pt x="10257" y="7741"/>
                    </a:lnTo>
                    <a:lnTo>
                      <a:pt x="10413" y="7351"/>
                    </a:lnTo>
                    <a:lnTo>
                      <a:pt x="10530" y="6961"/>
                    </a:lnTo>
                    <a:lnTo>
                      <a:pt x="10608" y="6571"/>
                    </a:lnTo>
                    <a:lnTo>
                      <a:pt x="10666" y="6162"/>
                    </a:lnTo>
                    <a:lnTo>
                      <a:pt x="10705" y="5772"/>
                    </a:lnTo>
                    <a:lnTo>
                      <a:pt x="10744" y="5382"/>
                    </a:lnTo>
                    <a:lnTo>
                      <a:pt x="10725" y="4972"/>
                    </a:lnTo>
                    <a:lnTo>
                      <a:pt x="10705" y="4563"/>
                    </a:lnTo>
                    <a:lnTo>
                      <a:pt x="10647" y="4153"/>
                    </a:lnTo>
                    <a:lnTo>
                      <a:pt x="10549" y="3763"/>
                    </a:lnTo>
                    <a:lnTo>
                      <a:pt x="10432" y="3373"/>
                    </a:lnTo>
                    <a:lnTo>
                      <a:pt x="10276" y="3003"/>
                    </a:lnTo>
                    <a:lnTo>
                      <a:pt x="10101" y="2652"/>
                    </a:lnTo>
                    <a:lnTo>
                      <a:pt x="9886" y="2301"/>
                    </a:lnTo>
                    <a:lnTo>
                      <a:pt x="9613" y="1950"/>
                    </a:lnTo>
                    <a:lnTo>
                      <a:pt x="9321" y="1619"/>
                    </a:lnTo>
                    <a:lnTo>
                      <a:pt x="8989" y="1307"/>
                    </a:lnTo>
                    <a:lnTo>
                      <a:pt x="8638" y="1034"/>
                    </a:lnTo>
                    <a:lnTo>
                      <a:pt x="8268" y="780"/>
                    </a:lnTo>
                    <a:lnTo>
                      <a:pt x="7897" y="566"/>
                    </a:lnTo>
                    <a:lnTo>
                      <a:pt x="7488" y="390"/>
                    </a:lnTo>
                    <a:lnTo>
                      <a:pt x="7059" y="234"/>
                    </a:lnTo>
                    <a:lnTo>
                      <a:pt x="6669" y="117"/>
                    </a:lnTo>
                    <a:lnTo>
                      <a:pt x="6279" y="59"/>
                    </a:lnTo>
                    <a:lnTo>
                      <a:pt x="58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6" name="Google Shape;16486;p48"/>
              <p:cNvSpPr/>
              <p:nvPr/>
            </p:nvSpPr>
            <p:spPr>
              <a:xfrm>
                <a:off x="3505663" y="7758419"/>
                <a:ext cx="32530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218" fill="none" extrusionOk="0">
                    <a:moveTo>
                      <a:pt x="5460" y="0"/>
                    </a:moveTo>
                    <a:lnTo>
                      <a:pt x="5460" y="0"/>
                    </a:lnTo>
                    <a:lnTo>
                      <a:pt x="5090" y="0"/>
                    </a:lnTo>
                    <a:lnTo>
                      <a:pt x="4700" y="39"/>
                    </a:lnTo>
                    <a:lnTo>
                      <a:pt x="4310" y="117"/>
                    </a:lnTo>
                    <a:lnTo>
                      <a:pt x="3939" y="215"/>
                    </a:lnTo>
                    <a:lnTo>
                      <a:pt x="3939" y="215"/>
                    </a:lnTo>
                    <a:lnTo>
                      <a:pt x="3881" y="234"/>
                    </a:lnTo>
                    <a:lnTo>
                      <a:pt x="3822" y="293"/>
                    </a:lnTo>
                    <a:lnTo>
                      <a:pt x="3783" y="332"/>
                    </a:lnTo>
                    <a:lnTo>
                      <a:pt x="3783" y="410"/>
                    </a:lnTo>
                    <a:lnTo>
                      <a:pt x="3764" y="468"/>
                    </a:lnTo>
                    <a:lnTo>
                      <a:pt x="3783" y="527"/>
                    </a:lnTo>
                    <a:lnTo>
                      <a:pt x="3822" y="585"/>
                    </a:lnTo>
                    <a:lnTo>
                      <a:pt x="3881" y="644"/>
                    </a:lnTo>
                    <a:lnTo>
                      <a:pt x="3881" y="644"/>
                    </a:lnTo>
                    <a:lnTo>
                      <a:pt x="4076" y="780"/>
                    </a:lnTo>
                    <a:lnTo>
                      <a:pt x="4076" y="780"/>
                    </a:lnTo>
                    <a:lnTo>
                      <a:pt x="3978" y="741"/>
                    </a:lnTo>
                    <a:lnTo>
                      <a:pt x="3842" y="722"/>
                    </a:lnTo>
                    <a:lnTo>
                      <a:pt x="3842" y="722"/>
                    </a:lnTo>
                    <a:lnTo>
                      <a:pt x="3569" y="741"/>
                    </a:lnTo>
                    <a:lnTo>
                      <a:pt x="3296" y="800"/>
                    </a:lnTo>
                    <a:lnTo>
                      <a:pt x="2847" y="917"/>
                    </a:lnTo>
                    <a:lnTo>
                      <a:pt x="2847" y="917"/>
                    </a:lnTo>
                    <a:lnTo>
                      <a:pt x="2555" y="1034"/>
                    </a:lnTo>
                    <a:lnTo>
                      <a:pt x="2262" y="1151"/>
                    </a:lnTo>
                    <a:lnTo>
                      <a:pt x="1989" y="1307"/>
                    </a:lnTo>
                    <a:lnTo>
                      <a:pt x="1716" y="1482"/>
                    </a:lnTo>
                    <a:lnTo>
                      <a:pt x="1716" y="1482"/>
                    </a:lnTo>
                    <a:lnTo>
                      <a:pt x="1482" y="1697"/>
                    </a:lnTo>
                    <a:lnTo>
                      <a:pt x="1248" y="1911"/>
                    </a:lnTo>
                    <a:lnTo>
                      <a:pt x="1034" y="2145"/>
                    </a:lnTo>
                    <a:lnTo>
                      <a:pt x="839" y="2398"/>
                    </a:lnTo>
                    <a:lnTo>
                      <a:pt x="663" y="2652"/>
                    </a:lnTo>
                    <a:lnTo>
                      <a:pt x="507" y="2925"/>
                    </a:lnTo>
                    <a:lnTo>
                      <a:pt x="371" y="3217"/>
                    </a:lnTo>
                    <a:lnTo>
                      <a:pt x="254" y="3510"/>
                    </a:lnTo>
                    <a:lnTo>
                      <a:pt x="254" y="3510"/>
                    </a:lnTo>
                    <a:lnTo>
                      <a:pt x="137" y="3861"/>
                    </a:lnTo>
                    <a:lnTo>
                      <a:pt x="59" y="4212"/>
                    </a:lnTo>
                    <a:lnTo>
                      <a:pt x="20" y="4563"/>
                    </a:lnTo>
                    <a:lnTo>
                      <a:pt x="0" y="4914"/>
                    </a:lnTo>
                    <a:lnTo>
                      <a:pt x="0" y="5245"/>
                    </a:lnTo>
                    <a:lnTo>
                      <a:pt x="39" y="5596"/>
                    </a:lnTo>
                    <a:lnTo>
                      <a:pt x="98" y="5947"/>
                    </a:lnTo>
                    <a:lnTo>
                      <a:pt x="176" y="6279"/>
                    </a:lnTo>
                    <a:lnTo>
                      <a:pt x="293" y="6610"/>
                    </a:lnTo>
                    <a:lnTo>
                      <a:pt x="410" y="6942"/>
                    </a:lnTo>
                    <a:lnTo>
                      <a:pt x="566" y="7254"/>
                    </a:lnTo>
                    <a:lnTo>
                      <a:pt x="741" y="7566"/>
                    </a:lnTo>
                    <a:lnTo>
                      <a:pt x="936" y="7858"/>
                    </a:lnTo>
                    <a:lnTo>
                      <a:pt x="1151" y="8151"/>
                    </a:lnTo>
                    <a:lnTo>
                      <a:pt x="1385" y="8423"/>
                    </a:lnTo>
                    <a:lnTo>
                      <a:pt x="1619" y="8677"/>
                    </a:lnTo>
                    <a:lnTo>
                      <a:pt x="1619" y="8677"/>
                    </a:lnTo>
                    <a:lnTo>
                      <a:pt x="1911" y="8930"/>
                    </a:lnTo>
                    <a:lnTo>
                      <a:pt x="1911" y="8930"/>
                    </a:lnTo>
                    <a:lnTo>
                      <a:pt x="2106" y="9086"/>
                    </a:lnTo>
                    <a:lnTo>
                      <a:pt x="2321" y="9223"/>
                    </a:lnTo>
                    <a:lnTo>
                      <a:pt x="2535" y="9359"/>
                    </a:lnTo>
                    <a:lnTo>
                      <a:pt x="2750" y="9496"/>
                    </a:lnTo>
                    <a:lnTo>
                      <a:pt x="3198" y="9710"/>
                    </a:lnTo>
                    <a:lnTo>
                      <a:pt x="3686" y="9886"/>
                    </a:lnTo>
                    <a:lnTo>
                      <a:pt x="4173" y="10042"/>
                    </a:lnTo>
                    <a:lnTo>
                      <a:pt x="4680" y="10139"/>
                    </a:lnTo>
                    <a:lnTo>
                      <a:pt x="5207" y="10198"/>
                    </a:lnTo>
                    <a:lnTo>
                      <a:pt x="5733" y="10217"/>
                    </a:lnTo>
                    <a:lnTo>
                      <a:pt x="5733" y="10217"/>
                    </a:lnTo>
                    <a:lnTo>
                      <a:pt x="6201" y="10198"/>
                    </a:lnTo>
                    <a:lnTo>
                      <a:pt x="6649" y="10159"/>
                    </a:lnTo>
                    <a:lnTo>
                      <a:pt x="7098" y="10061"/>
                    </a:lnTo>
                    <a:lnTo>
                      <a:pt x="7546" y="9944"/>
                    </a:lnTo>
                    <a:lnTo>
                      <a:pt x="7975" y="9788"/>
                    </a:lnTo>
                    <a:lnTo>
                      <a:pt x="8385" y="9613"/>
                    </a:lnTo>
                    <a:lnTo>
                      <a:pt x="8794" y="9379"/>
                    </a:lnTo>
                    <a:lnTo>
                      <a:pt x="9165" y="9125"/>
                    </a:lnTo>
                    <a:lnTo>
                      <a:pt x="9165" y="9125"/>
                    </a:lnTo>
                    <a:lnTo>
                      <a:pt x="9340" y="8969"/>
                    </a:lnTo>
                    <a:lnTo>
                      <a:pt x="9535" y="8813"/>
                    </a:lnTo>
                    <a:lnTo>
                      <a:pt x="9691" y="8618"/>
                    </a:lnTo>
                    <a:lnTo>
                      <a:pt x="9847" y="8423"/>
                    </a:lnTo>
                    <a:lnTo>
                      <a:pt x="9847" y="8423"/>
                    </a:lnTo>
                    <a:lnTo>
                      <a:pt x="9964" y="8268"/>
                    </a:lnTo>
                    <a:lnTo>
                      <a:pt x="10062" y="8092"/>
                    </a:lnTo>
                    <a:lnTo>
                      <a:pt x="10257" y="7741"/>
                    </a:lnTo>
                    <a:lnTo>
                      <a:pt x="10413" y="7351"/>
                    </a:lnTo>
                    <a:lnTo>
                      <a:pt x="10530" y="6961"/>
                    </a:lnTo>
                    <a:lnTo>
                      <a:pt x="10608" y="6571"/>
                    </a:lnTo>
                    <a:lnTo>
                      <a:pt x="10666" y="6162"/>
                    </a:lnTo>
                    <a:lnTo>
                      <a:pt x="10705" y="5772"/>
                    </a:lnTo>
                    <a:lnTo>
                      <a:pt x="10744" y="5382"/>
                    </a:lnTo>
                    <a:lnTo>
                      <a:pt x="10744" y="5382"/>
                    </a:lnTo>
                    <a:lnTo>
                      <a:pt x="10725" y="4972"/>
                    </a:lnTo>
                    <a:lnTo>
                      <a:pt x="10705" y="4563"/>
                    </a:lnTo>
                    <a:lnTo>
                      <a:pt x="10647" y="4153"/>
                    </a:lnTo>
                    <a:lnTo>
                      <a:pt x="10549" y="3763"/>
                    </a:lnTo>
                    <a:lnTo>
                      <a:pt x="10432" y="3373"/>
                    </a:lnTo>
                    <a:lnTo>
                      <a:pt x="10276" y="3003"/>
                    </a:lnTo>
                    <a:lnTo>
                      <a:pt x="10101" y="2652"/>
                    </a:lnTo>
                    <a:lnTo>
                      <a:pt x="9886" y="2301"/>
                    </a:lnTo>
                    <a:lnTo>
                      <a:pt x="9886" y="2301"/>
                    </a:lnTo>
                    <a:lnTo>
                      <a:pt x="9613" y="1950"/>
                    </a:lnTo>
                    <a:lnTo>
                      <a:pt x="9321" y="1619"/>
                    </a:lnTo>
                    <a:lnTo>
                      <a:pt x="8989" y="1307"/>
                    </a:lnTo>
                    <a:lnTo>
                      <a:pt x="8638" y="1034"/>
                    </a:lnTo>
                    <a:lnTo>
                      <a:pt x="8268" y="780"/>
                    </a:lnTo>
                    <a:lnTo>
                      <a:pt x="7897" y="566"/>
                    </a:lnTo>
                    <a:lnTo>
                      <a:pt x="7488" y="390"/>
                    </a:lnTo>
                    <a:lnTo>
                      <a:pt x="7059" y="234"/>
                    </a:lnTo>
                    <a:lnTo>
                      <a:pt x="7059" y="234"/>
                    </a:lnTo>
                    <a:lnTo>
                      <a:pt x="6669" y="117"/>
                    </a:lnTo>
                    <a:lnTo>
                      <a:pt x="6279" y="59"/>
                    </a:lnTo>
                    <a:lnTo>
                      <a:pt x="5870" y="0"/>
                    </a:lnTo>
                    <a:lnTo>
                      <a:pt x="54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7" name="Google Shape;16487;p48"/>
              <p:cNvSpPr/>
              <p:nvPr/>
            </p:nvSpPr>
            <p:spPr>
              <a:xfrm>
                <a:off x="3748858" y="7744250"/>
                <a:ext cx="436868" cy="410287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13552" extrusionOk="0">
                    <a:moveTo>
                      <a:pt x="5636" y="0"/>
                    </a:moveTo>
                    <a:lnTo>
                      <a:pt x="5324" y="20"/>
                    </a:lnTo>
                    <a:lnTo>
                      <a:pt x="5031" y="39"/>
                    </a:lnTo>
                    <a:lnTo>
                      <a:pt x="4739" y="98"/>
                    </a:lnTo>
                    <a:lnTo>
                      <a:pt x="4466" y="156"/>
                    </a:lnTo>
                    <a:lnTo>
                      <a:pt x="4193" y="234"/>
                    </a:lnTo>
                    <a:lnTo>
                      <a:pt x="3920" y="332"/>
                    </a:lnTo>
                    <a:lnTo>
                      <a:pt x="3667" y="449"/>
                    </a:lnTo>
                    <a:lnTo>
                      <a:pt x="3413" y="566"/>
                    </a:lnTo>
                    <a:lnTo>
                      <a:pt x="3179" y="702"/>
                    </a:lnTo>
                    <a:lnTo>
                      <a:pt x="2945" y="839"/>
                    </a:lnTo>
                    <a:lnTo>
                      <a:pt x="2731" y="995"/>
                    </a:lnTo>
                    <a:lnTo>
                      <a:pt x="2516" y="1170"/>
                    </a:lnTo>
                    <a:lnTo>
                      <a:pt x="2302" y="1346"/>
                    </a:lnTo>
                    <a:lnTo>
                      <a:pt x="2107" y="1541"/>
                    </a:lnTo>
                    <a:lnTo>
                      <a:pt x="1912" y="1736"/>
                    </a:lnTo>
                    <a:lnTo>
                      <a:pt x="1736" y="1950"/>
                    </a:lnTo>
                    <a:lnTo>
                      <a:pt x="1561" y="2165"/>
                    </a:lnTo>
                    <a:lnTo>
                      <a:pt x="1405" y="2399"/>
                    </a:lnTo>
                    <a:lnTo>
                      <a:pt x="1249" y="2632"/>
                    </a:lnTo>
                    <a:lnTo>
                      <a:pt x="976" y="3120"/>
                    </a:lnTo>
                    <a:lnTo>
                      <a:pt x="722" y="3627"/>
                    </a:lnTo>
                    <a:lnTo>
                      <a:pt x="527" y="4153"/>
                    </a:lnTo>
                    <a:lnTo>
                      <a:pt x="352" y="4719"/>
                    </a:lnTo>
                    <a:lnTo>
                      <a:pt x="215" y="5284"/>
                    </a:lnTo>
                    <a:lnTo>
                      <a:pt x="118" y="5850"/>
                    </a:lnTo>
                    <a:lnTo>
                      <a:pt x="59" y="6337"/>
                    </a:lnTo>
                    <a:lnTo>
                      <a:pt x="40" y="6805"/>
                    </a:lnTo>
                    <a:lnTo>
                      <a:pt x="1" y="7293"/>
                    </a:lnTo>
                    <a:lnTo>
                      <a:pt x="1" y="7761"/>
                    </a:lnTo>
                    <a:lnTo>
                      <a:pt x="20" y="8736"/>
                    </a:lnTo>
                    <a:lnTo>
                      <a:pt x="59" y="9691"/>
                    </a:lnTo>
                    <a:lnTo>
                      <a:pt x="98" y="10198"/>
                    </a:lnTo>
                    <a:lnTo>
                      <a:pt x="157" y="10685"/>
                    </a:lnTo>
                    <a:lnTo>
                      <a:pt x="254" y="11173"/>
                    </a:lnTo>
                    <a:lnTo>
                      <a:pt x="313" y="11407"/>
                    </a:lnTo>
                    <a:lnTo>
                      <a:pt x="391" y="11660"/>
                    </a:lnTo>
                    <a:lnTo>
                      <a:pt x="527" y="11992"/>
                    </a:lnTo>
                    <a:lnTo>
                      <a:pt x="703" y="12304"/>
                    </a:lnTo>
                    <a:lnTo>
                      <a:pt x="937" y="12616"/>
                    </a:lnTo>
                    <a:lnTo>
                      <a:pt x="1190" y="12869"/>
                    </a:lnTo>
                    <a:lnTo>
                      <a:pt x="1346" y="13006"/>
                    </a:lnTo>
                    <a:lnTo>
                      <a:pt x="1483" y="13103"/>
                    </a:lnTo>
                    <a:lnTo>
                      <a:pt x="1639" y="13201"/>
                    </a:lnTo>
                    <a:lnTo>
                      <a:pt x="1814" y="13298"/>
                    </a:lnTo>
                    <a:lnTo>
                      <a:pt x="1970" y="13376"/>
                    </a:lnTo>
                    <a:lnTo>
                      <a:pt x="2146" y="13435"/>
                    </a:lnTo>
                    <a:lnTo>
                      <a:pt x="2321" y="13493"/>
                    </a:lnTo>
                    <a:lnTo>
                      <a:pt x="2516" y="13532"/>
                    </a:lnTo>
                    <a:lnTo>
                      <a:pt x="2809" y="13552"/>
                    </a:lnTo>
                    <a:lnTo>
                      <a:pt x="3101" y="13532"/>
                    </a:lnTo>
                    <a:lnTo>
                      <a:pt x="3374" y="13493"/>
                    </a:lnTo>
                    <a:lnTo>
                      <a:pt x="3667" y="13435"/>
                    </a:lnTo>
                    <a:lnTo>
                      <a:pt x="3959" y="13357"/>
                    </a:lnTo>
                    <a:lnTo>
                      <a:pt x="4251" y="13259"/>
                    </a:lnTo>
                    <a:lnTo>
                      <a:pt x="4817" y="13064"/>
                    </a:lnTo>
                    <a:lnTo>
                      <a:pt x="5343" y="12889"/>
                    </a:lnTo>
                    <a:lnTo>
                      <a:pt x="5870" y="12733"/>
                    </a:lnTo>
                    <a:lnTo>
                      <a:pt x="6416" y="12596"/>
                    </a:lnTo>
                    <a:lnTo>
                      <a:pt x="6962" y="12460"/>
                    </a:lnTo>
                    <a:lnTo>
                      <a:pt x="8054" y="12226"/>
                    </a:lnTo>
                    <a:lnTo>
                      <a:pt x="9146" y="12011"/>
                    </a:lnTo>
                    <a:lnTo>
                      <a:pt x="10160" y="11816"/>
                    </a:lnTo>
                    <a:lnTo>
                      <a:pt x="10705" y="11699"/>
                    </a:lnTo>
                    <a:lnTo>
                      <a:pt x="11232" y="11582"/>
                    </a:lnTo>
                    <a:lnTo>
                      <a:pt x="11739" y="11446"/>
                    </a:lnTo>
                    <a:lnTo>
                      <a:pt x="12246" y="11290"/>
                    </a:lnTo>
                    <a:lnTo>
                      <a:pt x="12733" y="11095"/>
                    </a:lnTo>
                    <a:lnTo>
                      <a:pt x="12967" y="10978"/>
                    </a:lnTo>
                    <a:lnTo>
                      <a:pt x="13201" y="10861"/>
                    </a:lnTo>
                    <a:lnTo>
                      <a:pt x="13396" y="10724"/>
                    </a:lnTo>
                    <a:lnTo>
                      <a:pt x="13591" y="10588"/>
                    </a:lnTo>
                    <a:lnTo>
                      <a:pt x="13767" y="10432"/>
                    </a:lnTo>
                    <a:lnTo>
                      <a:pt x="13923" y="10276"/>
                    </a:lnTo>
                    <a:lnTo>
                      <a:pt x="14059" y="10081"/>
                    </a:lnTo>
                    <a:lnTo>
                      <a:pt x="14196" y="9886"/>
                    </a:lnTo>
                    <a:lnTo>
                      <a:pt x="14293" y="9691"/>
                    </a:lnTo>
                    <a:lnTo>
                      <a:pt x="14371" y="9476"/>
                    </a:lnTo>
                    <a:lnTo>
                      <a:pt x="14410" y="9281"/>
                    </a:lnTo>
                    <a:lnTo>
                      <a:pt x="14430" y="9106"/>
                    </a:lnTo>
                    <a:lnTo>
                      <a:pt x="14430" y="8911"/>
                    </a:lnTo>
                    <a:lnTo>
                      <a:pt x="14430" y="8716"/>
                    </a:lnTo>
                    <a:lnTo>
                      <a:pt x="14410" y="8541"/>
                    </a:lnTo>
                    <a:lnTo>
                      <a:pt x="14371" y="8346"/>
                    </a:lnTo>
                    <a:lnTo>
                      <a:pt x="14274" y="7975"/>
                    </a:lnTo>
                    <a:lnTo>
                      <a:pt x="14176" y="7702"/>
                    </a:lnTo>
                    <a:lnTo>
                      <a:pt x="14059" y="7410"/>
                    </a:lnTo>
                    <a:lnTo>
                      <a:pt x="13942" y="7137"/>
                    </a:lnTo>
                    <a:lnTo>
                      <a:pt x="13806" y="6883"/>
                    </a:lnTo>
                    <a:lnTo>
                      <a:pt x="13513" y="6357"/>
                    </a:lnTo>
                    <a:lnTo>
                      <a:pt x="13182" y="5850"/>
                    </a:lnTo>
                    <a:lnTo>
                      <a:pt x="12831" y="5362"/>
                    </a:lnTo>
                    <a:lnTo>
                      <a:pt x="12480" y="4875"/>
                    </a:lnTo>
                    <a:lnTo>
                      <a:pt x="12129" y="4387"/>
                    </a:lnTo>
                    <a:lnTo>
                      <a:pt x="11778" y="3900"/>
                    </a:lnTo>
                    <a:lnTo>
                      <a:pt x="11388" y="3354"/>
                    </a:lnTo>
                    <a:lnTo>
                      <a:pt x="10959" y="2808"/>
                    </a:lnTo>
                    <a:lnTo>
                      <a:pt x="10510" y="2301"/>
                    </a:lnTo>
                    <a:lnTo>
                      <a:pt x="10276" y="2048"/>
                    </a:lnTo>
                    <a:lnTo>
                      <a:pt x="10023" y="1814"/>
                    </a:lnTo>
                    <a:lnTo>
                      <a:pt x="9770" y="1580"/>
                    </a:lnTo>
                    <a:lnTo>
                      <a:pt x="9497" y="1365"/>
                    </a:lnTo>
                    <a:lnTo>
                      <a:pt x="9224" y="1170"/>
                    </a:lnTo>
                    <a:lnTo>
                      <a:pt x="8951" y="975"/>
                    </a:lnTo>
                    <a:lnTo>
                      <a:pt x="8658" y="800"/>
                    </a:lnTo>
                    <a:lnTo>
                      <a:pt x="8366" y="624"/>
                    </a:lnTo>
                    <a:lnTo>
                      <a:pt x="8073" y="488"/>
                    </a:lnTo>
                    <a:lnTo>
                      <a:pt x="7761" y="351"/>
                    </a:lnTo>
                    <a:lnTo>
                      <a:pt x="7332" y="215"/>
                    </a:lnTo>
                    <a:lnTo>
                      <a:pt x="6884" y="98"/>
                    </a:lnTo>
                    <a:lnTo>
                      <a:pt x="6416" y="20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8" name="Google Shape;16488;p48"/>
              <p:cNvSpPr/>
              <p:nvPr/>
            </p:nvSpPr>
            <p:spPr>
              <a:xfrm>
                <a:off x="3797872" y="7813306"/>
                <a:ext cx="236750" cy="150558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973" extrusionOk="0">
                    <a:moveTo>
                      <a:pt x="5967" y="1"/>
                    </a:moveTo>
                    <a:lnTo>
                      <a:pt x="5557" y="20"/>
                    </a:lnTo>
                    <a:lnTo>
                      <a:pt x="5109" y="40"/>
                    </a:lnTo>
                    <a:lnTo>
                      <a:pt x="4660" y="98"/>
                    </a:lnTo>
                    <a:lnTo>
                      <a:pt x="4173" y="157"/>
                    </a:lnTo>
                    <a:lnTo>
                      <a:pt x="3685" y="254"/>
                    </a:lnTo>
                    <a:lnTo>
                      <a:pt x="3178" y="371"/>
                    </a:lnTo>
                    <a:lnTo>
                      <a:pt x="2671" y="527"/>
                    </a:lnTo>
                    <a:lnTo>
                      <a:pt x="2165" y="722"/>
                    </a:lnTo>
                    <a:lnTo>
                      <a:pt x="1658" y="956"/>
                    </a:lnTo>
                    <a:lnTo>
                      <a:pt x="1170" y="1229"/>
                    </a:lnTo>
                    <a:lnTo>
                      <a:pt x="663" y="1541"/>
                    </a:lnTo>
                    <a:lnTo>
                      <a:pt x="429" y="1716"/>
                    </a:lnTo>
                    <a:lnTo>
                      <a:pt x="195" y="1911"/>
                    </a:lnTo>
                    <a:lnTo>
                      <a:pt x="98" y="2009"/>
                    </a:lnTo>
                    <a:lnTo>
                      <a:pt x="39" y="2106"/>
                    </a:lnTo>
                    <a:lnTo>
                      <a:pt x="0" y="2223"/>
                    </a:lnTo>
                    <a:lnTo>
                      <a:pt x="0" y="2321"/>
                    </a:lnTo>
                    <a:lnTo>
                      <a:pt x="20" y="2438"/>
                    </a:lnTo>
                    <a:lnTo>
                      <a:pt x="59" y="2535"/>
                    </a:lnTo>
                    <a:lnTo>
                      <a:pt x="137" y="2633"/>
                    </a:lnTo>
                    <a:lnTo>
                      <a:pt x="254" y="2691"/>
                    </a:lnTo>
                    <a:lnTo>
                      <a:pt x="4329" y="4895"/>
                    </a:lnTo>
                    <a:lnTo>
                      <a:pt x="4446" y="4934"/>
                    </a:lnTo>
                    <a:lnTo>
                      <a:pt x="4563" y="4973"/>
                    </a:lnTo>
                    <a:lnTo>
                      <a:pt x="4680" y="4973"/>
                    </a:lnTo>
                    <a:lnTo>
                      <a:pt x="4816" y="4953"/>
                    </a:lnTo>
                    <a:lnTo>
                      <a:pt x="4933" y="4914"/>
                    </a:lnTo>
                    <a:lnTo>
                      <a:pt x="5050" y="4836"/>
                    </a:lnTo>
                    <a:lnTo>
                      <a:pt x="5148" y="4758"/>
                    </a:lnTo>
                    <a:lnTo>
                      <a:pt x="5226" y="4661"/>
                    </a:lnTo>
                    <a:lnTo>
                      <a:pt x="7741" y="819"/>
                    </a:lnTo>
                    <a:lnTo>
                      <a:pt x="7800" y="702"/>
                    </a:lnTo>
                    <a:lnTo>
                      <a:pt x="7819" y="585"/>
                    </a:lnTo>
                    <a:lnTo>
                      <a:pt x="7819" y="468"/>
                    </a:lnTo>
                    <a:lnTo>
                      <a:pt x="7780" y="351"/>
                    </a:lnTo>
                    <a:lnTo>
                      <a:pt x="7702" y="254"/>
                    </a:lnTo>
                    <a:lnTo>
                      <a:pt x="7605" y="176"/>
                    </a:lnTo>
                    <a:lnTo>
                      <a:pt x="7488" y="118"/>
                    </a:lnTo>
                    <a:lnTo>
                      <a:pt x="7351" y="98"/>
                    </a:lnTo>
                    <a:lnTo>
                      <a:pt x="6727" y="40"/>
                    </a:lnTo>
                    <a:lnTo>
                      <a:pt x="6376" y="20"/>
                    </a:lnTo>
                    <a:lnTo>
                      <a:pt x="59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9" name="Google Shape;16489;p48"/>
              <p:cNvSpPr/>
              <p:nvPr/>
            </p:nvSpPr>
            <p:spPr>
              <a:xfrm>
                <a:off x="3877554" y="7947906"/>
                <a:ext cx="147621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2223" extrusionOk="0">
                    <a:moveTo>
                      <a:pt x="2106" y="0"/>
                    </a:moveTo>
                    <a:lnTo>
                      <a:pt x="2067" y="20"/>
                    </a:lnTo>
                    <a:lnTo>
                      <a:pt x="2028" y="20"/>
                    </a:lnTo>
                    <a:lnTo>
                      <a:pt x="1989" y="59"/>
                    </a:lnTo>
                    <a:lnTo>
                      <a:pt x="1970" y="78"/>
                    </a:lnTo>
                    <a:lnTo>
                      <a:pt x="1970" y="117"/>
                    </a:lnTo>
                    <a:lnTo>
                      <a:pt x="1911" y="1190"/>
                    </a:lnTo>
                    <a:lnTo>
                      <a:pt x="1911" y="1307"/>
                    </a:lnTo>
                    <a:lnTo>
                      <a:pt x="1872" y="1424"/>
                    </a:lnTo>
                    <a:lnTo>
                      <a:pt x="1833" y="1521"/>
                    </a:lnTo>
                    <a:lnTo>
                      <a:pt x="1775" y="1619"/>
                    </a:lnTo>
                    <a:lnTo>
                      <a:pt x="1697" y="1716"/>
                    </a:lnTo>
                    <a:lnTo>
                      <a:pt x="1619" y="1794"/>
                    </a:lnTo>
                    <a:lnTo>
                      <a:pt x="1521" y="1853"/>
                    </a:lnTo>
                    <a:lnTo>
                      <a:pt x="1404" y="1911"/>
                    </a:lnTo>
                    <a:lnTo>
                      <a:pt x="1287" y="1950"/>
                    </a:lnTo>
                    <a:lnTo>
                      <a:pt x="1170" y="1970"/>
                    </a:lnTo>
                    <a:lnTo>
                      <a:pt x="1053" y="1989"/>
                    </a:lnTo>
                    <a:lnTo>
                      <a:pt x="936" y="1970"/>
                    </a:lnTo>
                    <a:lnTo>
                      <a:pt x="156" y="1716"/>
                    </a:lnTo>
                    <a:lnTo>
                      <a:pt x="78" y="1716"/>
                    </a:lnTo>
                    <a:lnTo>
                      <a:pt x="39" y="1755"/>
                    </a:lnTo>
                    <a:lnTo>
                      <a:pt x="20" y="1794"/>
                    </a:lnTo>
                    <a:lnTo>
                      <a:pt x="0" y="1833"/>
                    </a:lnTo>
                    <a:lnTo>
                      <a:pt x="20" y="1892"/>
                    </a:lnTo>
                    <a:lnTo>
                      <a:pt x="39" y="1911"/>
                    </a:lnTo>
                    <a:lnTo>
                      <a:pt x="98" y="1950"/>
                    </a:lnTo>
                    <a:lnTo>
                      <a:pt x="878" y="2203"/>
                    </a:lnTo>
                    <a:lnTo>
                      <a:pt x="1092" y="2223"/>
                    </a:lnTo>
                    <a:lnTo>
                      <a:pt x="1307" y="2203"/>
                    </a:lnTo>
                    <a:lnTo>
                      <a:pt x="1502" y="2125"/>
                    </a:lnTo>
                    <a:lnTo>
                      <a:pt x="1638" y="2067"/>
                    </a:lnTo>
                    <a:lnTo>
                      <a:pt x="1755" y="1970"/>
                    </a:lnTo>
                    <a:lnTo>
                      <a:pt x="1872" y="1872"/>
                    </a:lnTo>
                    <a:lnTo>
                      <a:pt x="1970" y="1755"/>
                    </a:lnTo>
                    <a:lnTo>
                      <a:pt x="2048" y="1638"/>
                    </a:lnTo>
                    <a:lnTo>
                      <a:pt x="2106" y="1502"/>
                    </a:lnTo>
                    <a:lnTo>
                      <a:pt x="2145" y="1346"/>
                    </a:lnTo>
                    <a:lnTo>
                      <a:pt x="2165" y="1190"/>
                    </a:lnTo>
                    <a:lnTo>
                      <a:pt x="2184" y="507"/>
                    </a:lnTo>
                    <a:lnTo>
                      <a:pt x="2574" y="1073"/>
                    </a:lnTo>
                    <a:lnTo>
                      <a:pt x="2691" y="1229"/>
                    </a:lnTo>
                    <a:lnTo>
                      <a:pt x="2847" y="1365"/>
                    </a:lnTo>
                    <a:lnTo>
                      <a:pt x="3003" y="1463"/>
                    </a:lnTo>
                    <a:lnTo>
                      <a:pt x="3179" y="1521"/>
                    </a:lnTo>
                    <a:lnTo>
                      <a:pt x="3374" y="1560"/>
                    </a:lnTo>
                    <a:lnTo>
                      <a:pt x="3549" y="1560"/>
                    </a:lnTo>
                    <a:lnTo>
                      <a:pt x="3744" y="1521"/>
                    </a:lnTo>
                    <a:lnTo>
                      <a:pt x="3939" y="1463"/>
                    </a:lnTo>
                    <a:lnTo>
                      <a:pt x="4056" y="1385"/>
                    </a:lnTo>
                    <a:lnTo>
                      <a:pt x="4173" y="1287"/>
                    </a:lnTo>
                    <a:lnTo>
                      <a:pt x="4836" y="566"/>
                    </a:lnTo>
                    <a:lnTo>
                      <a:pt x="4856" y="527"/>
                    </a:lnTo>
                    <a:lnTo>
                      <a:pt x="4875" y="468"/>
                    </a:lnTo>
                    <a:lnTo>
                      <a:pt x="4856" y="429"/>
                    </a:lnTo>
                    <a:lnTo>
                      <a:pt x="4836" y="390"/>
                    </a:lnTo>
                    <a:lnTo>
                      <a:pt x="4797" y="371"/>
                    </a:lnTo>
                    <a:lnTo>
                      <a:pt x="4700" y="371"/>
                    </a:lnTo>
                    <a:lnTo>
                      <a:pt x="4661" y="410"/>
                    </a:lnTo>
                    <a:lnTo>
                      <a:pt x="4017" y="1131"/>
                    </a:lnTo>
                    <a:lnTo>
                      <a:pt x="3920" y="1190"/>
                    </a:lnTo>
                    <a:lnTo>
                      <a:pt x="3822" y="1248"/>
                    </a:lnTo>
                    <a:lnTo>
                      <a:pt x="3686" y="1287"/>
                    </a:lnTo>
                    <a:lnTo>
                      <a:pt x="3530" y="1326"/>
                    </a:lnTo>
                    <a:lnTo>
                      <a:pt x="3393" y="1326"/>
                    </a:lnTo>
                    <a:lnTo>
                      <a:pt x="3237" y="1287"/>
                    </a:lnTo>
                    <a:lnTo>
                      <a:pt x="3101" y="1248"/>
                    </a:lnTo>
                    <a:lnTo>
                      <a:pt x="2984" y="1170"/>
                    </a:lnTo>
                    <a:lnTo>
                      <a:pt x="2867" y="1073"/>
                    </a:lnTo>
                    <a:lnTo>
                      <a:pt x="2769" y="956"/>
                    </a:lnTo>
                    <a:lnTo>
                      <a:pt x="2184" y="59"/>
                    </a:lnTo>
                    <a:lnTo>
                      <a:pt x="2165" y="39"/>
                    </a:lnTo>
                    <a:lnTo>
                      <a:pt x="2126" y="20"/>
                    </a:lnTo>
                    <a:lnTo>
                      <a:pt x="21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0" name="Google Shape;16490;p48"/>
              <p:cNvSpPr/>
              <p:nvPr/>
            </p:nvSpPr>
            <p:spPr>
              <a:xfrm>
                <a:off x="3921240" y="7952024"/>
                <a:ext cx="74991" cy="92127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043" extrusionOk="0">
                    <a:moveTo>
                      <a:pt x="644" y="1"/>
                    </a:moveTo>
                    <a:lnTo>
                      <a:pt x="585" y="1054"/>
                    </a:lnTo>
                    <a:lnTo>
                      <a:pt x="585" y="1190"/>
                    </a:lnTo>
                    <a:lnTo>
                      <a:pt x="546" y="1327"/>
                    </a:lnTo>
                    <a:lnTo>
                      <a:pt x="488" y="1444"/>
                    </a:lnTo>
                    <a:lnTo>
                      <a:pt x="410" y="1561"/>
                    </a:lnTo>
                    <a:lnTo>
                      <a:pt x="332" y="1658"/>
                    </a:lnTo>
                    <a:lnTo>
                      <a:pt x="234" y="1756"/>
                    </a:lnTo>
                    <a:lnTo>
                      <a:pt x="137" y="1834"/>
                    </a:lnTo>
                    <a:lnTo>
                      <a:pt x="20" y="1892"/>
                    </a:lnTo>
                    <a:lnTo>
                      <a:pt x="0" y="1970"/>
                    </a:lnTo>
                    <a:lnTo>
                      <a:pt x="78" y="2145"/>
                    </a:lnTo>
                    <a:lnTo>
                      <a:pt x="195" y="2321"/>
                    </a:lnTo>
                    <a:lnTo>
                      <a:pt x="351" y="2535"/>
                    </a:lnTo>
                    <a:lnTo>
                      <a:pt x="566" y="2730"/>
                    </a:lnTo>
                    <a:lnTo>
                      <a:pt x="683" y="2828"/>
                    </a:lnTo>
                    <a:lnTo>
                      <a:pt x="800" y="2906"/>
                    </a:lnTo>
                    <a:lnTo>
                      <a:pt x="936" y="2964"/>
                    </a:lnTo>
                    <a:lnTo>
                      <a:pt x="1092" y="3023"/>
                    </a:lnTo>
                    <a:lnTo>
                      <a:pt x="1248" y="3042"/>
                    </a:lnTo>
                    <a:lnTo>
                      <a:pt x="1424" y="3042"/>
                    </a:lnTo>
                    <a:lnTo>
                      <a:pt x="1580" y="3003"/>
                    </a:lnTo>
                    <a:lnTo>
                      <a:pt x="1736" y="2945"/>
                    </a:lnTo>
                    <a:lnTo>
                      <a:pt x="1853" y="2847"/>
                    </a:lnTo>
                    <a:lnTo>
                      <a:pt x="1970" y="2730"/>
                    </a:lnTo>
                    <a:lnTo>
                      <a:pt x="2067" y="2594"/>
                    </a:lnTo>
                    <a:lnTo>
                      <a:pt x="2165" y="2438"/>
                    </a:lnTo>
                    <a:lnTo>
                      <a:pt x="2243" y="2282"/>
                    </a:lnTo>
                    <a:lnTo>
                      <a:pt x="2301" y="2106"/>
                    </a:lnTo>
                    <a:lnTo>
                      <a:pt x="2379" y="1795"/>
                    </a:lnTo>
                    <a:lnTo>
                      <a:pt x="2438" y="1502"/>
                    </a:lnTo>
                    <a:lnTo>
                      <a:pt x="2477" y="1249"/>
                    </a:lnTo>
                    <a:lnTo>
                      <a:pt x="2438" y="1210"/>
                    </a:lnTo>
                    <a:lnTo>
                      <a:pt x="2282" y="1268"/>
                    </a:lnTo>
                    <a:lnTo>
                      <a:pt x="2106" y="1307"/>
                    </a:lnTo>
                    <a:lnTo>
                      <a:pt x="1950" y="1307"/>
                    </a:lnTo>
                    <a:lnTo>
                      <a:pt x="1775" y="1268"/>
                    </a:lnTo>
                    <a:lnTo>
                      <a:pt x="1619" y="1210"/>
                    </a:lnTo>
                    <a:lnTo>
                      <a:pt x="1463" y="1132"/>
                    </a:lnTo>
                    <a:lnTo>
                      <a:pt x="1346" y="1015"/>
                    </a:lnTo>
                    <a:lnTo>
                      <a:pt x="1229" y="878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1" name="Google Shape;16491;p48"/>
              <p:cNvSpPr/>
              <p:nvPr/>
            </p:nvSpPr>
            <p:spPr>
              <a:xfrm>
                <a:off x="4120749" y="7785575"/>
                <a:ext cx="195425" cy="10569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491" extrusionOk="0">
                    <a:moveTo>
                      <a:pt x="3823" y="0"/>
                    </a:moveTo>
                    <a:lnTo>
                      <a:pt x="3511" y="39"/>
                    </a:lnTo>
                    <a:lnTo>
                      <a:pt x="3199" y="78"/>
                    </a:lnTo>
                    <a:lnTo>
                      <a:pt x="2867" y="156"/>
                    </a:lnTo>
                    <a:lnTo>
                      <a:pt x="2536" y="234"/>
                    </a:lnTo>
                    <a:lnTo>
                      <a:pt x="2224" y="332"/>
                    </a:lnTo>
                    <a:lnTo>
                      <a:pt x="1931" y="449"/>
                    </a:lnTo>
                    <a:lnTo>
                      <a:pt x="1639" y="566"/>
                    </a:lnTo>
                    <a:lnTo>
                      <a:pt x="1385" y="702"/>
                    </a:lnTo>
                    <a:lnTo>
                      <a:pt x="1132" y="839"/>
                    </a:lnTo>
                    <a:lnTo>
                      <a:pt x="898" y="975"/>
                    </a:lnTo>
                    <a:lnTo>
                      <a:pt x="703" y="1131"/>
                    </a:lnTo>
                    <a:lnTo>
                      <a:pt x="527" y="1306"/>
                    </a:lnTo>
                    <a:lnTo>
                      <a:pt x="371" y="1462"/>
                    </a:lnTo>
                    <a:lnTo>
                      <a:pt x="235" y="1638"/>
                    </a:lnTo>
                    <a:lnTo>
                      <a:pt x="137" y="1794"/>
                    </a:lnTo>
                    <a:lnTo>
                      <a:pt x="59" y="1969"/>
                    </a:lnTo>
                    <a:lnTo>
                      <a:pt x="1" y="2145"/>
                    </a:lnTo>
                    <a:lnTo>
                      <a:pt x="1" y="2301"/>
                    </a:lnTo>
                    <a:lnTo>
                      <a:pt x="20" y="2476"/>
                    </a:lnTo>
                    <a:lnTo>
                      <a:pt x="79" y="2632"/>
                    </a:lnTo>
                    <a:lnTo>
                      <a:pt x="157" y="2769"/>
                    </a:lnTo>
                    <a:lnTo>
                      <a:pt x="274" y="2905"/>
                    </a:lnTo>
                    <a:lnTo>
                      <a:pt x="410" y="3022"/>
                    </a:lnTo>
                    <a:lnTo>
                      <a:pt x="586" y="3139"/>
                    </a:lnTo>
                    <a:lnTo>
                      <a:pt x="761" y="3237"/>
                    </a:lnTo>
                    <a:lnTo>
                      <a:pt x="976" y="3315"/>
                    </a:lnTo>
                    <a:lnTo>
                      <a:pt x="1210" y="3373"/>
                    </a:lnTo>
                    <a:lnTo>
                      <a:pt x="1463" y="3432"/>
                    </a:lnTo>
                    <a:lnTo>
                      <a:pt x="1736" y="3471"/>
                    </a:lnTo>
                    <a:lnTo>
                      <a:pt x="2009" y="3490"/>
                    </a:lnTo>
                    <a:lnTo>
                      <a:pt x="2302" y="3490"/>
                    </a:lnTo>
                    <a:lnTo>
                      <a:pt x="2614" y="3471"/>
                    </a:lnTo>
                    <a:lnTo>
                      <a:pt x="2926" y="3432"/>
                    </a:lnTo>
                    <a:lnTo>
                      <a:pt x="3257" y="3393"/>
                    </a:lnTo>
                    <a:lnTo>
                      <a:pt x="3589" y="3315"/>
                    </a:lnTo>
                    <a:lnTo>
                      <a:pt x="3920" y="3237"/>
                    </a:lnTo>
                    <a:lnTo>
                      <a:pt x="4232" y="3139"/>
                    </a:lnTo>
                    <a:lnTo>
                      <a:pt x="4524" y="3022"/>
                    </a:lnTo>
                    <a:lnTo>
                      <a:pt x="4797" y="2905"/>
                    </a:lnTo>
                    <a:lnTo>
                      <a:pt x="5070" y="2788"/>
                    </a:lnTo>
                    <a:lnTo>
                      <a:pt x="5324" y="2632"/>
                    </a:lnTo>
                    <a:lnTo>
                      <a:pt x="5538" y="2496"/>
                    </a:lnTo>
                    <a:lnTo>
                      <a:pt x="5753" y="2340"/>
                    </a:lnTo>
                    <a:lnTo>
                      <a:pt x="5928" y="2184"/>
                    </a:lnTo>
                    <a:lnTo>
                      <a:pt x="6084" y="2008"/>
                    </a:lnTo>
                    <a:lnTo>
                      <a:pt x="6221" y="1852"/>
                    </a:lnTo>
                    <a:lnTo>
                      <a:pt x="6318" y="1677"/>
                    </a:lnTo>
                    <a:lnTo>
                      <a:pt x="6396" y="1501"/>
                    </a:lnTo>
                    <a:lnTo>
                      <a:pt x="6435" y="1345"/>
                    </a:lnTo>
                    <a:lnTo>
                      <a:pt x="6455" y="1170"/>
                    </a:lnTo>
                    <a:lnTo>
                      <a:pt x="6435" y="995"/>
                    </a:lnTo>
                    <a:lnTo>
                      <a:pt x="6377" y="839"/>
                    </a:lnTo>
                    <a:lnTo>
                      <a:pt x="6299" y="702"/>
                    </a:lnTo>
                    <a:lnTo>
                      <a:pt x="6182" y="566"/>
                    </a:lnTo>
                    <a:lnTo>
                      <a:pt x="6045" y="449"/>
                    </a:lnTo>
                    <a:lnTo>
                      <a:pt x="5870" y="332"/>
                    </a:lnTo>
                    <a:lnTo>
                      <a:pt x="5675" y="234"/>
                    </a:lnTo>
                    <a:lnTo>
                      <a:pt x="5460" y="156"/>
                    </a:lnTo>
                    <a:lnTo>
                      <a:pt x="5226" y="98"/>
                    </a:lnTo>
                    <a:lnTo>
                      <a:pt x="4992" y="39"/>
                    </a:lnTo>
                    <a:lnTo>
                      <a:pt x="4719" y="20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2" name="Google Shape;16492;p48"/>
              <p:cNvSpPr/>
              <p:nvPr/>
            </p:nvSpPr>
            <p:spPr>
              <a:xfrm>
                <a:off x="3522768" y="7930196"/>
                <a:ext cx="195425" cy="10569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491" extrusionOk="0">
                    <a:moveTo>
                      <a:pt x="4135" y="0"/>
                    </a:moveTo>
                    <a:lnTo>
                      <a:pt x="3823" y="20"/>
                    </a:lnTo>
                    <a:lnTo>
                      <a:pt x="3511" y="59"/>
                    </a:lnTo>
                    <a:lnTo>
                      <a:pt x="3199" y="98"/>
                    </a:lnTo>
                    <a:lnTo>
                      <a:pt x="2867" y="176"/>
                    </a:lnTo>
                    <a:lnTo>
                      <a:pt x="2536" y="254"/>
                    </a:lnTo>
                    <a:lnTo>
                      <a:pt x="2224" y="351"/>
                    </a:lnTo>
                    <a:lnTo>
                      <a:pt x="1931" y="449"/>
                    </a:lnTo>
                    <a:lnTo>
                      <a:pt x="1639" y="585"/>
                    </a:lnTo>
                    <a:lnTo>
                      <a:pt x="1385" y="702"/>
                    </a:lnTo>
                    <a:lnTo>
                      <a:pt x="1132" y="858"/>
                    </a:lnTo>
                    <a:lnTo>
                      <a:pt x="898" y="995"/>
                    </a:lnTo>
                    <a:lnTo>
                      <a:pt x="703" y="1151"/>
                    </a:lnTo>
                    <a:lnTo>
                      <a:pt x="527" y="1307"/>
                    </a:lnTo>
                    <a:lnTo>
                      <a:pt x="371" y="1482"/>
                    </a:lnTo>
                    <a:lnTo>
                      <a:pt x="235" y="1638"/>
                    </a:lnTo>
                    <a:lnTo>
                      <a:pt x="137" y="1814"/>
                    </a:lnTo>
                    <a:lnTo>
                      <a:pt x="59" y="1989"/>
                    </a:lnTo>
                    <a:lnTo>
                      <a:pt x="1" y="2145"/>
                    </a:lnTo>
                    <a:lnTo>
                      <a:pt x="1" y="2321"/>
                    </a:lnTo>
                    <a:lnTo>
                      <a:pt x="20" y="2496"/>
                    </a:lnTo>
                    <a:lnTo>
                      <a:pt x="79" y="2652"/>
                    </a:lnTo>
                    <a:lnTo>
                      <a:pt x="157" y="2788"/>
                    </a:lnTo>
                    <a:lnTo>
                      <a:pt x="274" y="2925"/>
                    </a:lnTo>
                    <a:lnTo>
                      <a:pt x="410" y="3042"/>
                    </a:lnTo>
                    <a:lnTo>
                      <a:pt x="586" y="3159"/>
                    </a:lnTo>
                    <a:lnTo>
                      <a:pt x="761" y="3256"/>
                    </a:lnTo>
                    <a:lnTo>
                      <a:pt x="976" y="3334"/>
                    </a:lnTo>
                    <a:lnTo>
                      <a:pt x="1210" y="3393"/>
                    </a:lnTo>
                    <a:lnTo>
                      <a:pt x="1463" y="3451"/>
                    </a:lnTo>
                    <a:lnTo>
                      <a:pt x="1736" y="3471"/>
                    </a:lnTo>
                    <a:lnTo>
                      <a:pt x="2009" y="3490"/>
                    </a:lnTo>
                    <a:lnTo>
                      <a:pt x="2614" y="3490"/>
                    </a:lnTo>
                    <a:lnTo>
                      <a:pt x="2926" y="3451"/>
                    </a:lnTo>
                    <a:lnTo>
                      <a:pt x="3257" y="3393"/>
                    </a:lnTo>
                    <a:lnTo>
                      <a:pt x="3589" y="3334"/>
                    </a:lnTo>
                    <a:lnTo>
                      <a:pt x="3920" y="3256"/>
                    </a:lnTo>
                    <a:lnTo>
                      <a:pt x="4232" y="3159"/>
                    </a:lnTo>
                    <a:lnTo>
                      <a:pt x="4525" y="3042"/>
                    </a:lnTo>
                    <a:lnTo>
                      <a:pt x="4798" y="2925"/>
                    </a:lnTo>
                    <a:lnTo>
                      <a:pt x="5071" y="2788"/>
                    </a:lnTo>
                    <a:lnTo>
                      <a:pt x="5324" y="2652"/>
                    </a:lnTo>
                    <a:lnTo>
                      <a:pt x="5538" y="2516"/>
                    </a:lnTo>
                    <a:lnTo>
                      <a:pt x="5753" y="2360"/>
                    </a:lnTo>
                    <a:lnTo>
                      <a:pt x="5928" y="2184"/>
                    </a:lnTo>
                    <a:lnTo>
                      <a:pt x="6084" y="2028"/>
                    </a:lnTo>
                    <a:lnTo>
                      <a:pt x="6221" y="1853"/>
                    </a:lnTo>
                    <a:lnTo>
                      <a:pt x="6318" y="1697"/>
                    </a:lnTo>
                    <a:lnTo>
                      <a:pt x="6396" y="1521"/>
                    </a:lnTo>
                    <a:lnTo>
                      <a:pt x="6435" y="1346"/>
                    </a:lnTo>
                    <a:lnTo>
                      <a:pt x="6455" y="1190"/>
                    </a:lnTo>
                    <a:lnTo>
                      <a:pt x="6435" y="1014"/>
                    </a:lnTo>
                    <a:lnTo>
                      <a:pt x="6377" y="858"/>
                    </a:lnTo>
                    <a:lnTo>
                      <a:pt x="6299" y="722"/>
                    </a:lnTo>
                    <a:lnTo>
                      <a:pt x="6182" y="585"/>
                    </a:lnTo>
                    <a:lnTo>
                      <a:pt x="6045" y="449"/>
                    </a:lnTo>
                    <a:lnTo>
                      <a:pt x="5870" y="351"/>
                    </a:lnTo>
                    <a:lnTo>
                      <a:pt x="5675" y="254"/>
                    </a:lnTo>
                    <a:lnTo>
                      <a:pt x="5461" y="176"/>
                    </a:lnTo>
                    <a:lnTo>
                      <a:pt x="5227" y="117"/>
                    </a:lnTo>
                    <a:lnTo>
                      <a:pt x="4993" y="59"/>
                    </a:lnTo>
                    <a:lnTo>
                      <a:pt x="4720" y="20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3" name="Google Shape;16493;p48"/>
              <p:cNvSpPr/>
              <p:nvPr/>
            </p:nvSpPr>
            <p:spPr>
              <a:xfrm>
                <a:off x="3585951" y="7858748"/>
                <a:ext cx="144048" cy="54344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795" extrusionOk="0">
                    <a:moveTo>
                      <a:pt x="2477" y="1"/>
                    </a:moveTo>
                    <a:lnTo>
                      <a:pt x="2165" y="20"/>
                    </a:lnTo>
                    <a:lnTo>
                      <a:pt x="1814" y="79"/>
                    </a:lnTo>
                    <a:lnTo>
                      <a:pt x="1482" y="176"/>
                    </a:lnTo>
                    <a:lnTo>
                      <a:pt x="1170" y="313"/>
                    </a:lnTo>
                    <a:lnTo>
                      <a:pt x="878" y="488"/>
                    </a:lnTo>
                    <a:lnTo>
                      <a:pt x="624" y="683"/>
                    </a:lnTo>
                    <a:lnTo>
                      <a:pt x="390" y="917"/>
                    </a:lnTo>
                    <a:lnTo>
                      <a:pt x="176" y="1171"/>
                    </a:lnTo>
                    <a:lnTo>
                      <a:pt x="20" y="1463"/>
                    </a:lnTo>
                    <a:lnTo>
                      <a:pt x="0" y="1541"/>
                    </a:lnTo>
                    <a:lnTo>
                      <a:pt x="0" y="1639"/>
                    </a:lnTo>
                    <a:lnTo>
                      <a:pt x="59" y="1717"/>
                    </a:lnTo>
                    <a:lnTo>
                      <a:pt x="117" y="1775"/>
                    </a:lnTo>
                    <a:lnTo>
                      <a:pt x="176" y="1795"/>
                    </a:lnTo>
                    <a:lnTo>
                      <a:pt x="293" y="1795"/>
                    </a:lnTo>
                    <a:lnTo>
                      <a:pt x="351" y="1775"/>
                    </a:lnTo>
                    <a:lnTo>
                      <a:pt x="410" y="1717"/>
                    </a:lnTo>
                    <a:lnTo>
                      <a:pt x="449" y="1678"/>
                    </a:lnTo>
                    <a:lnTo>
                      <a:pt x="585" y="1444"/>
                    </a:lnTo>
                    <a:lnTo>
                      <a:pt x="741" y="1229"/>
                    </a:lnTo>
                    <a:lnTo>
                      <a:pt x="936" y="1034"/>
                    </a:lnTo>
                    <a:lnTo>
                      <a:pt x="1151" y="878"/>
                    </a:lnTo>
                    <a:lnTo>
                      <a:pt x="1404" y="742"/>
                    </a:lnTo>
                    <a:lnTo>
                      <a:pt x="1658" y="625"/>
                    </a:lnTo>
                    <a:lnTo>
                      <a:pt x="1931" y="547"/>
                    </a:lnTo>
                    <a:lnTo>
                      <a:pt x="2223" y="488"/>
                    </a:lnTo>
                    <a:lnTo>
                      <a:pt x="2496" y="469"/>
                    </a:lnTo>
                    <a:lnTo>
                      <a:pt x="2769" y="469"/>
                    </a:lnTo>
                    <a:lnTo>
                      <a:pt x="3042" y="508"/>
                    </a:lnTo>
                    <a:lnTo>
                      <a:pt x="3315" y="566"/>
                    </a:lnTo>
                    <a:lnTo>
                      <a:pt x="3588" y="644"/>
                    </a:lnTo>
                    <a:lnTo>
                      <a:pt x="3861" y="742"/>
                    </a:lnTo>
                    <a:lnTo>
                      <a:pt x="4134" y="878"/>
                    </a:lnTo>
                    <a:lnTo>
                      <a:pt x="4407" y="1034"/>
                    </a:lnTo>
                    <a:lnTo>
                      <a:pt x="4485" y="1054"/>
                    </a:lnTo>
                    <a:lnTo>
                      <a:pt x="4582" y="1054"/>
                    </a:lnTo>
                    <a:lnTo>
                      <a:pt x="4660" y="1015"/>
                    </a:lnTo>
                    <a:lnTo>
                      <a:pt x="4738" y="956"/>
                    </a:lnTo>
                    <a:lnTo>
                      <a:pt x="4758" y="859"/>
                    </a:lnTo>
                    <a:lnTo>
                      <a:pt x="4758" y="761"/>
                    </a:lnTo>
                    <a:lnTo>
                      <a:pt x="4719" y="683"/>
                    </a:lnTo>
                    <a:lnTo>
                      <a:pt x="4660" y="625"/>
                    </a:lnTo>
                    <a:lnTo>
                      <a:pt x="4348" y="449"/>
                    </a:lnTo>
                    <a:lnTo>
                      <a:pt x="4036" y="313"/>
                    </a:lnTo>
                    <a:lnTo>
                      <a:pt x="3724" y="176"/>
                    </a:lnTo>
                    <a:lnTo>
                      <a:pt x="3413" y="98"/>
                    </a:lnTo>
                    <a:lnTo>
                      <a:pt x="3101" y="40"/>
                    </a:lnTo>
                    <a:lnTo>
                      <a:pt x="27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4" name="Google Shape;16494;p48"/>
              <p:cNvSpPr/>
              <p:nvPr/>
            </p:nvSpPr>
            <p:spPr>
              <a:xfrm>
                <a:off x="4071159" y="7741889"/>
                <a:ext cx="142323" cy="63184"/>
              </a:xfrm>
              <a:custGeom>
                <a:avLst/>
                <a:gdLst/>
                <a:ahLst/>
                <a:cxnLst/>
                <a:rect l="l" t="t" r="r" b="b"/>
                <a:pathLst>
                  <a:path w="4701" h="2087" extrusionOk="0">
                    <a:moveTo>
                      <a:pt x="2750" y="0"/>
                    </a:moveTo>
                    <a:lnTo>
                      <a:pt x="2399" y="39"/>
                    </a:lnTo>
                    <a:lnTo>
                      <a:pt x="2068" y="137"/>
                    </a:lnTo>
                    <a:lnTo>
                      <a:pt x="1775" y="234"/>
                    </a:lnTo>
                    <a:lnTo>
                      <a:pt x="1483" y="371"/>
                    </a:lnTo>
                    <a:lnTo>
                      <a:pt x="1210" y="527"/>
                    </a:lnTo>
                    <a:lnTo>
                      <a:pt x="956" y="722"/>
                    </a:lnTo>
                    <a:lnTo>
                      <a:pt x="703" y="936"/>
                    </a:lnTo>
                    <a:lnTo>
                      <a:pt x="469" y="1170"/>
                    </a:lnTo>
                    <a:lnTo>
                      <a:pt x="235" y="1424"/>
                    </a:lnTo>
                    <a:lnTo>
                      <a:pt x="40" y="1716"/>
                    </a:lnTo>
                    <a:lnTo>
                      <a:pt x="1" y="1794"/>
                    </a:lnTo>
                    <a:lnTo>
                      <a:pt x="1" y="1892"/>
                    </a:lnTo>
                    <a:lnTo>
                      <a:pt x="40" y="1970"/>
                    </a:lnTo>
                    <a:lnTo>
                      <a:pt x="98" y="2048"/>
                    </a:lnTo>
                    <a:lnTo>
                      <a:pt x="176" y="2067"/>
                    </a:lnTo>
                    <a:lnTo>
                      <a:pt x="235" y="2087"/>
                    </a:lnTo>
                    <a:lnTo>
                      <a:pt x="293" y="2067"/>
                    </a:lnTo>
                    <a:lnTo>
                      <a:pt x="352" y="2048"/>
                    </a:lnTo>
                    <a:lnTo>
                      <a:pt x="391" y="2028"/>
                    </a:lnTo>
                    <a:lnTo>
                      <a:pt x="430" y="1970"/>
                    </a:lnTo>
                    <a:lnTo>
                      <a:pt x="625" y="1736"/>
                    </a:lnTo>
                    <a:lnTo>
                      <a:pt x="820" y="1502"/>
                    </a:lnTo>
                    <a:lnTo>
                      <a:pt x="1015" y="1287"/>
                    </a:lnTo>
                    <a:lnTo>
                      <a:pt x="1229" y="1112"/>
                    </a:lnTo>
                    <a:lnTo>
                      <a:pt x="1463" y="936"/>
                    </a:lnTo>
                    <a:lnTo>
                      <a:pt x="1697" y="800"/>
                    </a:lnTo>
                    <a:lnTo>
                      <a:pt x="1951" y="683"/>
                    </a:lnTo>
                    <a:lnTo>
                      <a:pt x="2204" y="585"/>
                    </a:lnTo>
                    <a:lnTo>
                      <a:pt x="2477" y="507"/>
                    </a:lnTo>
                    <a:lnTo>
                      <a:pt x="2770" y="488"/>
                    </a:lnTo>
                    <a:lnTo>
                      <a:pt x="3062" y="468"/>
                    </a:lnTo>
                    <a:lnTo>
                      <a:pt x="3335" y="507"/>
                    </a:lnTo>
                    <a:lnTo>
                      <a:pt x="3589" y="566"/>
                    </a:lnTo>
                    <a:lnTo>
                      <a:pt x="3862" y="663"/>
                    </a:lnTo>
                    <a:lnTo>
                      <a:pt x="4096" y="780"/>
                    </a:lnTo>
                    <a:lnTo>
                      <a:pt x="4310" y="936"/>
                    </a:lnTo>
                    <a:lnTo>
                      <a:pt x="4388" y="975"/>
                    </a:lnTo>
                    <a:lnTo>
                      <a:pt x="4486" y="975"/>
                    </a:lnTo>
                    <a:lnTo>
                      <a:pt x="4564" y="956"/>
                    </a:lnTo>
                    <a:lnTo>
                      <a:pt x="4642" y="897"/>
                    </a:lnTo>
                    <a:lnTo>
                      <a:pt x="4681" y="819"/>
                    </a:lnTo>
                    <a:lnTo>
                      <a:pt x="4700" y="722"/>
                    </a:lnTo>
                    <a:lnTo>
                      <a:pt x="4661" y="624"/>
                    </a:lnTo>
                    <a:lnTo>
                      <a:pt x="4603" y="566"/>
                    </a:lnTo>
                    <a:lnTo>
                      <a:pt x="4349" y="371"/>
                    </a:lnTo>
                    <a:lnTo>
                      <a:pt x="4057" y="234"/>
                    </a:lnTo>
                    <a:lnTo>
                      <a:pt x="3745" y="117"/>
                    </a:lnTo>
                    <a:lnTo>
                      <a:pt x="3413" y="39"/>
                    </a:lnTo>
                    <a:lnTo>
                      <a:pt x="30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5" name="Google Shape;16495;p48"/>
              <p:cNvSpPr/>
              <p:nvPr/>
            </p:nvSpPr>
            <p:spPr>
              <a:xfrm>
                <a:off x="4306119" y="7616159"/>
                <a:ext cx="269205" cy="269205"/>
              </a:xfrm>
              <a:custGeom>
                <a:avLst/>
                <a:gdLst/>
                <a:ahLst/>
                <a:cxnLst/>
                <a:rect l="l" t="t" r="r" b="b"/>
                <a:pathLst>
                  <a:path w="8892" h="8892" extrusionOk="0">
                    <a:moveTo>
                      <a:pt x="4446" y="0"/>
                    </a:moveTo>
                    <a:lnTo>
                      <a:pt x="2886" y="2886"/>
                    </a:lnTo>
                    <a:lnTo>
                      <a:pt x="0" y="4446"/>
                    </a:lnTo>
                    <a:lnTo>
                      <a:pt x="2886" y="6025"/>
                    </a:lnTo>
                    <a:lnTo>
                      <a:pt x="4446" y="8891"/>
                    </a:lnTo>
                    <a:lnTo>
                      <a:pt x="6025" y="6025"/>
                    </a:lnTo>
                    <a:lnTo>
                      <a:pt x="8892" y="4446"/>
                    </a:lnTo>
                    <a:lnTo>
                      <a:pt x="6025" y="2886"/>
                    </a:lnTo>
                    <a:lnTo>
                      <a:pt x="44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6" name="Google Shape;16496;p48"/>
              <p:cNvSpPr/>
              <p:nvPr/>
            </p:nvSpPr>
            <p:spPr>
              <a:xfrm>
                <a:off x="3421258" y="8179294"/>
                <a:ext cx="197181" cy="197787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33" extrusionOk="0">
                    <a:moveTo>
                      <a:pt x="3256" y="1"/>
                    </a:moveTo>
                    <a:lnTo>
                      <a:pt x="2106" y="2106"/>
                    </a:lnTo>
                    <a:lnTo>
                      <a:pt x="0" y="3257"/>
                    </a:lnTo>
                    <a:lnTo>
                      <a:pt x="2106" y="4427"/>
                    </a:lnTo>
                    <a:lnTo>
                      <a:pt x="3256" y="6533"/>
                    </a:lnTo>
                    <a:lnTo>
                      <a:pt x="4407" y="4427"/>
                    </a:lnTo>
                    <a:lnTo>
                      <a:pt x="6513" y="3257"/>
                    </a:lnTo>
                    <a:lnTo>
                      <a:pt x="4407" y="2106"/>
                    </a:lnTo>
                    <a:lnTo>
                      <a:pt x="32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2159963" y="368281"/>
                <a:ext cx="4503484" cy="1236783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5+</m:t>
                          </m:r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kern="12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63" y="368281"/>
                <a:ext cx="4503484" cy="1236783"/>
              </a:xfrm>
              <a:prstGeom prst="roundRect">
                <a:avLst>
                  <a:gd name="adj" fmla="val 22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B4F58B40-5659-CC08-5FBA-E49D77F85B17}"/>
              </a:ext>
            </a:extLst>
          </p:cNvPr>
          <p:cNvGrpSpPr/>
          <p:nvPr/>
        </p:nvGrpSpPr>
        <p:grpSpPr>
          <a:xfrm>
            <a:off x="1764068" y="1965009"/>
            <a:ext cx="7379932" cy="1838006"/>
            <a:chOff x="1407557" y="2319794"/>
            <a:chExt cx="6967927" cy="2170338"/>
          </a:xfrm>
        </p:grpSpPr>
        <p:sp>
          <p:nvSpPr>
            <p:cNvPr id="74" name="Google Shape;1087;p45">
              <a:extLst>
                <a:ext uri="{FF2B5EF4-FFF2-40B4-BE49-F238E27FC236}">
                  <a16:creationId xmlns:a16="http://schemas.microsoft.com/office/drawing/2014/main" id="{21A5D63F-3045-64C0-28FC-5558B06AC1D0}"/>
                </a:ext>
              </a:extLst>
            </p:cNvPr>
            <p:cNvSpPr/>
            <p:nvPr/>
          </p:nvSpPr>
          <p:spPr>
            <a:xfrm>
              <a:off x="1457245" y="2794712"/>
              <a:ext cx="6918239" cy="1695420"/>
            </a:xfrm>
            <a:prstGeom prst="roundRect">
              <a:avLst>
                <a:gd name="adj" fmla="val 2436"/>
              </a:avLst>
            </a:prstGeom>
            <a:solidFill>
              <a:srgbClr val="FFFFFF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Muốn 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cộng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hai phân số có cùng mẫu số ta cộng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tử số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của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phân số thứ nhất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với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tử số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của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phân số thứ hai </a:t>
              </a:r>
              <a:r>
                <a:rPr kumimoji="0" lang="en-US" sz="2400" b="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và giữ nguyên mẫu số.</a:t>
              </a: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088;p45">
              <a:extLst>
                <a:ext uri="{FF2B5EF4-FFF2-40B4-BE49-F238E27FC236}">
                  <a16:creationId xmlns:a16="http://schemas.microsoft.com/office/drawing/2014/main" id="{341CD1BB-2679-BEA4-C471-F857524C7177}"/>
                </a:ext>
              </a:extLst>
            </p:cNvPr>
            <p:cNvSpPr/>
            <p:nvPr/>
          </p:nvSpPr>
          <p:spPr>
            <a:xfrm>
              <a:off x="1407557" y="2319794"/>
              <a:ext cx="2384491" cy="512809"/>
            </a:xfrm>
            <a:prstGeom prst="roundRect">
              <a:avLst>
                <a:gd name="adj" fmla="val 50000"/>
              </a:avLst>
            </a:prstGeom>
            <a:solidFill>
              <a:srgbClr val="F47A6E"/>
            </a:solidFill>
            <a:ln w="19050" cap="flat" cmpd="sng">
              <a:solidFill>
                <a:srgbClr val="2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Ghi nhớ</a:t>
              </a: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" y="-224"/>
            <a:ext cx="9144793" cy="5143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1220751"/>
            <a:ext cx="7436921" cy="2417324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4129528"/>
            <a:ext cx="9147651" cy="1017677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4" y="3403476"/>
            <a:ext cx="1186937" cy="1740024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0" y="4019962"/>
            <a:ext cx="1448772" cy="1123538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305883"/>
            <a:ext cx="2648336" cy="830151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1" y="4365535"/>
            <a:ext cx="2688868" cy="710589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8214"/>
            <a:ext cx="533065" cy="6679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1" y="794372"/>
            <a:ext cx="488242" cy="50527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2373055" y="995654"/>
            <a:ext cx="1000161" cy="90607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9" y="2955580"/>
            <a:ext cx="713599" cy="764978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6" y="725993"/>
            <a:ext cx="600945" cy="1046646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" y="2533704"/>
            <a:ext cx="790470" cy="12139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012284" y="1945230"/>
            <a:ext cx="696474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Luyện </a:t>
            </a:r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tập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4DF1BD-124B-3AB0-8F87-25BE502A4727}"/>
              </a:ext>
            </a:extLst>
          </p:cNvPr>
          <p:cNvSpPr txBox="1"/>
          <p:nvPr/>
        </p:nvSpPr>
        <p:spPr>
          <a:xfrm>
            <a:off x="818882" y="15686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 Tính </a:t>
            </a:r>
            <a:endParaRPr lang="vi-VN" sz="24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573" y="862964"/>
            <a:ext cx="42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a)</a:t>
            </a: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3846123" y="443031"/>
                <a:ext cx="1395687" cy="1141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23" y="443031"/>
                <a:ext cx="1395687" cy="1141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750447" y="868678"/>
            <a:ext cx="42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</a:t>
            </a:r>
            <a:r>
              <a:rPr lang="en-US" sz="1800" smtClean="0"/>
              <a:t>)</a:t>
            </a:r>
            <a:endParaRPr 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6272145" y="862964"/>
            <a:ext cx="42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c</a:t>
            </a:r>
            <a:r>
              <a:rPr lang="en-US" sz="1800" smtClean="0"/>
              <a:t>)</a:t>
            </a: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197994" y="1829186"/>
                <a:ext cx="3023032" cy="862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4" y="1829186"/>
                <a:ext cx="3023032" cy="862672"/>
              </a:xfrm>
              <a:prstGeom prst="rect">
                <a:avLst/>
              </a:prstGeom>
              <a:blipFill>
                <a:blip r:embed="rId4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1257032" y="443032"/>
                <a:ext cx="1106806" cy="1141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32" y="443032"/>
                <a:ext cx="1106806" cy="11417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6407562" y="443032"/>
                <a:ext cx="1395687" cy="1141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562" y="443032"/>
                <a:ext cx="1395687" cy="1141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3146894" y="2445864"/>
                <a:ext cx="3023032" cy="862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94" y="2445864"/>
                <a:ext cx="3023032" cy="862672"/>
              </a:xfrm>
              <a:prstGeom prst="rect">
                <a:avLst/>
              </a:prstGeom>
              <a:blipFill>
                <a:blip r:embed="rId7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6084201" y="3294144"/>
                <a:ext cx="302303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01" y="3294144"/>
                <a:ext cx="3023032" cy="853503"/>
              </a:xfrm>
              <a:prstGeom prst="rect">
                <a:avLst/>
              </a:prstGeom>
              <a:blipFill>
                <a:blip r:embed="rId8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287100" y="475658"/>
                <a:ext cx="1524268" cy="1152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0" y="475658"/>
                <a:ext cx="1524268" cy="1152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4DF1BD-124B-3AB0-8F87-25BE502A4727}"/>
              </a:ext>
            </a:extLst>
          </p:cNvPr>
          <p:cNvSpPr txBox="1"/>
          <p:nvPr/>
        </p:nvSpPr>
        <p:spPr>
          <a:xfrm>
            <a:off x="828407" y="13993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2:</a:t>
            </a:r>
            <a:endParaRPr lang="vi-VN" sz="24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210502" y="2066543"/>
                <a:ext cx="1677463" cy="1156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" y="2066543"/>
                <a:ext cx="1677463" cy="1156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1519964" y="513758"/>
                <a:ext cx="2318611" cy="1132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600" b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3600" b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64" y="513758"/>
                <a:ext cx="2318611" cy="1132618"/>
              </a:xfrm>
              <a:prstGeom prst="rect">
                <a:avLst/>
              </a:prstGeom>
              <a:blipFill>
                <a:blip r:embed="rId5"/>
                <a:stretch>
                  <a:fillRect l="-7874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1510439" y="2118265"/>
                <a:ext cx="2328136" cy="1072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tabLst>
                    <a:tab pos="1943100" algn="l"/>
                  </a:tabLst>
                </a:pPr>
                <a:r>
                  <a:rPr lang="en-US" sz="3600" b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3600" b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39" y="2118265"/>
                <a:ext cx="2328136" cy="1072601"/>
              </a:xfrm>
              <a:prstGeom prst="rect">
                <a:avLst/>
              </a:prstGeom>
              <a:blipFill>
                <a:blip r:embed="rId6"/>
                <a:stretch>
                  <a:fillRect l="-8115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3838575" y="600075"/>
            <a:ext cx="323850" cy="2622747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19575" y="1790700"/>
            <a:ext cx="428625" cy="228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4706476" y="1281350"/>
                <a:ext cx="2951624" cy="1130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76" y="1281350"/>
                <a:ext cx="2951624" cy="1130694"/>
              </a:xfrm>
              <a:prstGeom prst="rect">
                <a:avLst/>
              </a:prstGeom>
              <a:blipFill>
                <a:blip r:embed="rId7"/>
                <a:stretch>
                  <a:fillRect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oogle Shape;16466;p48"/>
          <p:cNvGrpSpPr/>
          <p:nvPr/>
        </p:nvGrpSpPr>
        <p:grpSpPr>
          <a:xfrm>
            <a:off x="-22263" y="3774461"/>
            <a:ext cx="1495038" cy="1371579"/>
            <a:chOff x="-307100" y="7307725"/>
            <a:chExt cx="1403791" cy="1287505"/>
          </a:xfrm>
        </p:grpSpPr>
        <p:sp>
          <p:nvSpPr>
            <p:cNvPr id="27" name="Google Shape;16467;p48"/>
            <p:cNvSpPr/>
            <p:nvPr/>
          </p:nvSpPr>
          <p:spPr>
            <a:xfrm>
              <a:off x="-307100" y="7307725"/>
              <a:ext cx="1403791" cy="1287505"/>
            </a:xfrm>
            <a:custGeom>
              <a:avLst/>
              <a:gdLst/>
              <a:ahLst/>
              <a:cxnLst/>
              <a:rect l="l" t="t" r="r" b="b"/>
              <a:pathLst>
                <a:path w="46368" h="42527" extrusionOk="0">
                  <a:moveTo>
                    <a:pt x="33830" y="1"/>
                  </a:moveTo>
                  <a:lnTo>
                    <a:pt x="33460" y="20"/>
                  </a:lnTo>
                  <a:lnTo>
                    <a:pt x="33089" y="59"/>
                  </a:lnTo>
                  <a:lnTo>
                    <a:pt x="32719" y="118"/>
                  </a:lnTo>
                  <a:lnTo>
                    <a:pt x="32368" y="196"/>
                  </a:lnTo>
                  <a:lnTo>
                    <a:pt x="32017" y="274"/>
                  </a:lnTo>
                  <a:lnTo>
                    <a:pt x="31666" y="371"/>
                  </a:lnTo>
                  <a:lnTo>
                    <a:pt x="31334" y="488"/>
                  </a:lnTo>
                  <a:lnTo>
                    <a:pt x="31022" y="605"/>
                  </a:lnTo>
                  <a:lnTo>
                    <a:pt x="30730" y="742"/>
                  </a:lnTo>
                  <a:lnTo>
                    <a:pt x="30437" y="878"/>
                  </a:lnTo>
                  <a:lnTo>
                    <a:pt x="30164" y="1054"/>
                  </a:lnTo>
                  <a:lnTo>
                    <a:pt x="29911" y="1210"/>
                  </a:lnTo>
                  <a:lnTo>
                    <a:pt x="29677" y="1405"/>
                  </a:lnTo>
                  <a:lnTo>
                    <a:pt x="29443" y="1580"/>
                  </a:lnTo>
                  <a:lnTo>
                    <a:pt x="29248" y="1775"/>
                  </a:lnTo>
                  <a:lnTo>
                    <a:pt x="29072" y="2009"/>
                  </a:lnTo>
                  <a:lnTo>
                    <a:pt x="28897" y="2243"/>
                  </a:lnTo>
                  <a:lnTo>
                    <a:pt x="28721" y="2477"/>
                  </a:lnTo>
                  <a:lnTo>
                    <a:pt x="28565" y="2731"/>
                  </a:lnTo>
                  <a:lnTo>
                    <a:pt x="28273" y="3277"/>
                  </a:lnTo>
                  <a:lnTo>
                    <a:pt x="28020" y="3842"/>
                  </a:lnTo>
                  <a:lnTo>
                    <a:pt x="27786" y="4427"/>
                  </a:lnTo>
                  <a:lnTo>
                    <a:pt x="27591" y="5012"/>
                  </a:lnTo>
                  <a:lnTo>
                    <a:pt x="27415" y="5597"/>
                  </a:lnTo>
                  <a:lnTo>
                    <a:pt x="27259" y="6162"/>
                  </a:lnTo>
                  <a:lnTo>
                    <a:pt x="26655" y="6065"/>
                  </a:lnTo>
                  <a:lnTo>
                    <a:pt x="26031" y="5987"/>
                  </a:lnTo>
                  <a:lnTo>
                    <a:pt x="25387" y="5948"/>
                  </a:lnTo>
                  <a:lnTo>
                    <a:pt x="24763" y="5928"/>
                  </a:lnTo>
                  <a:lnTo>
                    <a:pt x="24256" y="5948"/>
                  </a:lnTo>
                  <a:lnTo>
                    <a:pt x="23769" y="5967"/>
                  </a:lnTo>
                  <a:lnTo>
                    <a:pt x="23281" y="6006"/>
                  </a:lnTo>
                  <a:lnTo>
                    <a:pt x="22833" y="6045"/>
                  </a:lnTo>
                  <a:lnTo>
                    <a:pt x="21956" y="6162"/>
                  </a:lnTo>
                  <a:lnTo>
                    <a:pt x="21137" y="6299"/>
                  </a:lnTo>
                  <a:lnTo>
                    <a:pt x="20162" y="6435"/>
                  </a:lnTo>
                  <a:lnTo>
                    <a:pt x="19986" y="6474"/>
                  </a:lnTo>
                  <a:lnTo>
                    <a:pt x="19869" y="6513"/>
                  </a:lnTo>
                  <a:lnTo>
                    <a:pt x="19070" y="6708"/>
                  </a:lnTo>
                  <a:lnTo>
                    <a:pt x="18290" y="6923"/>
                  </a:lnTo>
                  <a:lnTo>
                    <a:pt x="17490" y="7176"/>
                  </a:lnTo>
                  <a:lnTo>
                    <a:pt x="16691" y="7449"/>
                  </a:lnTo>
                  <a:lnTo>
                    <a:pt x="16301" y="7625"/>
                  </a:lnTo>
                  <a:lnTo>
                    <a:pt x="15911" y="7800"/>
                  </a:lnTo>
                  <a:lnTo>
                    <a:pt x="15502" y="7976"/>
                  </a:lnTo>
                  <a:lnTo>
                    <a:pt x="15092" y="8190"/>
                  </a:lnTo>
                  <a:lnTo>
                    <a:pt x="14702" y="8424"/>
                  </a:lnTo>
                  <a:lnTo>
                    <a:pt x="14293" y="8678"/>
                  </a:lnTo>
                  <a:lnTo>
                    <a:pt x="13883" y="8951"/>
                  </a:lnTo>
                  <a:lnTo>
                    <a:pt x="13454" y="9263"/>
                  </a:lnTo>
                  <a:lnTo>
                    <a:pt x="13064" y="8795"/>
                  </a:lnTo>
                  <a:lnTo>
                    <a:pt x="12655" y="8327"/>
                  </a:lnTo>
                  <a:lnTo>
                    <a:pt x="12187" y="7859"/>
                  </a:lnTo>
                  <a:lnTo>
                    <a:pt x="11719" y="7410"/>
                  </a:lnTo>
                  <a:lnTo>
                    <a:pt x="11212" y="7001"/>
                  </a:lnTo>
                  <a:lnTo>
                    <a:pt x="10958" y="6806"/>
                  </a:lnTo>
                  <a:lnTo>
                    <a:pt x="10705" y="6611"/>
                  </a:lnTo>
                  <a:lnTo>
                    <a:pt x="10432" y="6455"/>
                  </a:lnTo>
                  <a:lnTo>
                    <a:pt x="10178" y="6299"/>
                  </a:lnTo>
                  <a:lnTo>
                    <a:pt x="9906" y="6162"/>
                  </a:lnTo>
                  <a:lnTo>
                    <a:pt x="9633" y="6045"/>
                  </a:lnTo>
                  <a:lnTo>
                    <a:pt x="9243" y="5909"/>
                  </a:lnTo>
                  <a:lnTo>
                    <a:pt x="8814" y="5811"/>
                  </a:lnTo>
                  <a:lnTo>
                    <a:pt x="8365" y="5753"/>
                  </a:lnTo>
                  <a:lnTo>
                    <a:pt x="7897" y="5733"/>
                  </a:lnTo>
                  <a:lnTo>
                    <a:pt x="7566" y="5733"/>
                  </a:lnTo>
                  <a:lnTo>
                    <a:pt x="7234" y="5772"/>
                  </a:lnTo>
                  <a:lnTo>
                    <a:pt x="6883" y="5811"/>
                  </a:lnTo>
                  <a:lnTo>
                    <a:pt x="6493" y="5870"/>
                  </a:lnTo>
                  <a:lnTo>
                    <a:pt x="6123" y="5967"/>
                  </a:lnTo>
                  <a:lnTo>
                    <a:pt x="5733" y="6065"/>
                  </a:lnTo>
                  <a:lnTo>
                    <a:pt x="5323" y="6201"/>
                  </a:lnTo>
                  <a:lnTo>
                    <a:pt x="4914" y="6357"/>
                  </a:lnTo>
                  <a:lnTo>
                    <a:pt x="4524" y="6533"/>
                  </a:lnTo>
                  <a:lnTo>
                    <a:pt x="4114" y="6728"/>
                  </a:lnTo>
                  <a:lnTo>
                    <a:pt x="3705" y="6942"/>
                  </a:lnTo>
                  <a:lnTo>
                    <a:pt x="3315" y="7196"/>
                  </a:lnTo>
                  <a:lnTo>
                    <a:pt x="2925" y="7488"/>
                  </a:lnTo>
                  <a:lnTo>
                    <a:pt x="2535" y="7781"/>
                  </a:lnTo>
                  <a:lnTo>
                    <a:pt x="2184" y="8132"/>
                  </a:lnTo>
                  <a:lnTo>
                    <a:pt x="1833" y="8483"/>
                  </a:lnTo>
                  <a:lnTo>
                    <a:pt x="1580" y="8795"/>
                  </a:lnTo>
                  <a:lnTo>
                    <a:pt x="1346" y="9107"/>
                  </a:lnTo>
                  <a:lnTo>
                    <a:pt x="1112" y="9419"/>
                  </a:lnTo>
                  <a:lnTo>
                    <a:pt x="917" y="9750"/>
                  </a:lnTo>
                  <a:lnTo>
                    <a:pt x="741" y="10082"/>
                  </a:lnTo>
                  <a:lnTo>
                    <a:pt x="585" y="10433"/>
                  </a:lnTo>
                  <a:lnTo>
                    <a:pt x="449" y="10784"/>
                  </a:lnTo>
                  <a:lnTo>
                    <a:pt x="312" y="11154"/>
                  </a:lnTo>
                  <a:lnTo>
                    <a:pt x="215" y="11524"/>
                  </a:lnTo>
                  <a:lnTo>
                    <a:pt x="137" y="11895"/>
                  </a:lnTo>
                  <a:lnTo>
                    <a:pt x="78" y="12285"/>
                  </a:lnTo>
                  <a:lnTo>
                    <a:pt x="20" y="12675"/>
                  </a:lnTo>
                  <a:lnTo>
                    <a:pt x="0" y="13084"/>
                  </a:lnTo>
                  <a:lnTo>
                    <a:pt x="0" y="13474"/>
                  </a:lnTo>
                  <a:lnTo>
                    <a:pt x="20" y="13884"/>
                  </a:lnTo>
                  <a:lnTo>
                    <a:pt x="59" y="14313"/>
                  </a:lnTo>
                  <a:lnTo>
                    <a:pt x="98" y="14625"/>
                  </a:lnTo>
                  <a:lnTo>
                    <a:pt x="137" y="14917"/>
                  </a:lnTo>
                  <a:lnTo>
                    <a:pt x="215" y="15210"/>
                  </a:lnTo>
                  <a:lnTo>
                    <a:pt x="273" y="15502"/>
                  </a:lnTo>
                  <a:lnTo>
                    <a:pt x="371" y="15775"/>
                  </a:lnTo>
                  <a:lnTo>
                    <a:pt x="449" y="16029"/>
                  </a:lnTo>
                  <a:lnTo>
                    <a:pt x="566" y="16302"/>
                  </a:lnTo>
                  <a:lnTo>
                    <a:pt x="683" y="16555"/>
                  </a:lnTo>
                  <a:lnTo>
                    <a:pt x="800" y="16789"/>
                  </a:lnTo>
                  <a:lnTo>
                    <a:pt x="936" y="17023"/>
                  </a:lnTo>
                  <a:lnTo>
                    <a:pt x="1073" y="17237"/>
                  </a:lnTo>
                  <a:lnTo>
                    <a:pt x="1229" y="17452"/>
                  </a:lnTo>
                  <a:lnTo>
                    <a:pt x="1385" y="17666"/>
                  </a:lnTo>
                  <a:lnTo>
                    <a:pt x="1560" y="17861"/>
                  </a:lnTo>
                  <a:lnTo>
                    <a:pt x="1755" y="18056"/>
                  </a:lnTo>
                  <a:lnTo>
                    <a:pt x="1950" y="18232"/>
                  </a:lnTo>
                  <a:lnTo>
                    <a:pt x="2145" y="18407"/>
                  </a:lnTo>
                  <a:lnTo>
                    <a:pt x="2360" y="18563"/>
                  </a:lnTo>
                  <a:lnTo>
                    <a:pt x="2574" y="18719"/>
                  </a:lnTo>
                  <a:lnTo>
                    <a:pt x="2808" y="18856"/>
                  </a:lnTo>
                  <a:lnTo>
                    <a:pt x="3042" y="18992"/>
                  </a:lnTo>
                  <a:lnTo>
                    <a:pt x="3296" y="19109"/>
                  </a:lnTo>
                  <a:lnTo>
                    <a:pt x="3549" y="19226"/>
                  </a:lnTo>
                  <a:lnTo>
                    <a:pt x="3803" y="19324"/>
                  </a:lnTo>
                  <a:lnTo>
                    <a:pt x="4075" y="19421"/>
                  </a:lnTo>
                  <a:lnTo>
                    <a:pt x="4368" y="19499"/>
                  </a:lnTo>
                  <a:lnTo>
                    <a:pt x="4660" y="19577"/>
                  </a:lnTo>
                  <a:lnTo>
                    <a:pt x="4953" y="19636"/>
                  </a:lnTo>
                  <a:lnTo>
                    <a:pt x="5577" y="19733"/>
                  </a:lnTo>
                  <a:lnTo>
                    <a:pt x="6220" y="19772"/>
                  </a:lnTo>
                  <a:lnTo>
                    <a:pt x="6025" y="20416"/>
                  </a:lnTo>
                  <a:lnTo>
                    <a:pt x="5869" y="21059"/>
                  </a:lnTo>
                  <a:lnTo>
                    <a:pt x="5713" y="21703"/>
                  </a:lnTo>
                  <a:lnTo>
                    <a:pt x="5616" y="22346"/>
                  </a:lnTo>
                  <a:lnTo>
                    <a:pt x="5518" y="22990"/>
                  </a:lnTo>
                  <a:lnTo>
                    <a:pt x="5460" y="23633"/>
                  </a:lnTo>
                  <a:lnTo>
                    <a:pt x="5440" y="24257"/>
                  </a:lnTo>
                  <a:lnTo>
                    <a:pt x="5421" y="24900"/>
                  </a:lnTo>
                  <a:lnTo>
                    <a:pt x="5440" y="25310"/>
                  </a:lnTo>
                  <a:lnTo>
                    <a:pt x="5479" y="25739"/>
                  </a:lnTo>
                  <a:lnTo>
                    <a:pt x="5518" y="26129"/>
                  </a:lnTo>
                  <a:lnTo>
                    <a:pt x="5577" y="26538"/>
                  </a:lnTo>
                  <a:lnTo>
                    <a:pt x="5674" y="26909"/>
                  </a:lnTo>
                  <a:lnTo>
                    <a:pt x="5772" y="27299"/>
                  </a:lnTo>
                  <a:lnTo>
                    <a:pt x="5869" y="27650"/>
                  </a:lnTo>
                  <a:lnTo>
                    <a:pt x="6006" y="28020"/>
                  </a:lnTo>
                  <a:lnTo>
                    <a:pt x="6162" y="28352"/>
                  </a:lnTo>
                  <a:lnTo>
                    <a:pt x="6318" y="28683"/>
                  </a:lnTo>
                  <a:lnTo>
                    <a:pt x="6493" y="29015"/>
                  </a:lnTo>
                  <a:lnTo>
                    <a:pt x="6688" y="29327"/>
                  </a:lnTo>
                  <a:lnTo>
                    <a:pt x="6903" y="29639"/>
                  </a:lnTo>
                  <a:lnTo>
                    <a:pt x="7117" y="29931"/>
                  </a:lnTo>
                  <a:lnTo>
                    <a:pt x="7371" y="30204"/>
                  </a:lnTo>
                  <a:lnTo>
                    <a:pt x="7624" y="30477"/>
                  </a:lnTo>
                  <a:lnTo>
                    <a:pt x="6142" y="31276"/>
                  </a:lnTo>
                  <a:lnTo>
                    <a:pt x="5967" y="31393"/>
                  </a:lnTo>
                  <a:lnTo>
                    <a:pt x="5830" y="31510"/>
                  </a:lnTo>
                  <a:lnTo>
                    <a:pt x="5694" y="31647"/>
                  </a:lnTo>
                  <a:lnTo>
                    <a:pt x="5596" y="31803"/>
                  </a:lnTo>
                  <a:lnTo>
                    <a:pt x="5499" y="31978"/>
                  </a:lnTo>
                  <a:lnTo>
                    <a:pt x="5440" y="32154"/>
                  </a:lnTo>
                  <a:lnTo>
                    <a:pt x="5401" y="32349"/>
                  </a:lnTo>
                  <a:lnTo>
                    <a:pt x="5401" y="32544"/>
                  </a:lnTo>
                  <a:lnTo>
                    <a:pt x="5401" y="32739"/>
                  </a:lnTo>
                  <a:lnTo>
                    <a:pt x="5440" y="32914"/>
                  </a:lnTo>
                  <a:lnTo>
                    <a:pt x="5499" y="33090"/>
                  </a:lnTo>
                  <a:lnTo>
                    <a:pt x="5596" y="33265"/>
                  </a:lnTo>
                  <a:lnTo>
                    <a:pt x="5694" y="33421"/>
                  </a:lnTo>
                  <a:lnTo>
                    <a:pt x="5830" y="33558"/>
                  </a:lnTo>
                  <a:lnTo>
                    <a:pt x="5967" y="33694"/>
                  </a:lnTo>
                  <a:lnTo>
                    <a:pt x="6142" y="33792"/>
                  </a:lnTo>
                  <a:lnTo>
                    <a:pt x="7878" y="34747"/>
                  </a:lnTo>
                  <a:lnTo>
                    <a:pt x="8833" y="36482"/>
                  </a:lnTo>
                  <a:lnTo>
                    <a:pt x="8931" y="36638"/>
                  </a:lnTo>
                  <a:lnTo>
                    <a:pt x="9048" y="36794"/>
                  </a:lnTo>
                  <a:lnTo>
                    <a:pt x="9204" y="36911"/>
                  </a:lnTo>
                  <a:lnTo>
                    <a:pt x="9360" y="37028"/>
                  </a:lnTo>
                  <a:lnTo>
                    <a:pt x="9516" y="37106"/>
                  </a:lnTo>
                  <a:lnTo>
                    <a:pt x="9691" y="37165"/>
                  </a:lnTo>
                  <a:lnTo>
                    <a:pt x="9886" y="37204"/>
                  </a:lnTo>
                  <a:lnTo>
                    <a:pt x="10081" y="37223"/>
                  </a:lnTo>
                  <a:lnTo>
                    <a:pt x="10276" y="37204"/>
                  </a:lnTo>
                  <a:lnTo>
                    <a:pt x="10471" y="37165"/>
                  </a:lnTo>
                  <a:lnTo>
                    <a:pt x="10646" y="37106"/>
                  </a:lnTo>
                  <a:lnTo>
                    <a:pt x="10802" y="37028"/>
                  </a:lnTo>
                  <a:lnTo>
                    <a:pt x="10958" y="36911"/>
                  </a:lnTo>
                  <a:lnTo>
                    <a:pt x="11114" y="36794"/>
                  </a:lnTo>
                  <a:lnTo>
                    <a:pt x="11231" y="36638"/>
                  </a:lnTo>
                  <a:lnTo>
                    <a:pt x="11329" y="36482"/>
                  </a:lnTo>
                  <a:lnTo>
                    <a:pt x="12284" y="34747"/>
                  </a:lnTo>
                  <a:lnTo>
                    <a:pt x="14020" y="33792"/>
                  </a:lnTo>
                  <a:lnTo>
                    <a:pt x="14215" y="33675"/>
                  </a:lnTo>
                  <a:lnTo>
                    <a:pt x="14371" y="33519"/>
                  </a:lnTo>
                  <a:lnTo>
                    <a:pt x="11641" y="40577"/>
                  </a:lnTo>
                  <a:lnTo>
                    <a:pt x="11582" y="40753"/>
                  </a:lnTo>
                  <a:lnTo>
                    <a:pt x="11543" y="40928"/>
                  </a:lnTo>
                  <a:lnTo>
                    <a:pt x="11543" y="41104"/>
                  </a:lnTo>
                  <a:lnTo>
                    <a:pt x="11543" y="41260"/>
                  </a:lnTo>
                  <a:lnTo>
                    <a:pt x="11582" y="41435"/>
                  </a:lnTo>
                  <a:lnTo>
                    <a:pt x="11621" y="41611"/>
                  </a:lnTo>
                  <a:lnTo>
                    <a:pt x="11699" y="41767"/>
                  </a:lnTo>
                  <a:lnTo>
                    <a:pt x="11777" y="41903"/>
                  </a:lnTo>
                  <a:lnTo>
                    <a:pt x="11894" y="42059"/>
                  </a:lnTo>
                  <a:lnTo>
                    <a:pt x="12011" y="42176"/>
                  </a:lnTo>
                  <a:lnTo>
                    <a:pt x="12148" y="42274"/>
                  </a:lnTo>
                  <a:lnTo>
                    <a:pt x="12304" y="42371"/>
                  </a:lnTo>
                  <a:lnTo>
                    <a:pt x="12460" y="42449"/>
                  </a:lnTo>
                  <a:lnTo>
                    <a:pt x="12616" y="42488"/>
                  </a:lnTo>
                  <a:lnTo>
                    <a:pt x="12791" y="42527"/>
                  </a:lnTo>
                  <a:lnTo>
                    <a:pt x="34902" y="42527"/>
                  </a:lnTo>
                  <a:lnTo>
                    <a:pt x="35039" y="42508"/>
                  </a:lnTo>
                  <a:lnTo>
                    <a:pt x="35175" y="42469"/>
                  </a:lnTo>
                  <a:lnTo>
                    <a:pt x="35312" y="42430"/>
                  </a:lnTo>
                  <a:lnTo>
                    <a:pt x="35429" y="42371"/>
                  </a:lnTo>
                  <a:lnTo>
                    <a:pt x="35565" y="42293"/>
                  </a:lnTo>
                  <a:lnTo>
                    <a:pt x="35663" y="42215"/>
                  </a:lnTo>
                  <a:lnTo>
                    <a:pt x="35760" y="42118"/>
                  </a:lnTo>
                  <a:lnTo>
                    <a:pt x="35858" y="42020"/>
                  </a:lnTo>
                  <a:lnTo>
                    <a:pt x="35936" y="41903"/>
                  </a:lnTo>
                  <a:lnTo>
                    <a:pt x="36014" y="41786"/>
                  </a:lnTo>
                  <a:lnTo>
                    <a:pt x="36072" y="41669"/>
                  </a:lnTo>
                  <a:lnTo>
                    <a:pt x="36131" y="41533"/>
                  </a:lnTo>
                  <a:lnTo>
                    <a:pt x="36150" y="41396"/>
                  </a:lnTo>
                  <a:lnTo>
                    <a:pt x="36170" y="41240"/>
                  </a:lnTo>
                  <a:lnTo>
                    <a:pt x="36189" y="41104"/>
                  </a:lnTo>
                  <a:lnTo>
                    <a:pt x="36189" y="40928"/>
                  </a:lnTo>
                  <a:lnTo>
                    <a:pt x="36131" y="40168"/>
                  </a:lnTo>
                  <a:lnTo>
                    <a:pt x="36462" y="39992"/>
                  </a:lnTo>
                  <a:lnTo>
                    <a:pt x="36794" y="39778"/>
                  </a:lnTo>
                  <a:lnTo>
                    <a:pt x="37125" y="39563"/>
                  </a:lnTo>
                  <a:lnTo>
                    <a:pt x="37437" y="39329"/>
                  </a:lnTo>
                  <a:lnTo>
                    <a:pt x="37769" y="39076"/>
                  </a:lnTo>
                  <a:lnTo>
                    <a:pt x="38081" y="38822"/>
                  </a:lnTo>
                  <a:lnTo>
                    <a:pt x="38393" y="38549"/>
                  </a:lnTo>
                  <a:lnTo>
                    <a:pt x="38705" y="38257"/>
                  </a:lnTo>
                  <a:lnTo>
                    <a:pt x="38958" y="37984"/>
                  </a:lnTo>
                  <a:lnTo>
                    <a:pt x="39212" y="37691"/>
                  </a:lnTo>
                  <a:lnTo>
                    <a:pt x="39446" y="37399"/>
                  </a:lnTo>
                  <a:lnTo>
                    <a:pt x="39699" y="37087"/>
                  </a:lnTo>
                  <a:lnTo>
                    <a:pt x="39914" y="36755"/>
                  </a:lnTo>
                  <a:lnTo>
                    <a:pt x="40148" y="36404"/>
                  </a:lnTo>
                  <a:lnTo>
                    <a:pt x="40343" y="36054"/>
                  </a:lnTo>
                  <a:lnTo>
                    <a:pt x="40557" y="35683"/>
                  </a:lnTo>
                  <a:lnTo>
                    <a:pt x="40927" y="34942"/>
                  </a:lnTo>
                  <a:lnTo>
                    <a:pt x="41278" y="34162"/>
                  </a:lnTo>
                  <a:lnTo>
                    <a:pt x="41590" y="33382"/>
                  </a:lnTo>
                  <a:lnTo>
                    <a:pt x="41883" y="32583"/>
                  </a:lnTo>
                  <a:lnTo>
                    <a:pt x="42117" y="31803"/>
                  </a:lnTo>
                  <a:lnTo>
                    <a:pt x="42331" y="31042"/>
                  </a:lnTo>
                  <a:lnTo>
                    <a:pt x="42507" y="30301"/>
                  </a:lnTo>
                  <a:lnTo>
                    <a:pt x="42643" y="29600"/>
                  </a:lnTo>
                  <a:lnTo>
                    <a:pt x="42741" y="28937"/>
                  </a:lnTo>
                  <a:lnTo>
                    <a:pt x="42799" y="28332"/>
                  </a:lnTo>
                  <a:lnTo>
                    <a:pt x="42838" y="27806"/>
                  </a:lnTo>
                  <a:lnTo>
                    <a:pt x="42819" y="27357"/>
                  </a:lnTo>
                  <a:lnTo>
                    <a:pt x="42780" y="27045"/>
                  </a:lnTo>
                  <a:lnTo>
                    <a:pt x="42741" y="26831"/>
                  </a:lnTo>
                  <a:lnTo>
                    <a:pt x="42682" y="26597"/>
                  </a:lnTo>
                  <a:lnTo>
                    <a:pt x="42565" y="26343"/>
                  </a:lnTo>
                  <a:lnTo>
                    <a:pt x="42429" y="26090"/>
                  </a:lnTo>
                  <a:lnTo>
                    <a:pt x="42351" y="25973"/>
                  </a:lnTo>
                  <a:lnTo>
                    <a:pt x="42234" y="25856"/>
                  </a:lnTo>
                  <a:lnTo>
                    <a:pt x="42136" y="25758"/>
                  </a:lnTo>
                  <a:lnTo>
                    <a:pt x="42000" y="25641"/>
                  </a:lnTo>
                  <a:lnTo>
                    <a:pt x="41746" y="25485"/>
                  </a:lnTo>
                  <a:lnTo>
                    <a:pt x="41473" y="25388"/>
                  </a:lnTo>
                  <a:lnTo>
                    <a:pt x="41181" y="25310"/>
                  </a:lnTo>
                  <a:lnTo>
                    <a:pt x="40888" y="25290"/>
                  </a:lnTo>
                  <a:lnTo>
                    <a:pt x="40693" y="25310"/>
                  </a:lnTo>
                  <a:lnTo>
                    <a:pt x="40479" y="25329"/>
                  </a:lnTo>
                  <a:lnTo>
                    <a:pt x="40284" y="25388"/>
                  </a:lnTo>
                  <a:lnTo>
                    <a:pt x="40089" y="25466"/>
                  </a:lnTo>
                  <a:lnTo>
                    <a:pt x="39972" y="25368"/>
                  </a:lnTo>
                  <a:lnTo>
                    <a:pt x="40226" y="25076"/>
                  </a:lnTo>
                  <a:lnTo>
                    <a:pt x="40440" y="24783"/>
                  </a:lnTo>
                  <a:lnTo>
                    <a:pt x="40674" y="24491"/>
                  </a:lnTo>
                  <a:lnTo>
                    <a:pt x="40869" y="24179"/>
                  </a:lnTo>
                  <a:lnTo>
                    <a:pt x="41064" y="23847"/>
                  </a:lnTo>
                  <a:lnTo>
                    <a:pt x="41239" y="23516"/>
                  </a:lnTo>
                  <a:lnTo>
                    <a:pt x="41395" y="23185"/>
                  </a:lnTo>
                  <a:lnTo>
                    <a:pt x="41532" y="22853"/>
                  </a:lnTo>
                  <a:lnTo>
                    <a:pt x="41668" y="22502"/>
                  </a:lnTo>
                  <a:lnTo>
                    <a:pt x="41766" y="22132"/>
                  </a:lnTo>
                  <a:lnTo>
                    <a:pt x="41863" y="21761"/>
                  </a:lnTo>
                  <a:lnTo>
                    <a:pt x="41922" y="21391"/>
                  </a:lnTo>
                  <a:lnTo>
                    <a:pt x="41980" y="21020"/>
                  </a:lnTo>
                  <a:lnTo>
                    <a:pt x="42000" y="20630"/>
                  </a:lnTo>
                  <a:lnTo>
                    <a:pt x="42000" y="20221"/>
                  </a:lnTo>
                  <a:lnTo>
                    <a:pt x="42000" y="19811"/>
                  </a:lnTo>
                  <a:lnTo>
                    <a:pt x="43131" y="17744"/>
                  </a:lnTo>
                  <a:lnTo>
                    <a:pt x="45627" y="16380"/>
                  </a:lnTo>
                  <a:lnTo>
                    <a:pt x="45802" y="16282"/>
                  </a:lnTo>
                  <a:lnTo>
                    <a:pt x="45939" y="16146"/>
                  </a:lnTo>
                  <a:lnTo>
                    <a:pt x="46075" y="16009"/>
                  </a:lnTo>
                  <a:lnTo>
                    <a:pt x="46173" y="15853"/>
                  </a:lnTo>
                  <a:lnTo>
                    <a:pt x="46251" y="15678"/>
                  </a:lnTo>
                  <a:lnTo>
                    <a:pt x="46329" y="15502"/>
                  </a:lnTo>
                  <a:lnTo>
                    <a:pt x="46368" y="15307"/>
                  </a:lnTo>
                  <a:lnTo>
                    <a:pt x="46368" y="15132"/>
                  </a:lnTo>
                  <a:lnTo>
                    <a:pt x="46368" y="14937"/>
                  </a:lnTo>
                  <a:lnTo>
                    <a:pt x="46329" y="14742"/>
                  </a:lnTo>
                  <a:lnTo>
                    <a:pt x="46251" y="14566"/>
                  </a:lnTo>
                  <a:lnTo>
                    <a:pt x="46173" y="14391"/>
                  </a:lnTo>
                  <a:lnTo>
                    <a:pt x="46075" y="14235"/>
                  </a:lnTo>
                  <a:lnTo>
                    <a:pt x="45939" y="14098"/>
                  </a:lnTo>
                  <a:lnTo>
                    <a:pt x="45802" y="13962"/>
                  </a:lnTo>
                  <a:lnTo>
                    <a:pt x="45627" y="13864"/>
                  </a:lnTo>
                  <a:lnTo>
                    <a:pt x="43131" y="12499"/>
                  </a:lnTo>
                  <a:lnTo>
                    <a:pt x="41746" y="9984"/>
                  </a:lnTo>
                  <a:lnTo>
                    <a:pt x="41688" y="9867"/>
                  </a:lnTo>
                  <a:lnTo>
                    <a:pt x="41590" y="9770"/>
                  </a:lnTo>
                  <a:lnTo>
                    <a:pt x="41512" y="9672"/>
                  </a:lnTo>
                  <a:lnTo>
                    <a:pt x="41415" y="9575"/>
                  </a:lnTo>
                  <a:lnTo>
                    <a:pt x="41512" y="9321"/>
                  </a:lnTo>
                  <a:lnTo>
                    <a:pt x="41610" y="9068"/>
                  </a:lnTo>
                  <a:lnTo>
                    <a:pt x="41707" y="8795"/>
                  </a:lnTo>
                  <a:lnTo>
                    <a:pt x="41766" y="8522"/>
                  </a:lnTo>
                  <a:lnTo>
                    <a:pt x="41824" y="8249"/>
                  </a:lnTo>
                  <a:lnTo>
                    <a:pt x="41863" y="7976"/>
                  </a:lnTo>
                  <a:lnTo>
                    <a:pt x="41883" y="7703"/>
                  </a:lnTo>
                  <a:lnTo>
                    <a:pt x="41902" y="7430"/>
                  </a:lnTo>
                  <a:lnTo>
                    <a:pt x="41902" y="7137"/>
                  </a:lnTo>
                  <a:lnTo>
                    <a:pt x="41883" y="6845"/>
                  </a:lnTo>
                  <a:lnTo>
                    <a:pt x="41844" y="6552"/>
                  </a:lnTo>
                  <a:lnTo>
                    <a:pt x="41805" y="6260"/>
                  </a:lnTo>
                  <a:lnTo>
                    <a:pt x="41746" y="5967"/>
                  </a:lnTo>
                  <a:lnTo>
                    <a:pt x="41668" y="5675"/>
                  </a:lnTo>
                  <a:lnTo>
                    <a:pt x="41571" y="5363"/>
                  </a:lnTo>
                  <a:lnTo>
                    <a:pt x="41473" y="5051"/>
                  </a:lnTo>
                  <a:lnTo>
                    <a:pt x="41239" y="4486"/>
                  </a:lnTo>
                  <a:lnTo>
                    <a:pt x="40986" y="3940"/>
                  </a:lnTo>
                  <a:lnTo>
                    <a:pt x="40693" y="3413"/>
                  </a:lnTo>
                  <a:lnTo>
                    <a:pt x="40343" y="2926"/>
                  </a:lnTo>
                  <a:lnTo>
                    <a:pt x="39992" y="2477"/>
                  </a:lnTo>
                  <a:lnTo>
                    <a:pt x="39582" y="2068"/>
                  </a:lnTo>
                  <a:lnTo>
                    <a:pt x="39173" y="1678"/>
                  </a:lnTo>
                  <a:lnTo>
                    <a:pt x="38705" y="1346"/>
                  </a:lnTo>
                  <a:lnTo>
                    <a:pt x="38237" y="1034"/>
                  </a:lnTo>
                  <a:lnTo>
                    <a:pt x="37730" y="761"/>
                  </a:lnTo>
                  <a:lnTo>
                    <a:pt x="37203" y="527"/>
                  </a:lnTo>
                  <a:lnTo>
                    <a:pt x="36638" y="332"/>
                  </a:lnTo>
                  <a:lnTo>
                    <a:pt x="36072" y="196"/>
                  </a:lnTo>
                  <a:lnTo>
                    <a:pt x="35468" y="79"/>
                  </a:lnTo>
                  <a:lnTo>
                    <a:pt x="34844" y="20"/>
                  </a:lnTo>
                  <a:lnTo>
                    <a:pt x="34220" y="1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42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6468;p48"/>
            <p:cNvGrpSpPr/>
            <p:nvPr/>
          </p:nvGrpSpPr>
          <p:grpSpPr>
            <a:xfrm>
              <a:off x="-263706" y="7350813"/>
              <a:ext cx="1317004" cy="1201328"/>
              <a:chOff x="3258321" y="7336332"/>
              <a:chExt cx="1317004" cy="1201328"/>
            </a:xfrm>
          </p:grpSpPr>
          <p:sp>
            <p:nvSpPr>
              <p:cNvPr id="29" name="Google Shape;16469;p48"/>
              <p:cNvSpPr/>
              <p:nvPr/>
            </p:nvSpPr>
            <p:spPr>
              <a:xfrm>
                <a:off x="3607204" y="8095464"/>
                <a:ext cx="861293" cy="442197"/>
              </a:xfrm>
              <a:custGeom>
                <a:avLst/>
                <a:gdLst/>
                <a:ahLst/>
                <a:cxnLst/>
                <a:rect l="l" t="t" r="r" b="b"/>
                <a:pathLst>
                  <a:path w="28449" h="14606" extrusionOk="0">
                    <a:moveTo>
                      <a:pt x="25933" y="1"/>
                    </a:moveTo>
                    <a:lnTo>
                      <a:pt x="25797" y="40"/>
                    </a:lnTo>
                    <a:lnTo>
                      <a:pt x="25660" y="118"/>
                    </a:lnTo>
                    <a:lnTo>
                      <a:pt x="25524" y="215"/>
                    </a:lnTo>
                    <a:lnTo>
                      <a:pt x="25387" y="352"/>
                    </a:lnTo>
                    <a:lnTo>
                      <a:pt x="25251" y="527"/>
                    </a:lnTo>
                    <a:lnTo>
                      <a:pt x="25134" y="703"/>
                    </a:lnTo>
                    <a:lnTo>
                      <a:pt x="25017" y="898"/>
                    </a:lnTo>
                    <a:lnTo>
                      <a:pt x="24783" y="1307"/>
                    </a:lnTo>
                    <a:lnTo>
                      <a:pt x="24588" y="1717"/>
                    </a:lnTo>
                    <a:lnTo>
                      <a:pt x="24432" y="2068"/>
                    </a:lnTo>
                    <a:lnTo>
                      <a:pt x="24315" y="2341"/>
                    </a:lnTo>
                    <a:lnTo>
                      <a:pt x="24256" y="2497"/>
                    </a:lnTo>
                    <a:lnTo>
                      <a:pt x="24081" y="2438"/>
                    </a:lnTo>
                    <a:lnTo>
                      <a:pt x="23925" y="2380"/>
                    </a:lnTo>
                    <a:lnTo>
                      <a:pt x="23749" y="2360"/>
                    </a:lnTo>
                    <a:lnTo>
                      <a:pt x="23437" y="2360"/>
                    </a:lnTo>
                    <a:lnTo>
                      <a:pt x="23281" y="2399"/>
                    </a:lnTo>
                    <a:lnTo>
                      <a:pt x="23125" y="2438"/>
                    </a:lnTo>
                    <a:lnTo>
                      <a:pt x="22969" y="2497"/>
                    </a:lnTo>
                    <a:lnTo>
                      <a:pt x="22813" y="2575"/>
                    </a:lnTo>
                    <a:lnTo>
                      <a:pt x="22677" y="2653"/>
                    </a:lnTo>
                    <a:lnTo>
                      <a:pt x="22384" y="2848"/>
                    </a:lnTo>
                    <a:lnTo>
                      <a:pt x="22131" y="3062"/>
                    </a:lnTo>
                    <a:lnTo>
                      <a:pt x="21877" y="3316"/>
                    </a:lnTo>
                    <a:lnTo>
                      <a:pt x="21663" y="3569"/>
                    </a:lnTo>
                    <a:lnTo>
                      <a:pt x="21448" y="3822"/>
                    </a:lnTo>
                    <a:lnTo>
                      <a:pt x="21117" y="4290"/>
                    </a:lnTo>
                    <a:lnTo>
                      <a:pt x="20903" y="4622"/>
                    </a:lnTo>
                    <a:lnTo>
                      <a:pt x="20844" y="4758"/>
                    </a:lnTo>
                    <a:lnTo>
                      <a:pt x="20630" y="4661"/>
                    </a:lnTo>
                    <a:lnTo>
                      <a:pt x="17022" y="3004"/>
                    </a:lnTo>
                    <a:lnTo>
                      <a:pt x="16808" y="2711"/>
                    </a:lnTo>
                    <a:lnTo>
                      <a:pt x="16632" y="2477"/>
                    </a:lnTo>
                    <a:lnTo>
                      <a:pt x="16398" y="2146"/>
                    </a:lnTo>
                    <a:lnTo>
                      <a:pt x="4368" y="3140"/>
                    </a:lnTo>
                    <a:lnTo>
                      <a:pt x="4173" y="3959"/>
                    </a:lnTo>
                    <a:lnTo>
                      <a:pt x="4056" y="4407"/>
                    </a:lnTo>
                    <a:lnTo>
                      <a:pt x="3978" y="4388"/>
                    </a:lnTo>
                    <a:lnTo>
                      <a:pt x="3627" y="5265"/>
                    </a:lnTo>
                    <a:lnTo>
                      <a:pt x="0" y="14605"/>
                    </a:lnTo>
                    <a:lnTo>
                      <a:pt x="21799" y="14605"/>
                    </a:lnTo>
                    <a:lnTo>
                      <a:pt x="21799" y="14488"/>
                    </a:lnTo>
                    <a:lnTo>
                      <a:pt x="21780" y="14098"/>
                    </a:lnTo>
                    <a:lnTo>
                      <a:pt x="21741" y="13708"/>
                    </a:lnTo>
                    <a:lnTo>
                      <a:pt x="21643" y="12928"/>
                    </a:lnTo>
                    <a:lnTo>
                      <a:pt x="21624" y="12811"/>
                    </a:lnTo>
                    <a:lnTo>
                      <a:pt x="21741" y="12772"/>
                    </a:lnTo>
                    <a:lnTo>
                      <a:pt x="22072" y="12636"/>
                    </a:lnTo>
                    <a:lnTo>
                      <a:pt x="22404" y="12460"/>
                    </a:lnTo>
                    <a:lnTo>
                      <a:pt x="22774" y="12265"/>
                    </a:lnTo>
                    <a:lnTo>
                      <a:pt x="23145" y="12031"/>
                    </a:lnTo>
                    <a:lnTo>
                      <a:pt x="23515" y="11758"/>
                    </a:lnTo>
                    <a:lnTo>
                      <a:pt x="23925" y="11446"/>
                    </a:lnTo>
                    <a:lnTo>
                      <a:pt x="24315" y="11115"/>
                    </a:lnTo>
                    <a:lnTo>
                      <a:pt x="24744" y="10725"/>
                    </a:lnTo>
                    <a:lnTo>
                      <a:pt x="24997" y="10452"/>
                    </a:lnTo>
                    <a:lnTo>
                      <a:pt x="25251" y="10159"/>
                    </a:lnTo>
                    <a:lnTo>
                      <a:pt x="25485" y="9848"/>
                    </a:lnTo>
                    <a:lnTo>
                      <a:pt x="25719" y="9516"/>
                    </a:lnTo>
                    <a:lnTo>
                      <a:pt x="25953" y="9165"/>
                    </a:lnTo>
                    <a:lnTo>
                      <a:pt x="26167" y="8795"/>
                    </a:lnTo>
                    <a:lnTo>
                      <a:pt x="26382" y="8424"/>
                    </a:lnTo>
                    <a:lnTo>
                      <a:pt x="26577" y="8034"/>
                    </a:lnTo>
                    <a:lnTo>
                      <a:pt x="26772" y="7625"/>
                    </a:lnTo>
                    <a:lnTo>
                      <a:pt x="26947" y="7215"/>
                    </a:lnTo>
                    <a:lnTo>
                      <a:pt x="27298" y="6377"/>
                    </a:lnTo>
                    <a:lnTo>
                      <a:pt x="27590" y="5538"/>
                    </a:lnTo>
                    <a:lnTo>
                      <a:pt x="27844" y="4719"/>
                    </a:lnTo>
                    <a:lnTo>
                      <a:pt x="28058" y="3920"/>
                    </a:lnTo>
                    <a:lnTo>
                      <a:pt x="28214" y="3160"/>
                    </a:lnTo>
                    <a:lnTo>
                      <a:pt x="28351" y="2438"/>
                    </a:lnTo>
                    <a:lnTo>
                      <a:pt x="28409" y="1814"/>
                    </a:lnTo>
                    <a:lnTo>
                      <a:pt x="28448" y="1268"/>
                    </a:lnTo>
                    <a:lnTo>
                      <a:pt x="28429" y="1034"/>
                    </a:lnTo>
                    <a:lnTo>
                      <a:pt x="28409" y="820"/>
                    </a:lnTo>
                    <a:lnTo>
                      <a:pt x="28390" y="644"/>
                    </a:lnTo>
                    <a:lnTo>
                      <a:pt x="28331" y="488"/>
                    </a:lnTo>
                    <a:lnTo>
                      <a:pt x="28273" y="391"/>
                    </a:lnTo>
                    <a:lnTo>
                      <a:pt x="28214" y="313"/>
                    </a:lnTo>
                    <a:lnTo>
                      <a:pt x="28136" y="274"/>
                    </a:lnTo>
                    <a:lnTo>
                      <a:pt x="28078" y="235"/>
                    </a:lnTo>
                    <a:lnTo>
                      <a:pt x="28000" y="215"/>
                    </a:lnTo>
                    <a:lnTo>
                      <a:pt x="27922" y="215"/>
                    </a:lnTo>
                    <a:lnTo>
                      <a:pt x="27785" y="235"/>
                    </a:lnTo>
                    <a:lnTo>
                      <a:pt x="27629" y="313"/>
                    </a:lnTo>
                    <a:lnTo>
                      <a:pt x="27493" y="391"/>
                    </a:lnTo>
                    <a:lnTo>
                      <a:pt x="27356" y="527"/>
                    </a:lnTo>
                    <a:lnTo>
                      <a:pt x="27200" y="664"/>
                    </a:lnTo>
                    <a:lnTo>
                      <a:pt x="27064" y="839"/>
                    </a:lnTo>
                    <a:lnTo>
                      <a:pt x="26811" y="1190"/>
                    </a:lnTo>
                    <a:lnTo>
                      <a:pt x="26596" y="1561"/>
                    </a:lnTo>
                    <a:lnTo>
                      <a:pt x="26401" y="1892"/>
                    </a:lnTo>
                    <a:lnTo>
                      <a:pt x="26265" y="2165"/>
                    </a:lnTo>
                    <a:lnTo>
                      <a:pt x="26206" y="2302"/>
                    </a:lnTo>
                    <a:lnTo>
                      <a:pt x="26245" y="2146"/>
                    </a:lnTo>
                    <a:lnTo>
                      <a:pt x="26323" y="1931"/>
                    </a:lnTo>
                    <a:lnTo>
                      <a:pt x="26382" y="1619"/>
                    </a:lnTo>
                    <a:lnTo>
                      <a:pt x="26440" y="1288"/>
                    </a:lnTo>
                    <a:lnTo>
                      <a:pt x="26479" y="937"/>
                    </a:lnTo>
                    <a:lnTo>
                      <a:pt x="26499" y="781"/>
                    </a:lnTo>
                    <a:lnTo>
                      <a:pt x="26479" y="625"/>
                    </a:lnTo>
                    <a:lnTo>
                      <a:pt x="26460" y="469"/>
                    </a:lnTo>
                    <a:lnTo>
                      <a:pt x="26421" y="332"/>
                    </a:lnTo>
                    <a:lnTo>
                      <a:pt x="26362" y="215"/>
                    </a:lnTo>
                    <a:lnTo>
                      <a:pt x="26284" y="118"/>
                    </a:lnTo>
                    <a:lnTo>
                      <a:pt x="26187" y="40"/>
                    </a:lnTo>
                    <a:lnTo>
                      <a:pt x="26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470;p48"/>
              <p:cNvSpPr/>
              <p:nvPr/>
            </p:nvSpPr>
            <p:spPr>
              <a:xfrm>
                <a:off x="3733509" y="8160402"/>
                <a:ext cx="377257" cy="129305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4271" extrusionOk="0">
                    <a:moveTo>
                      <a:pt x="12226" y="1"/>
                    </a:moveTo>
                    <a:lnTo>
                      <a:pt x="196" y="995"/>
                    </a:lnTo>
                    <a:lnTo>
                      <a:pt x="1" y="1814"/>
                    </a:lnTo>
                    <a:lnTo>
                      <a:pt x="40" y="1892"/>
                    </a:lnTo>
                    <a:lnTo>
                      <a:pt x="469" y="2243"/>
                    </a:lnTo>
                    <a:lnTo>
                      <a:pt x="937" y="2574"/>
                    </a:lnTo>
                    <a:lnTo>
                      <a:pt x="1405" y="2867"/>
                    </a:lnTo>
                    <a:lnTo>
                      <a:pt x="1912" y="3140"/>
                    </a:lnTo>
                    <a:lnTo>
                      <a:pt x="2419" y="3374"/>
                    </a:lnTo>
                    <a:lnTo>
                      <a:pt x="2926" y="3588"/>
                    </a:lnTo>
                    <a:lnTo>
                      <a:pt x="3452" y="3764"/>
                    </a:lnTo>
                    <a:lnTo>
                      <a:pt x="3998" y="3920"/>
                    </a:lnTo>
                    <a:lnTo>
                      <a:pt x="4544" y="4056"/>
                    </a:lnTo>
                    <a:lnTo>
                      <a:pt x="5109" y="4154"/>
                    </a:lnTo>
                    <a:lnTo>
                      <a:pt x="5655" y="4212"/>
                    </a:lnTo>
                    <a:lnTo>
                      <a:pt x="6221" y="4251"/>
                    </a:lnTo>
                    <a:lnTo>
                      <a:pt x="6786" y="4271"/>
                    </a:lnTo>
                    <a:lnTo>
                      <a:pt x="7332" y="4232"/>
                    </a:lnTo>
                    <a:lnTo>
                      <a:pt x="7898" y="4173"/>
                    </a:lnTo>
                    <a:lnTo>
                      <a:pt x="8463" y="4095"/>
                    </a:lnTo>
                    <a:lnTo>
                      <a:pt x="8756" y="4017"/>
                    </a:lnTo>
                    <a:lnTo>
                      <a:pt x="9048" y="3959"/>
                    </a:lnTo>
                    <a:lnTo>
                      <a:pt x="9360" y="3861"/>
                    </a:lnTo>
                    <a:lnTo>
                      <a:pt x="9653" y="3764"/>
                    </a:lnTo>
                    <a:lnTo>
                      <a:pt x="9945" y="3647"/>
                    </a:lnTo>
                    <a:lnTo>
                      <a:pt x="10218" y="3510"/>
                    </a:lnTo>
                    <a:lnTo>
                      <a:pt x="10491" y="3354"/>
                    </a:lnTo>
                    <a:lnTo>
                      <a:pt x="10764" y="3198"/>
                    </a:lnTo>
                    <a:lnTo>
                      <a:pt x="10998" y="3023"/>
                    </a:lnTo>
                    <a:lnTo>
                      <a:pt x="11251" y="2847"/>
                    </a:lnTo>
                    <a:lnTo>
                      <a:pt x="11466" y="2633"/>
                    </a:lnTo>
                    <a:lnTo>
                      <a:pt x="11661" y="2418"/>
                    </a:lnTo>
                    <a:lnTo>
                      <a:pt x="11856" y="2184"/>
                    </a:lnTo>
                    <a:lnTo>
                      <a:pt x="12012" y="1931"/>
                    </a:lnTo>
                    <a:lnTo>
                      <a:pt x="12148" y="1677"/>
                    </a:lnTo>
                    <a:lnTo>
                      <a:pt x="12265" y="1385"/>
                    </a:lnTo>
                    <a:lnTo>
                      <a:pt x="12343" y="1132"/>
                    </a:lnTo>
                    <a:lnTo>
                      <a:pt x="12402" y="859"/>
                    </a:lnTo>
                    <a:lnTo>
                      <a:pt x="12441" y="605"/>
                    </a:lnTo>
                    <a:lnTo>
                      <a:pt x="12460" y="332"/>
                    </a:lnTo>
                    <a:lnTo>
                      <a:pt x="12226" y="1"/>
                    </a:lnTo>
                    <a:close/>
                  </a:path>
                </a:pathLst>
              </a:custGeom>
              <a:solidFill>
                <a:srgbClr val="2C0B1F">
                  <a:alpha val="11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471;p48"/>
              <p:cNvSpPr/>
              <p:nvPr/>
            </p:nvSpPr>
            <p:spPr>
              <a:xfrm>
                <a:off x="4116632" y="8193462"/>
                <a:ext cx="148771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9692" extrusionOk="0">
                    <a:moveTo>
                      <a:pt x="78" y="1"/>
                    </a:moveTo>
                    <a:lnTo>
                      <a:pt x="39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157"/>
                    </a:lnTo>
                    <a:lnTo>
                      <a:pt x="20" y="196"/>
                    </a:lnTo>
                    <a:lnTo>
                      <a:pt x="215" y="410"/>
                    </a:lnTo>
                    <a:lnTo>
                      <a:pt x="683" y="956"/>
                    </a:lnTo>
                    <a:lnTo>
                      <a:pt x="995" y="1365"/>
                    </a:lnTo>
                    <a:lnTo>
                      <a:pt x="1365" y="1833"/>
                    </a:lnTo>
                    <a:lnTo>
                      <a:pt x="1736" y="2360"/>
                    </a:lnTo>
                    <a:lnTo>
                      <a:pt x="2145" y="2984"/>
                    </a:lnTo>
                    <a:lnTo>
                      <a:pt x="2555" y="3647"/>
                    </a:lnTo>
                    <a:lnTo>
                      <a:pt x="2945" y="4368"/>
                    </a:lnTo>
                    <a:lnTo>
                      <a:pt x="3335" y="5129"/>
                    </a:lnTo>
                    <a:lnTo>
                      <a:pt x="3530" y="5538"/>
                    </a:lnTo>
                    <a:lnTo>
                      <a:pt x="3705" y="5948"/>
                    </a:lnTo>
                    <a:lnTo>
                      <a:pt x="3861" y="6377"/>
                    </a:lnTo>
                    <a:lnTo>
                      <a:pt x="4017" y="6805"/>
                    </a:lnTo>
                    <a:lnTo>
                      <a:pt x="4173" y="7254"/>
                    </a:lnTo>
                    <a:lnTo>
                      <a:pt x="4309" y="7702"/>
                    </a:lnTo>
                    <a:lnTo>
                      <a:pt x="4426" y="8170"/>
                    </a:lnTo>
                    <a:lnTo>
                      <a:pt x="4524" y="8638"/>
                    </a:lnTo>
                    <a:lnTo>
                      <a:pt x="4602" y="9106"/>
                    </a:lnTo>
                    <a:lnTo>
                      <a:pt x="4680" y="9594"/>
                    </a:lnTo>
                    <a:lnTo>
                      <a:pt x="4680" y="9633"/>
                    </a:lnTo>
                    <a:lnTo>
                      <a:pt x="4719" y="9672"/>
                    </a:lnTo>
                    <a:lnTo>
                      <a:pt x="4758" y="9691"/>
                    </a:lnTo>
                    <a:lnTo>
                      <a:pt x="4855" y="9691"/>
                    </a:lnTo>
                    <a:lnTo>
                      <a:pt x="4894" y="9652"/>
                    </a:lnTo>
                    <a:lnTo>
                      <a:pt x="4914" y="9613"/>
                    </a:lnTo>
                    <a:lnTo>
                      <a:pt x="4914" y="9574"/>
                    </a:lnTo>
                    <a:lnTo>
                      <a:pt x="4836" y="9087"/>
                    </a:lnTo>
                    <a:lnTo>
                      <a:pt x="4758" y="8599"/>
                    </a:lnTo>
                    <a:lnTo>
                      <a:pt x="4660" y="8112"/>
                    </a:lnTo>
                    <a:lnTo>
                      <a:pt x="4543" y="7644"/>
                    </a:lnTo>
                    <a:lnTo>
                      <a:pt x="4407" y="7195"/>
                    </a:lnTo>
                    <a:lnTo>
                      <a:pt x="4251" y="6747"/>
                    </a:lnTo>
                    <a:lnTo>
                      <a:pt x="4095" y="6299"/>
                    </a:lnTo>
                    <a:lnTo>
                      <a:pt x="3920" y="5870"/>
                    </a:lnTo>
                    <a:lnTo>
                      <a:pt x="3744" y="5441"/>
                    </a:lnTo>
                    <a:lnTo>
                      <a:pt x="3549" y="5031"/>
                    </a:lnTo>
                    <a:lnTo>
                      <a:pt x="3159" y="4251"/>
                    </a:lnTo>
                    <a:lnTo>
                      <a:pt x="2750" y="3530"/>
                    </a:lnTo>
                    <a:lnTo>
                      <a:pt x="2340" y="2847"/>
                    </a:lnTo>
                    <a:lnTo>
                      <a:pt x="1931" y="2223"/>
                    </a:lnTo>
                    <a:lnTo>
                      <a:pt x="1541" y="1677"/>
                    </a:lnTo>
                    <a:lnTo>
                      <a:pt x="1190" y="1209"/>
                    </a:lnTo>
                    <a:lnTo>
                      <a:pt x="858" y="800"/>
                    </a:lnTo>
                    <a:lnTo>
                      <a:pt x="390" y="235"/>
                    </a:lnTo>
                    <a:lnTo>
                      <a:pt x="195" y="4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472;p48"/>
              <p:cNvSpPr/>
              <p:nvPr/>
            </p:nvSpPr>
            <p:spPr>
              <a:xfrm>
                <a:off x="4205184" y="8163369"/>
                <a:ext cx="198362" cy="121039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3998" extrusionOk="0">
                    <a:moveTo>
                      <a:pt x="3802" y="0"/>
                    </a:moveTo>
                    <a:lnTo>
                      <a:pt x="3607" y="39"/>
                    </a:lnTo>
                    <a:lnTo>
                      <a:pt x="3412" y="98"/>
                    </a:lnTo>
                    <a:lnTo>
                      <a:pt x="3217" y="156"/>
                    </a:lnTo>
                    <a:lnTo>
                      <a:pt x="3042" y="254"/>
                    </a:lnTo>
                    <a:lnTo>
                      <a:pt x="2847" y="351"/>
                    </a:lnTo>
                    <a:lnTo>
                      <a:pt x="2671" y="488"/>
                    </a:lnTo>
                    <a:lnTo>
                      <a:pt x="2476" y="624"/>
                    </a:lnTo>
                    <a:lnTo>
                      <a:pt x="2125" y="936"/>
                    </a:lnTo>
                    <a:lnTo>
                      <a:pt x="1794" y="1268"/>
                    </a:lnTo>
                    <a:lnTo>
                      <a:pt x="1462" y="1638"/>
                    </a:lnTo>
                    <a:lnTo>
                      <a:pt x="1170" y="2008"/>
                    </a:lnTo>
                    <a:lnTo>
                      <a:pt x="897" y="2379"/>
                    </a:lnTo>
                    <a:lnTo>
                      <a:pt x="644" y="2749"/>
                    </a:lnTo>
                    <a:lnTo>
                      <a:pt x="449" y="3061"/>
                    </a:lnTo>
                    <a:lnTo>
                      <a:pt x="137" y="3588"/>
                    </a:lnTo>
                    <a:lnTo>
                      <a:pt x="0" y="3822"/>
                    </a:lnTo>
                    <a:lnTo>
                      <a:pt x="0" y="3861"/>
                    </a:lnTo>
                    <a:lnTo>
                      <a:pt x="0" y="3900"/>
                    </a:lnTo>
                    <a:lnTo>
                      <a:pt x="20" y="3958"/>
                    </a:lnTo>
                    <a:lnTo>
                      <a:pt x="59" y="3978"/>
                    </a:lnTo>
                    <a:lnTo>
                      <a:pt x="117" y="3997"/>
                    </a:lnTo>
                    <a:lnTo>
                      <a:pt x="176" y="3978"/>
                    </a:lnTo>
                    <a:lnTo>
                      <a:pt x="215" y="3919"/>
                    </a:lnTo>
                    <a:lnTo>
                      <a:pt x="332" y="3744"/>
                    </a:lnTo>
                    <a:lnTo>
                      <a:pt x="605" y="3256"/>
                    </a:lnTo>
                    <a:lnTo>
                      <a:pt x="1034" y="2613"/>
                    </a:lnTo>
                    <a:lnTo>
                      <a:pt x="1287" y="2242"/>
                    </a:lnTo>
                    <a:lnTo>
                      <a:pt x="1579" y="1872"/>
                    </a:lnTo>
                    <a:lnTo>
                      <a:pt x="1891" y="1521"/>
                    </a:lnTo>
                    <a:lnTo>
                      <a:pt x="2203" y="1190"/>
                    </a:lnTo>
                    <a:lnTo>
                      <a:pt x="2554" y="878"/>
                    </a:lnTo>
                    <a:lnTo>
                      <a:pt x="2730" y="741"/>
                    </a:lnTo>
                    <a:lnTo>
                      <a:pt x="2905" y="624"/>
                    </a:lnTo>
                    <a:lnTo>
                      <a:pt x="3081" y="507"/>
                    </a:lnTo>
                    <a:lnTo>
                      <a:pt x="3256" y="410"/>
                    </a:lnTo>
                    <a:lnTo>
                      <a:pt x="3432" y="332"/>
                    </a:lnTo>
                    <a:lnTo>
                      <a:pt x="3607" y="293"/>
                    </a:lnTo>
                    <a:lnTo>
                      <a:pt x="3783" y="254"/>
                    </a:lnTo>
                    <a:lnTo>
                      <a:pt x="3958" y="234"/>
                    </a:lnTo>
                    <a:lnTo>
                      <a:pt x="4134" y="254"/>
                    </a:lnTo>
                    <a:lnTo>
                      <a:pt x="4309" y="293"/>
                    </a:lnTo>
                    <a:lnTo>
                      <a:pt x="4777" y="390"/>
                    </a:lnTo>
                    <a:lnTo>
                      <a:pt x="5070" y="468"/>
                    </a:lnTo>
                    <a:lnTo>
                      <a:pt x="5382" y="546"/>
                    </a:lnTo>
                    <a:lnTo>
                      <a:pt x="5674" y="663"/>
                    </a:lnTo>
                    <a:lnTo>
                      <a:pt x="5928" y="780"/>
                    </a:lnTo>
                    <a:lnTo>
                      <a:pt x="6045" y="858"/>
                    </a:lnTo>
                    <a:lnTo>
                      <a:pt x="6142" y="917"/>
                    </a:lnTo>
                    <a:lnTo>
                      <a:pt x="6220" y="995"/>
                    </a:lnTo>
                    <a:lnTo>
                      <a:pt x="6279" y="1073"/>
                    </a:lnTo>
                    <a:lnTo>
                      <a:pt x="6298" y="1131"/>
                    </a:lnTo>
                    <a:lnTo>
                      <a:pt x="6318" y="1190"/>
                    </a:lnTo>
                    <a:lnTo>
                      <a:pt x="6318" y="1248"/>
                    </a:lnTo>
                    <a:lnTo>
                      <a:pt x="6298" y="1307"/>
                    </a:lnTo>
                    <a:lnTo>
                      <a:pt x="6220" y="1443"/>
                    </a:lnTo>
                    <a:lnTo>
                      <a:pt x="6123" y="1540"/>
                    </a:lnTo>
                    <a:lnTo>
                      <a:pt x="6006" y="1638"/>
                    </a:lnTo>
                    <a:lnTo>
                      <a:pt x="5889" y="1696"/>
                    </a:lnTo>
                    <a:lnTo>
                      <a:pt x="5733" y="1755"/>
                    </a:lnTo>
                    <a:lnTo>
                      <a:pt x="5577" y="1813"/>
                    </a:lnTo>
                    <a:lnTo>
                      <a:pt x="5265" y="1872"/>
                    </a:lnTo>
                    <a:lnTo>
                      <a:pt x="4953" y="1891"/>
                    </a:lnTo>
                    <a:lnTo>
                      <a:pt x="4387" y="1891"/>
                    </a:lnTo>
                    <a:lnTo>
                      <a:pt x="4348" y="1911"/>
                    </a:lnTo>
                    <a:lnTo>
                      <a:pt x="4309" y="1950"/>
                    </a:lnTo>
                    <a:lnTo>
                      <a:pt x="4290" y="1989"/>
                    </a:lnTo>
                    <a:lnTo>
                      <a:pt x="4309" y="2047"/>
                    </a:lnTo>
                    <a:lnTo>
                      <a:pt x="4329" y="2086"/>
                    </a:lnTo>
                    <a:lnTo>
                      <a:pt x="4348" y="2106"/>
                    </a:lnTo>
                    <a:lnTo>
                      <a:pt x="4407" y="2125"/>
                    </a:lnTo>
                    <a:lnTo>
                      <a:pt x="4719" y="2145"/>
                    </a:lnTo>
                    <a:lnTo>
                      <a:pt x="5011" y="2125"/>
                    </a:lnTo>
                    <a:lnTo>
                      <a:pt x="5362" y="2106"/>
                    </a:lnTo>
                    <a:lnTo>
                      <a:pt x="5538" y="2067"/>
                    </a:lnTo>
                    <a:lnTo>
                      <a:pt x="5713" y="2028"/>
                    </a:lnTo>
                    <a:lnTo>
                      <a:pt x="5889" y="1969"/>
                    </a:lnTo>
                    <a:lnTo>
                      <a:pt x="6045" y="1891"/>
                    </a:lnTo>
                    <a:lnTo>
                      <a:pt x="6201" y="1794"/>
                    </a:lnTo>
                    <a:lnTo>
                      <a:pt x="6318" y="1677"/>
                    </a:lnTo>
                    <a:lnTo>
                      <a:pt x="6435" y="1560"/>
                    </a:lnTo>
                    <a:lnTo>
                      <a:pt x="6513" y="1404"/>
                    </a:lnTo>
                    <a:lnTo>
                      <a:pt x="6552" y="1287"/>
                    </a:lnTo>
                    <a:lnTo>
                      <a:pt x="6552" y="1170"/>
                    </a:lnTo>
                    <a:lnTo>
                      <a:pt x="6532" y="1073"/>
                    </a:lnTo>
                    <a:lnTo>
                      <a:pt x="6493" y="956"/>
                    </a:lnTo>
                    <a:lnTo>
                      <a:pt x="6396" y="839"/>
                    </a:lnTo>
                    <a:lnTo>
                      <a:pt x="6298" y="741"/>
                    </a:lnTo>
                    <a:lnTo>
                      <a:pt x="6181" y="644"/>
                    </a:lnTo>
                    <a:lnTo>
                      <a:pt x="6025" y="566"/>
                    </a:lnTo>
                    <a:lnTo>
                      <a:pt x="5713" y="410"/>
                    </a:lnTo>
                    <a:lnTo>
                      <a:pt x="5362" y="293"/>
                    </a:lnTo>
                    <a:lnTo>
                      <a:pt x="5011" y="195"/>
                    </a:lnTo>
                    <a:lnTo>
                      <a:pt x="4719" y="137"/>
                    </a:lnTo>
                    <a:lnTo>
                      <a:pt x="4368" y="59"/>
                    </a:lnTo>
                    <a:lnTo>
                      <a:pt x="4173" y="20"/>
                    </a:lnTo>
                    <a:lnTo>
                      <a:pt x="39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473;p48"/>
              <p:cNvSpPr/>
              <p:nvPr/>
            </p:nvSpPr>
            <p:spPr>
              <a:xfrm>
                <a:off x="4366910" y="8153924"/>
                <a:ext cx="77958" cy="3191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1054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59"/>
                    </a:lnTo>
                    <a:lnTo>
                      <a:pt x="1" y="98"/>
                    </a:lnTo>
                    <a:lnTo>
                      <a:pt x="1" y="137"/>
                    </a:lnTo>
                    <a:lnTo>
                      <a:pt x="20" y="176"/>
                    </a:lnTo>
                    <a:lnTo>
                      <a:pt x="59" y="215"/>
                    </a:lnTo>
                    <a:lnTo>
                      <a:pt x="98" y="234"/>
                    </a:lnTo>
                    <a:lnTo>
                      <a:pt x="683" y="351"/>
                    </a:lnTo>
                    <a:lnTo>
                      <a:pt x="976" y="429"/>
                    </a:lnTo>
                    <a:lnTo>
                      <a:pt x="1288" y="507"/>
                    </a:lnTo>
                    <a:lnTo>
                      <a:pt x="1561" y="605"/>
                    </a:lnTo>
                    <a:lnTo>
                      <a:pt x="1853" y="722"/>
                    </a:lnTo>
                    <a:lnTo>
                      <a:pt x="2126" y="858"/>
                    </a:lnTo>
                    <a:lnTo>
                      <a:pt x="2379" y="1034"/>
                    </a:lnTo>
                    <a:lnTo>
                      <a:pt x="2418" y="1053"/>
                    </a:lnTo>
                    <a:lnTo>
                      <a:pt x="2496" y="1053"/>
                    </a:lnTo>
                    <a:lnTo>
                      <a:pt x="2535" y="1014"/>
                    </a:lnTo>
                    <a:lnTo>
                      <a:pt x="2574" y="975"/>
                    </a:lnTo>
                    <a:lnTo>
                      <a:pt x="2574" y="917"/>
                    </a:lnTo>
                    <a:lnTo>
                      <a:pt x="2555" y="878"/>
                    </a:lnTo>
                    <a:lnTo>
                      <a:pt x="2516" y="839"/>
                    </a:lnTo>
                    <a:lnTo>
                      <a:pt x="2243" y="663"/>
                    </a:lnTo>
                    <a:lnTo>
                      <a:pt x="1970" y="507"/>
                    </a:lnTo>
                    <a:lnTo>
                      <a:pt x="1678" y="390"/>
                    </a:lnTo>
                    <a:lnTo>
                      <a:pt x="1366" y="273"/>
                    </a:lnTo>
                    <a:lnTo>
                      <a:pt x="1054" y="195"/>
                    </a:lnTo>
                    <a:lnTo>
                      <a:pt x="742" y="11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474;p48"/>
              <p:cNvSpPr/>
              <p:nvPr/>
            </p:nvSpPr>
            <p:spPr>
              <a:xfrm>
                <a:off x="3803170" y="8379408"/>
                <a:ext cx="46079" cy="158247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7" extrusionOk="0">
                    <a:moveTo>
                      <a:pt x="1385" y="1"/>
                    </a:moveTo>
                    <a:lnTo>
                      <a:pt x="1327" y="20"/>
                    </a:lnTo>
                    <a:lnTo>
                      <a:pt x="1307" y="59"/>
                    </a:lnTo>
                    <a:lnTo>
                      <a:pt x="1288" y="98"/>
                    </a:lnTo>
                    <a:lnTo>
                      <a:pt x="1" y="5226"/>
                    </a:lnTo>
                    <a:lnTo>
                      <a:pt x="254" y="5226"/>
                    </a:lnTo>
                    <a:lnTo>
                      <a:pt x="1502" y="157"/>
                    </a:lnTo>
                    <a:lnTo>
                      <a:pt x="1522" y="118"/>
                    </a:lnTo>
                    <a:lnTo>
                      <a:pt x="1502" y="59"/>
                    </a:lnTo>
                    <a:lnTo>
                      <a:pt x="1463" y="40"/>
                    </a:lnTo>
                    <a:lnTo>
                      <a:pt x="1424" y="20"/>
                    </a:lnTo>
                    <a:lnTo>
                      <a:pt x="13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475;p48"/>
              <p:cNvSpPr/>
              <p:nvPr/>
            </p:nvSpPr>
            <p:spPr>
              <a:xfrm>
                <a:off x="3422439" y="7515799"/>
                <a:ext cx="1020661" cy="739679"/>
              </a:xfrm>
              <a:custGeom>
                <a:avLst/>
                <a:gdLst/>
                <a:ahLst/>
                <a:cxnLst/>
                <a:rect l="l" t="t" r="r" b="b"/>
                <a:pathLst>
                  <a:path w="33713" h="24432" extrusionOk="0">
                    <a:moveTo>
                      <a:pt x="17841" y="0"/>
                    </a:moveTo>
                    <a:lnTo>
                      <a:pt x="17354" y="20"/>
                    </a:lnTo>
                    <a:lnTo>
                      <a:pt x="16866" y="39"/>
                    </a:lnTo>
                    <a:lnTo>
                      <a:pt x="16398" y="78"/>
                    </a:lnTo>
                    <a:lnTo>
                      <a:pt x="15950" y="137"/>
                    </a:lnTo>
                    <a:lnTo>
                      <a:pt x="15092" y="254"/>
                    </a:lnTo>
                    <a:lnTo>
                      <a:pt x="14254" y="390"/>
                    </a:lnTo>
                    <a:lnTo>
                      <a:pt x="13493" y="507"/>
                    </a:lnTo>
                    <a:lnTo>
                      <a:pt x="12596" y="741"/>
                    </a:lnTo>
                    <a:lnTo>
                      <a:pt x="11719" y="975"/>
                    </a:lnTo>
                    <a:lnTo>
                      <a:pt x="10880" y="1248"/>
                    </a:lnTo>
                    <a:lnTo>
                      <a:pt x="10451" y="1404"/>
                    </a:lnTo>
                    <a:lnTo>
                      <a:pt x="10022" y="1560"/>
                    </a:lnTo>
                    <a:lnTo>
                      <a:pt x="9613" y="1755"/>
                    </a:lnTo>
                    <a:lnTo>
                      <a:pt x="9184" y="1950"/>
                    </a:lnTo>
                    <a:lnTo>
                      <a:pt x="8755" y="2184"/>
                    </a:lnTo>
                    <a:lnTo>
                      <a:pt x="8346" y="2438"/>
                    </a:lnTo>
                    <a:lnTo>
                      <a:pt x="7917" y="2730"/>
                    </a:lnTo>
                    <a:lnTo>
                      <a:pt x="7468" y="3023"/>
                    </a:lnTo>
                    <a:lnTo>
                      <a:pt x="7039" y="3374"/>
                    </a:lnTo>
                    <a:lnTo>
                      <a:pt x="6591" y="3763"/>
                    </a:lnTo>
                    <a:lnTo>
                      <a:pt x="6298" y="4036"/>
                    </a:lnTo>
                    <a:lnTo>
                      <a:pt x="5986" y="4368"/>
                    </a:lnTo>
                    <a:lnTo>
                      <a:pt x="5557" y="4816"/>
                    </a:lnTo>
                    <a:lnTo>
                      <a:pt x="5050" y="5401"/>
                    </a:lnTo>
                    <a:lnTo>
                      <a:pt x="4485" y="6064"/>
                    </a:lnTo>
                    <a:lnTo>
                      <a:pt x="3880" y="6864"/>
                    </a:lnTo>
                    <a:lnTo>
                      <a:pt x="3568" y="7293"/>
                    </a:lnTo>
                    <a:lnTo>
                      <a:pt x="3256" y="7741"/>
                    </a:lnTo>
                    <a:lnTo>
                      <a:pt x="2944" y="8209"/>
                    </a:lnTo>
                    <a:lnTo>
                      <a:pt x="2633" y="8716"/>
                    </a:lnTo>
                    <a:lnTo>
                      <a:pt x="2340" y="9223"/>
                    </a:lnTo>
                    <a:lnTo>
                      <a:pt x="2048" y="9769"/>
                    </a:lnTo>
                    <a:lnTo>
                      <a:pt x="1755" y="10334"/>
                    </a:lnTo>
                    <a:lnTo>
                      <a:pt x="1482" y="10900"/>
                    </a:lnTo>
                    <a:lnTo>
                      <a:pt x="1229" y="11504"/>
                    </a:lnTo>
                    <a:lnTo>
                      <a:pt x="995" y="12109"/>
                    </a:lnTo>
                    <a:lnTo>
                      <a:pt x="761" y="12733"/>
                    </a:lnTo>
                    <a:lnTo>
                      <a:pt x="566" y="13376"/>
                    </a:lnTo>
                    <a:lnTo>
                      <a:pt x="390" y="14039"/>
                    </a:lnTo>
                    <a:lnTo>
                      <a:pt x="254" y="14702"/>
                    </a:lnTo>
                    <a:lnTo>
                      <a:pt x="137" y="15404"/>
                    </a:lnTo>
                    <a:lnTo>
                      <a:pt x="59" y="16087"/>
                    </a:lnTo>
                    <a:lnTo>
                      <a:pt x="0" y="16808"/>
                    </a:lnTo>
                    <a:lnTo>
                      <a:pt x="0" y="17529"/>
                    </a:lnTo>
                    <a:lnTo>
                      <a:pt x="20" y="17880"/>
                    </a:lnTo>
                    <a:lnTo>
                      <a:pt x="39" y="18212"/>
                    </a:lnTo>
                    <a:lnTo>
                      <a:pt x="78" y="18563"/>
                    </a:lnTo>
                    <a:lnTo>
                      <a:pt x="117" y="18875"/>
                    </a:lnTo>
                    <a:lnTo>
                      <a:pt x="195" y="19187"/>
                    </a:lnTo>
                    <a:lnTo>
                      <a:pt x="254" y="19479"/>
                    </a:lnTo>
                    <a:lnTo>
                      <a:pt x="351" y="19772"/>
                    </a:lnTo>
                    <a:lnTo>
                      <a:pt x="449" y="20064"/>
                    </a:lnTo>
                    <a:lnTo>
                      <a:pt x="546" y="20318"/>
                    </a:lnTo>
                    <a:lnTo>
                      <a:pt x="683" y="20571"/>
                    </a:lnTo>
                    <a:lnTo>
                      <a:pt x="800" y="20825"/>
                    </a:lnTo>
                    <a:lnTo>
                      <a:pt x="936" y="21059"/>
                    </a:lnTo>
                    <a:lnTo>
                      <a:pt x="1092" y="21293"/>
                    </a:lnTo>
                    <a:lnTo>
                      <a:pt x="1248" y="21507"/>
                    </a:lnTo>
                    <a:lnTo>
                      <a:pt x="1424" y="21722"/>
                    </a:lnTo>
                    <a:lnTo>
                      <a:pt x="1599" y="21917"/>
                    </a:lnTo>
                    <a:lnTo>
                      <a:pt x="1775" y="22112"/>
                    </a:lnTo>
                    <a:lnTo>
                      <a:pt x="1970" y="22287"/>
                    </a:lnTo>
                    <a:lnTo>
                      <a:pt x="2379" y="22638"/>
                    </a:lnTo>
                    <a:lnTo>
                      <a:pt x="2827" y="22930"/>
                    </a:lnTo>
                    <a:lnTo>
                      <a:pt x="3276" y="23203"/>
                    </a:lnTo>
                    <a:lnTo>
                      <a:pt x="3763" y="23437"/>
                    </a:lnTo>
                    <a:lnTo>
                      <a:pt x="4270" y="23652"/>
                    </a:lnTo>
                    <a:lnTo>
                      <a:pt x="4797" y="23847"/>
                    </a:lnTo>
                    <a:lnTo>
                      <a:pt x="5343" y="23983"/>
                    </a:lnTo>
                    <a:lnTo>
                      <a:pt x="5908" y="24120"/>
                    </a:lnTo>
                    <a:lnTo>
                      <a:pt x="6474" y="24217"/>
                    </a:lnTo>
                    <a:lnTo>
                      <a:pt x="7039" y="24315"/>
                    </a:lnTo>
                    <a:lnTo>
                      <a:pt x="7624" y="24373"/>
                    </a:lnTo>
                    <a:lnTo>
                      <a:pt x="8209" y="24412"/>
                    </a:lnTo>
                    <a:lnTo>
                      <a:pt x="8794" y="24432"/>
                    </a:lnTo>
                    <a:lnTo>
                      <a:pt x="9379" y="24432"/>
                    </a:lnTo>
                    <a:lnTo>
                      <a:pt x="9964" y="24412"/>
                    </a:lnTo>
                    <a:lnTo>
                      <a:pt x="10529" y="24373"/>
                    </a:lnTo>
                    <a:lnTo>
                      <a:pt x="11095" y="24334"/>
                    </a:lnTo>
                    <a:lnTo>
                      <a:pt x="11641" y="24276"/>
                    </a:lnTo>
                    <a:lnTo>
                      <a:pt x="12187" y="24217"/>
                    </a:lnTo>
                    <a:lnTo>
                      <a:pt x="12694" y="24139"/>
                    </a:lnTo>
                    <a:lnTo>
                      <a:pt x="13201" y="24061"/>
                    </a:lnTo>
                    <a:lnTo>
                      <a:pt x="14117" y="23866"/>
                    </a:lnTo>
                    <a:lnTo>
                      <a:pt x="17334" y="23125"/>
                    </a:lnTo>
                    <a:lnTo>
                      <a:pt x="19830" y="22560"/>
                    </a:lnTo>
                    <a:lnTo>
                      <a:pt x="23047" y="21819"/>
                    </a:lnTo>
                    <a:lnTo>
                      <a:pt x="23964" y="21585"/>
                    </a:lnTo>
                    <a:lnTo>
                      <a:pt x="24451" y="21449"/>
                    </a:lnTo>
                    <a:lnTo>
                      <a:pt x="24939" y="21293"/>
                    </a:lnTo>
                    <a:lnTo>
                      <a:pt x="25465" y="21117"/>
                    </a:lnTo>
                    <a:lnTo>
                      <a:pt x="25972" y="20922"/>
                    </a:lnTo>
                    <a:lnTo>
                      <a:pt x="26499" y="20727"/>
                    </a:lnTo>
                    <a:lnTo>
                      <a:pt x="27025" y="20493"/>
                    </a:lnTo>
                    <a:lnTo>
                      <a:pt x="27551" y="20259"/>
                    </a:lnTo>
                    <a:lnTo>
                      <a:pt x="28078" y="20006"/>
                    </a:lnTo>
                    <a:lnTo>
                      <a:pt x="28604" y="19733"/>
                    </a:lnTo>
                    <a:lnTo>
                      <a:pt x="29111" y="19440"/>
                    </a:lnTo>
                    <a:lnTo>
                      <a:pt x="29599" y="19128"/>
                    </a:lnTo>
                    <a:lnTo>
                      <a:pt x="30086" y="18816"/>
                    </a:lnTo>
                    <a:lnTo>
                      <a:pt x="30554" y="18465"/>
                    </a:lnTo>
                    <a:lnTo>
                      <a:pt x="31003" y="18114"/>
                    </a:lnTo>
                    <a:lnTo>
                      <a:pt x="31412" y="17744"/>
                    </a:lnTo>
                    <a:lnTo>
                      <a:pt x="31822" y="17334"/>
                    </a:lnTo>
                    <a:lnTo>
                      <a:pt x="32173" y="16925"/>
                    </a:lnTo>
                    <a:lnTo>
                      <a:pt x="32504" y="16496"/>
                    </a:lnTo>
                    <a:lnTo>
                      <a:pt x="32816" y="16048"/>
                    </a:lnTo>
                    <a:lnTo>
                      <a:pt x="33070" y="15599"/>
                    </a:lnTo>
                    <a:lnTo>
                      <a:pt x="33303" y="15112"/>
                    </a:lnTo>
                    <a:lnTo>
                      <a:pt x="33381" y="14858"/>
                    </a:lnTo>
                    <a:lnTo>
                      <a:pt x="33479" y="14605"/>
                    </a:lnTo>
                    <a:lnTo>
                      <a:pt x="33537" y="14351"/>
                    </a:lnTo>
                    <a:lnTo>
                      <a:pt x="33615" y="14098"/>
                    </a:lnTo>
                    <a:lnTo>
                      <a:pt x="33654" y="13825"/>
                    </a:lnTo>
                    <a:lnTo>
                      <a:pt x="33693" y="13552"/>
                    </a:lnTo>
                    <a:lnTo>
                      <a:pt x="33713" y="13279"/>
                    </a:lnTo>
                    <a:lnTo>
                      <a:pt x="33713" y="13006"/>
                    </a:lnTo>
                    <a:lnTo>
                      <a:pt x="33713" y="12713"/>
                    </a:lnTo>
                    <a:lnTo>
                      <a:pt x="33693" y="12421"/>
                    </a:lnTo>
                    <a:lnTo>
                      <a:pt x="33654" y="12128"/>
                    </a:lnTo>
                    <a:lnTo>
                      <a:pt x="33615" y="11836"/>
                    </a:lnTo>
                    <a:lnTo>
                      <a:pt x="33557" y="11543"/>
                    </a:lnTo>
                    <a:lnTo>
                      <a:pt x="33479" y="11231"/>
                    </a:lnTo>
                    <a:lnTo>
                      <a:pt x="33381" y="10919"/>
                    </a:lnTo>
                    <a:lnTo>
                      <a:pt x="33264" y="10607"/>
                    </a:lnTo>
                    <a:lnTo>
                      <a:pt x="33128" y="10276"/>
                    </a:lnTo>
                    <a:lnTo>
                      <a:pt x="32992" y="9945"/>
                    </a:lnTo>
                    <a:lnTo>
                      <a:pt x="32660" y="9301"/>
                    </a:lnTo>
                    <a:lnTo>
                      <a:pt x="32309" y="8697"/>
                    </a:lnTo>
                    <a:lnTo>
                      <a:pt x="31939" y="8092"/>
                    </a:lnTo>
                    <a:lnTo>
                      <a:pt x="31529" y="7527"/>
                    </a:lnTo>
                    <a:lnTo>
                      <a:pt x="31120" y="7000"/>
                    </a:lnTo>
                    <a:lnTo>
                      <a:pt x="30671" y="6474"/>
                    </a:lnTo>
                    <a:lnTo>
                      <a:pt x="30223" y="5986"/>
                    </a:lnTo>
                    <a:lnTo>
                      <a:pt x="29755" y="5518"/>
                    </a:lnTo>
                    <a:lnTo>
                      <a:pt x="29267" y="5070"/>
                    </a:lnTo>
                    <a:lnTo>
                      <a:pt x="28780" y="4641"/>
                    </a:lnTo>
                    <a:lnTo>
                      <a:pt x="28273" y="4251"/>
                    </a:lnTo>
                    <a:lnTo>
                      <a:pt x="27785" y="3861"/>
                    </a:lnTo>
                    <a:lnTo>
                      <a:pt x="27278" y="3510"/>
                    </a:lnTo>
                    <a:lnTo>
                      <a:pt x="26772" y="3179"/>
                    </a:lnTo>
                    <a:lnTo>
                      <a:pt x="26284" y="2867"/>
                    </a:lnTo>
                    <a:lnTo>
                      <a:pt x="25797" y="2574"/>
                    </a:lnTo>
                    <a:lnTo>
                      <a:pt x="25329" y="2301"/>
                    </a:lnTo>
                    <a:lnTo>
                      <a:pt x="24861" y="2048"/>
                    </a:lnTo>
                    <a:lnTo>
                      <a:pt x="23964" y="1599"/>
                    </a:lnTo>
                    <a:lnTo>
                      <a:pt x="23164" y="1229"/>
                    </a:lnTo>
                    <a:lnTo>
                      <a:pt x="22462" y="936"/>
                    </a:lnTo>
                    <a:lnTo>
                      <a:pt x="21877" y="722"/>
                    </a:lnTo>
                    <a:lnTo>
                      <a:pt x="21429" y="566"/>
                    </a:lnTo>
                    <a:lnTo>
                      <a:pt x="21058" y="429"/>
                    </a:lnTo>
                    <a:lnTo>
                      <a:pt x="20493" y="293"/>
                    </a:lnTo>
                    <a:lnTo>
                      <a:pt x="19928" y="176"/>
                    </a:lnTo>
                    <a:lnTo>
                      <a:pt x="19382" y="98"/>
                    </a:lnTo>
                    <a:lnTo>
                      <a:pt x="18855" y="39"/>
                    </a:lnTo>
                    <a:lnTo>
                      <a:pt x="18348" y="20"/>
                    </a:lnTo>
                    <a:lnTo>
                      <a:pt x="17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476;p48"/>
              <p:cNvSpPr/>
              <p:nvPr/>
            </p:nvSpPr>
            <p:spPr>
              <a:xfrm>
                <a:off x="3422439" y="7515799"/>
                <a:ext cx="1020661" cy="739679"/>
              </a:xfrm>
              <a:custGeom>
                <a:avLst/>
                <a:gdLst/>
                <a:ahLst/>
                <a:cxnLst/>
                <a:rect l="l" t="t" r="r" b="b"/>
                <a:pathLst>
                  <a:path w="33713" h="24432" fill="none" extrusionOk="0">
                    <a:moveTo>
                      <a:pt x="0" y="17529"/>
                    </a:moveTo>
                    <a:lnTo>
                      <a:pt x="0" y="17529"/>
                    </a:lnTo>
                    <a:lnTo>
                      <a:pt x="0" y="16808"/>
                    </a:lnTo>
                    <a:lnTo>
                      <a:pt x="59" y="16087"/>
                    </a:lnTo>
                    <a:lnTo>
                      <a:pt x="137" y="15404"/>
                    </a:lnTo>
                    <a:lnTo>
                      <a:pt x="254" y="14702"/>
                    </a:lnTo>
                    <a:lnTo>
                      <a:pt x="390" y="14039"/>
                    </a:lnTo>
                    <a:lnTo>
                      <a:pt x="566" y="13376"/>
                    </a:lnTo>
                    <a:lnTo>
                      <a:pt x="761" y="12733"/>
                    </a:lnTo>
                    <a:lnTo>
                      <a:pt x="995" y="12109"/>
                    </a:lnTo>
                    <a:lnTo>
                      <a:pt x="1229" y="11504"/>
                    </a:lnTo>
                    <a:lnTo>
                      <a:pt x="1482" y="10900"/>
                    </a:lnTo>
                    <a:lnTo>
                      <a:pt x="1755" y="10334"/>
                    </a:lnTo>
                    <a:lnTo>
                      <a:pt x="2048" y="9769"/>
                    </a:lnTo>
                    <a:lnTo>
                      <a:pt x="2340" y="9223"/>
                    </a:lnTo>
                    <a:lnTo>
                      <a:pt x="2633" y="8716"/>
                    </a:lnTo>
                    <a:lnTo>
                      <a:pt x="2944" y="8209"/>
                    </a:lnTo>
                    <a:lnTo>
                      <a:pt x="3256" y="7741"/>
                    </a:lnTo>
                    <a:lnTo>
                      <a:pt x="3568" y="7293"/>
                    </a:lnTo>
                    <a:lnTo>
                      <a:pt x="3880" y="6864"/>
                    </a:lnTo>
                    <a:lnTo>
                      <a:pt x="4485" y="6064"/>
                    </a:lnTo>
                    <a:lnTo>
                      <a:pt x="5050" y="5401"/>
                    </a:lnTo>
                    <a:lnTo>
                      <a:pt x="5557" y="4816"/>
                    </a:lnTo>
                    <a:lnTo>
                      <a:pt x="5986" y="4368"/>
                    </a:lnTo>
                    <a:lnTo>
                      <a:pt x="6298" y="4036"/>
                    </a:lnTo>
                    <a:lnTo>
                      <a:pt x="6591" y="3763"/>
                    </a:lnTo>
                    <a:lnTo>
                      <a:pt x="6591" y="3763"/>
                    </a:lnTo>
                    <a:lnTo>
                      <a:pt x="7039" y="3374"/>
                    </a:lnTo>
                    <a:lnTo>
                      <a:pt x="7468" y="3023"/>
                    </a:lnTo>
                    <a:lnTo>
                      <a:pt x="7917" y="2730"/>
                    </a:lnTo>
                    <a:lnTo>
                      <a:pt x="8346" y="2438"/>
                    </a:lnTo>
                    <a:lnTo>
                      <a:pt x="8755" y="2184"/>
                    </a:lnTo>
                    <a:lnTo>
                      <a:pt x="9184" y="1950"/>
                    </a:lnTo>
                    <a:lnTo>
                      <a:pt x="9613" y="1755"/>
                    </a:lnTo>
                    <a:lnTo>
                      <a:pt x="10022" y="1560"/>
                    </a:lnTo>
                    <a:lnTo>
                      <a:pt x="10451" y="1404"/>
                    </a:lnTo>
                    <a:lnTo>
                      <a:pt x="10880" y="1248"/>
                    </a:lnTo>
                    <a:lnTo>
                      <a:pt x="11719" y="975"/>
                    </a:lnTo>
                    <a:lnTo>
                      <a:pt x="12596" y="741"/>
                    </a:lnTo>
                    <a:lnTo>
                      <a:pt x="13493" y="507"/>
                    </a:lnTo>
                    <a:lnTo>
                      <a:pt x="13493" y="507"/>
                    </a:lnTo>
                    <a:lnTo>
                      <a:pt x="14254" y="390"/>
                    </a:lnTo>
                    <a:lnTo>
                      <a:pt x="15092" y="254"/>
                    </a:lnTo>
                    <a:lnTo>
                      <a:pt x="15950" y="137"/>
                    </a:lnTo>
                    <a:lnTo>
                      <a:pt x="16398" y="78"/>
                    </a:lnTo>
                    <a:lnTo>
                      <a:pt x="16866" y="39"/>
                    </a:lnTo>
                    <a:lnTo>
                      <a:pt x="17354" y="20"/>
                    </a:lnTo>
                    <a:lnTo>
                      <a:pt x="17841" y="0"/>
                    </a:lnTo>
                    <a:lnTo>
                      <a:pt x="18348" y="20"/>
                    </a:lnTo>
                    <a:lnTo>
                      <a:pt x="18855" y="39"/>
                    </a:lnTo>
                    <a:lnTo>
                      <a:pt x="19382" y="98"/>
                    </a:lnTo>
                    <a:lnTo>
                      <a:pt x="19928" y="176"/>
                    </a:lnTo>
                    <a:lnTo>
                      <a:pt x="20493" y="293"/>
                    </a:lnTo>
                    <a:lnTo>
                      <a:pt x="21058" y="429"/>
                    </a:lnTo>
                    <a:lnTo>
                      <a:pt x="21058" y="429"/>
                    </a:lnTo>
                    <a:lnTo>
                      <a:pt x="21429" y="566"/>
                    </a:lnTo>
                    <a:lnTo>
                      <a:pt x="21877" y="722"/>
                    </a:lnTo>
                    <a:lnTo>
                      <a:pt x="22462" y="936"/>
                    </a:lnTo>
                    <a:lnTo>
                      <a:pt x="23164" y="1229"/>
                    </a:lnTo>
                    <a:lnTo>
                      <a:pt x="23964" y="1599"/>
                    </a:lnTo>
                    <a:lnTo>
                      <a:pt x="24861" y="2048"/>
                    </a:lnTo>
                    <a:lnTo>
                      <a:pt x="25329" y="2301"/>
                    </a:lnTo>
                    <a:lnTo>
                      <a:pt x="25797" y="2574"/>
                    </a:lnTo>
                    <a:lnTo>
                      <a:pt x="26284" y="2867"/>
                    </a:lnTo>
                    <a:lnTo>
                      <a:pt x="26772" y="3179"/>
                    </a:lnTo>
                    <a:lnTo>
                      <a:pt x="27278" y="3510"/>
                    </a:lnTo>
                    <a:lnTo>
                      <a:pt x="27785" y="3861"/>
                    </a:lnTo>
                    <a:lnTo>
                      <a:pt x="28273" y="4251"/>
                    </a:lnTo>
                    <a:lnTo>
                      <a:pt x="28780" y="4641"/>
                    </a:lnTo>
                    <a:lnTo>
                      <a:pt x="29267" y="5070"/>
                    </a:lnTo>
                    <a:lnTo>
                      <a:pt x="29755" y="5518"/>
                    </a:lnTo>
                    <a:lnTo>
                      <a:pt x="30223" y="5986"/>
                    </a:lnTo>
                    <a:lnTo>
                      <a:pt x="30671" y="6474"/>
                    </a:lnTo>
                    <a:lnTo>
                      <a:pt x="31120" y="7000"/>
                    </a:lnTo>
                    <a:lnTo>
                      <a:pt x="31529" y="7527"/>
                    </a:lnTo>
                    <a:lnTo>
                      <a:pt x="31939" y="8092"/>
                    </a:lnTo>
                    <a:lnTo>
                      <a:pt x="32309" y="8697"/>
                    </a:lnTo>
                    <a:lnTo>
                      <a:pt x="32660" y="9301"/>
                    </a:lnTo>
                    <a:lnTo>
                      <a:pt x="32992" y="9945"/>
                    </a:lnTo>
                    <a:lnTo>
                      <a:pt x="32992" y="9945"/>
                    </a:lnTo>
                    <a:lnTo>
                      <a:pt x="33128" y="10276"/>
                    </a:lnTo>
                    <a:lnTo>
                      <a:pt x="33264" y="10607"/>
                    </a:lnTo>
                    <a:lnTo>
                      <a:pt x="33381" y="10919"/>
                    </a:lnTo>
                    <a:lnTo>
                      <a:pt x="33479" y="11231"/>
                    </a:lnTo>
                    <a:lnTo>
                      <a:pt x="33557" y="11543"/>
                    </a:lnTo>
                    <a:lnTo>
                      <a:pt x="33615" y="11836"/>
                    </a:lnTo>
                    <a:lnTo>
                      <a:pt x="33654" y="12128"/>
                    </a:lnTo>
                    <a:lnTo>
                      <a:pt x="33693" y="12421"/>
                    </a:lnTo>
                    <a:lnTo>
                      <a:pt x="33713" y="12713"/>
                    </a:lnTo>
                    <a:lnTo>
                      <a:pt x="33713" y="13006"/>
                    </a:lnTo>
                    <a:lnTo>
                      <a:pt x="33713" y="13279"/>
                    </a:lnTo>
                    <a:lnTo>
                      <a:pt x="33693" y="13552"/>
                    </a:lnTo>
                    <a:lnTo>
                      <a:pt x="33654" y="13825"/>
                    </a:lnTo>
                    <a:lnTo>
                      <a:pt x="33615" y="14098"/>
                    </a:lnTo>
                    <a:lnTo>
                      <a:pt x="33537" y="14351"/>
                    </a:lnTo>
                    <a:lnTo>
                      <a:pt x="33479" y="14605"/>
                    </a:lnTo>
                    <a:lnTo>
                      <a:pt x="33381" y="14858"/>
                    </a:lnTo>
                    <a:lnTo>
                      <a:pt x="33303" y="15112"/>
                    </a:lnTo>
                    <a:lnTo>
                      <a:pt x="33070" y="15599"/>
                    </a:lnTo>
                    <a:lnTo>
                      <a:pt x="32816" y="16048"/>
                    </a:lnTo>
                    <a:lnTo>
                      <a:pt x="32504" y="16496"/>
                    </a:lnTo>
                    <a:lnTo>
                      <a:pt x="32173" y="16925"/>
                    </a:lnTo>
                    <a:lnTo>
                      <a:pt x="31822" y="17334"/>
                    </a:lnTo>
                    <a:lnTo>
                      <a:pt x="31412" y="17744"/>
                    </a:lnTo>
                    <a:lnTo>
                      <a:pt x="31003" y="18114"/>
                    </a:lnTo>
                    <a:lnTo>
                      <a:pt x="30554" y="18465"/>
                    </a:lnTo>
                    <a:lnTo>
                      <a:pt x="30086" y="18816"/>
                    </a:lnTo>
                    <a:lnTo>
                      <a:pt x="29599" y="19128"/>
                    </a:lnTo>
                    <a:lnTo>
                      <a:pt x="29111" y="19440"/>
                    </a:lnTo>
                    <a:lnTo>
                      <a:pt x="28604" y="19733"/>
                    </a:lnTo>
                    <a:lnTo>
                      <a:pt x="28078" y="20006"/>
                    </a:lnTo>
                    <a:lnTo>
                      <a:pt x="27551" y="20259"/>
                    </a:lnTo>
                    <a:lnTo>
                      <a:pt x="27025" y="20493"/>
                    </a:lnTo>
                    <a:lnTo>
                      <a:pt x="26499" y="20727"/>
                    </a:lnTo>
                    <a:lnTo>
                      <a:pt x="25972" y="20922"/>
                    </a:lnTo>
                    <a:lnTo>
                      <a:pt x="25465" y="21117"/>
                    </a:lnTo>
                    <a:lnTo>
                      <a:pt x="24939" y="21293"/>
                    </a:lnTo>
                    <a:lnTo>
                      <a:pt x="24451" y="21449"/>
                    </a:lnTo>
                    <a:lnTo>
                      <a:pt x="23964" y="21585"/>
                    </a:lnTo>
                    <a:lnTo>
                      <a:pt x="23047" y="21819"/>
                    </a:lnTo>
                    <a:lnTo>
                      <a:pt x="23047" y="21819"/>
                    </a:lnTo>
                    <a:lnTo>
                      <a:pt x="19830" y="22560"/>
                    </a:lnTo>
                    <a:lnTo>
                      <a:pt x="19830" y="22560"/>
                    </a:lnTo>
                    <a:lnTo>
                      <a:pt x="17334" y="23125"/>
                    </a:lnTo>
                    <a:lnTo>
                      <a:pt x="17334" y="23125"/>
                    </a:lnTo>
                    <a:lnTo>
                      <a:pt x="14117" y="23866"/>
                    </a:lnTo>
                    <a:lnTo>
                      <a:pt x="14117" y="23866"/>
                    </a:lnTo>
                    <a:lnTo>
                      <a:pt x="13201" y="24061"/>
                    </a:lnTo>
                    <a:lnTo>
                      <a:pt x="12694" y="24139"/>
                    </a:lnTo>
                    <a:lnTo>
                      <a:pt x="12187" y="24217"/>
                    </a:lnTo>
                    <a:lnTo>
                      <a:pt x="11641" y="24276"/>
                    </a:lnTo>
                    <a:lnTo>
                      <a:pt x="11095" y="24334"/>
                    </a:lnTo>
                    <a:lnTo>
                      <a:pt x="10529" y="24373"/>
                    </a:lnTo>
                    <a:lnTo>
                      <a:pt x="9964" y="24412"/>
                    </a:lnTo>
                    <a:lnTo>
                      <a:pt x="9379" y="24432"/>
                    </a:lnTo>
                    <a:lnTo>
                      <a:pt x="8794" y="24432"/>
                    </a:lnTo>
                    <a:lnTo>
                      <a:pt x="8209" y="24412"/>
                    </a:lnTo>
                    <a:lnTo>
                      <a:pt x="7624" y="24373"/>
                    </a:lnTo>
                    <a:lnTo>
                      <a:pt x="7039" y="24315"/>
                    </a:lnTo>
                    <a:lnTo>
                      <a:pt x="6474" y="24217"/>
                    </a:lnTo>
                    <a:lnTo>
                      <a:pt x="5908" y="24120"/>
                    </a:lnTo>
                    <a:lnTo>
                      <a:pt x="5343" y="23983"/>
                    </a:lnTo>
                    <a:lnTo>
                      <a:pt x="4797" y="23847"/>
                    </a:lnTo>
                    <a:lnTo>
                      <a:pt x="4270" y="23652"/>
                    </a:lnTo>
                    <a:lnTo>
                      <a:pt x="3763" y="23437"/>
                    </a:lnTo>
                    <a:lnTo>
                      <a:pt x="3276" y="23203"/>
                    </a:lnTo>
                    <a:lnTo>
                      <a:pt x="2827" y="22930"/>
                    </a:lnTo>
                    <a:lnTo>
                      <a:pt x="2379" y="22638"/>
                    </a:lnTo>
                    <a:lnTo>
                      <a:pt x="1970" y="22287"/>
                    </a:lnTo>
                    <a:lnTo>
                      <a:pt x="1775" y="22112"/>
                    </a:lnTo>
                    <a:lnTo>
                      <a:pt x="1599" y="21917"/>
                    </a:lnTo>
                    <a:lnTo>
                      <a:pt x="1424" y="21722"/>
                    </a:lnTo>
                    <a:lnTo>
                      <a:pt x="1248" y="21507"/>
                    </a:lnTo>
                    <a:lnTo>
                      <a:pt x="1092" y="21293"/>
                    </a:lnTo>
                    <a:lnTo>
                      <a:pt x="936" y="21059"/>
                    </a:lnTo>
                    <a:lnTo>
                      <a:pt x="800" y="20825"/>
                    </a:lnTo>
                    <a:lnTo>
                      <a:pt x="683" y="20571"/>
                    </a:lnTo>
                    <a:lnTo>
                      <a:pt x="546" y="20318"/>
                    </a:lnTo>
                    <a:lnTo>
                      <a:pt x="449" y="20064"/>
                    </a:lnTo>
                    <a:lnTo>
                      <a:pt x="351" y="19772"/>
                    </a:lnTo>
                    <a:lnTo>
                      <a:pt x="254" y="19479"/>
                    </a:lnTo>
                    <a:lnTo>
                      <a:pt x="195" y="19187"/>
                    </a:lnTo>
                    <a:lnTo>
                      <a:pt x="117" y="18875"/>
                    </a:lnTo>
                    <a:lnTo>
                      <a:pt x="78" y="18563"/>
                    </a:lnTo>
                    <a:lnTo>
                      <a:pt x="39" y="18212"/>
                    </a:lnTo>
                    <a:lnTo>
                      <a:pt x="20" y="17880"/>
                    </a:lnTo>
                    <a:lnTo>
                      <a:pt x="0" y="1752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477;p48"/>
              <p:cNvSpPr/>
              <p:nvPr/>
            </p:nvSpPr>
            <p:spPr>
              <a:xfrm>
                <a:off x="4070584" y="7336332"/>
                <a:ext cx="368961" cy="330028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0901" extrusionOk="0">
                    <a:moveTo>
                      <a:pt x="5714" y="1"/>
                    </a:moveTo>
                    <a:lnTo>
                      <a:pt x="5343" y="20"/>
                    </a:lnTo>
                    <a:lnTo>
                      <a:pt x="4992" y="59"/>
                    </a:lnTo>
                    <a:lnTo>
                      <a:pt x="4641" y="118"/>
                    </a:lnTo>
                    <a:lnTo>
                      <a:pt x="4310" y="176"/>
                    </a:lnTo>
                    <a:lnTo>
                      <a:pt x="3978" y="274"/>
                    </a:lnTo>
                    <a:lnTo>
                      <a:pt x="3666" y="371"/>
                    </a:lnTo>
                    <a:lnTo>
                      <a:pt x="3374" y="469"/>
                    </a:lnTo>
                    <a:lnTo>
                      <a:pt x="3101" y="586"/>
                    </a:lnTo>
                    <a:lnTo>
                      <a:pt x="2847" y="722"/>
                    </a:lnTo>
                    <a:lnTo>
                      <a:pt x="2613" y="859"/>
                    </a:lnTo>
                    <a:lnTo>
                      <a:pt x="2399" y="995"/>
                    </a:lnTo>
                    <a:lnTo>
                      <a:pt x="2204" y="1151"/>
                    </a:lnTo>
                    <a:lnTo>
                      <a:pt x="2048" y="1307"/>
                    </a:lnTo>
                    <a:lnTo>
                      <a:pt x="1911" y="1483"/>
                    </a:lnTo>
                    <a:lnTo>
                      <a:pt x="1775" y="1658"/>
                    </a:lnTo>
                    <a:lnTo>
                      <a:pt x="1521" y="2068"/>
                    </a:lnTo>
                    <a:lnTo>
                      <a:pt x="1287" y="2497"/>
                    </a:lnTo>
                    <a:lnTo>
                      <a:pt x="1073" y="2945"/>
                    </a:lnTo>
                    <a:lnTo>
                      <a:pt x="878" y="3413"/>
                    </a:lnTo>
                    <a:lnTo>
                      <a:pt x="722" y="3900"/>
                    </a:lnTo>
                    <a:lnTo>
                      <a:pt x="566" y="4388"/>
                    </a:lnTo>
                    <a:lnTo>
                      <a:pt x="449" y="4856"/>
                    </a:lnTo>
                    <a:lnTo>
                      <a:pt x="234" y="5714"/>
                    </a:lnTo>
                    <a:lnTo>
                      <a:pt x="98" y="6416"/>
                    </a:lnTo>
                    <a:lnTo>
                      <a:pt x="20" y="6903"/>
                    </a:lnTo>
                    <a:lnTo>
                      <a:pt x="0" y="7079"/>
                    </a:lnTo>
                    <a:lnTo>
                      <a:pt x="6961" y="10900"/>
                    </a:lnTo>
                    <a:lnTo>
                      <a:pt x="7254" y="10822"/>
                    </a:lnTo>
                    <a:lnTo>
                      <a:pt x="7566" y="10725"/>
                    </a:lnTo>
                    <a:lnTo>
                      <a:pt x="7995" y="10588"/>
                    </a:lnTo>
                    <a:lnTo>
                      <a:pt x="8482" y="10413"/>
                    </a:lnTo>
                    <a:lnTo>
                      <a:pt x="9009" y="10159"/>
                    </a:lnTo>
                    <a:lnTo>
                      <a:pt x="9282" y="10023"/>
                    </a:lnTo>
                    <a:lnTo>
                      <a:pt x="9574" y="9867"/>
                    </a:lnTo>
                    <a:lnTo>
                      <a:pt x="9847" y="9691"/>
                    </a:lnTo>
                    <a:lnTo>
                      <a:pt x="10120" y="9516"/>
                    </a:lnTo>
                    <a:lnTo>
                      <a:pt x="10393" y="9321"/>
                    </a:lnTo>
                    <a:lnTo>
                      <a:pt x="10647" y="9087"/>
                    </a:lnTo>
                    <a:lnTo>
                      <a:pt x="10900" y="8853"/>
                    </a:lnTo>
                    <a:lnTo>
                      <a:pt x="11134" y="8619"/>
                    </a:lnTo>
                    <a:lnTo>
                      <a:pt x="11368" y="8346"/>
                    </a:lnTo>
                    <a:lnTo>
                      <a:pt x="11563" y="8054"/>
                    </a:lnTo>
                    <a:lnTo>
                      <a:pt x="11739" y="7761"/>
                    </a:lnTo>
                    <a:lnTo>
                      <a:pt x="11894" y="7430"/>
                    </a:lnTo>
                    <a:lnTo>
                      <a:pt x="12011" y="7079"/>
                    </a:lnTo>
                    <a:lnTo>
                      <a:pt x="12109" y="6728"/>
                    </a:lnTo>
                    <a:lnTo>
                      <a:pt x="12167" y="6338"/>
                    </a:lnTo>
                    <a:lnTo>
                      <a:pt x="12187" y="5928"/>
                    </a:lnTo>
                    <a:lnTo>
                      <a:pt x="12187" y="5519"/>
                    </a:lnTo>
                    <a:lnTo>
                      <a:pt x="12128" y="5070"/>
                    </a:lnTo>
                    <a:lnTo>
                      <a:pt x="12011" y="4602"/>
                    </a:lnTo>
                    <a:lnTo>
                      <a:pt x="11855" y="4115"/>
                    </a:lnTo>
                    <a:lnTo>
                      <a:pt x="11680" y="3627"/>
                    </a:lnTo>
                    <a:lnTo>
                      <a:pt x="11466" y="3179"/>
                    </a:lnTo>
                    <a:lnTo>
                      <a:pt x="11212" y="2750"/>
                    </a:lnTo>
                    <a:lnTo>
                      <a:pt x="10959" y="2380"/>
                    </a:lnTo>
                    <a:lnTo>
                      <a:pt x="10686" y="2029"/>
                    </a:lnTo>
                    <a:lnTo>
                      <a:pt x="10393" y="1717"/>
                    </a:lnTo>
                    <a:lnTo>
                      <a:pt x="10081" y="1424"/>
                    </a:lnTo>
                    <a:lnTo>
                      <a:pt x="9750" y="1171"/>
                    </a:lnTo>
                    <a:lnTo>
                      <a:pt x="9418" y="937"/>
                    </a:lnTo>
                    <a:lnTo>
                      <a:pt x="9067" y="742"/>
                    </a:lnTo>
                    <a:lnTo>
                      <a:pt x="8697" y="566"/>
                    </a:lnTo>
                    <a:lnTo>
                      <a:pt x="8346" y="410"/>
                    </a:lnTo>
                    <a:lnTo>
                      <a:pt x="7956" y="293"/>
                    </a:lnTo>
                    <a:lnTo>
                      <a:pt x="7585" y="196"/>
                    </a:lnTo>
                    <a:lnTo>
                      <a:pt x="7215" y="118"/>
                    </a:lnTo>
                    <a:lnTo>
                      <a:pt x="6825" y="59"/>
                    </a:lnTo>
                    <a:lnTo>
                      <a:pt x="6454" y="20"/>
                    </a:lnTo>
                    <a:lnTo>
                      <a:pt x="60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478;p48"/>
              <p:cNvSpPr/>
              <p:nvPr/>
            </p:nvSpPr>
            <p:spPr>
              <a:xfrm>
                <a:off x="4131981" y="7427852"/>
                <a:ext cx="245591" cy="220190"/>
              </a:xfrm>
              <a:custGeom>
                <a:avLst/>
                <a:gdLst/>
                <a:ahLst/>
                <a:cxnLst/>
                <a:rect l="l" t="t" r="r" b="b"/>
                <a:pathLst>
                  <a:path w="8112" h="7273" extrusionOk="0">
                    <a:moveTo>
                      <a:pt x="4309" y="0"/>
                    </a:moveTo>
                    <a:lnTo>
                      <a:pt x="3841" y="20"/>
                    </a:lnTo>
                    <a:lnTo>
                      <a:pt x="3354" y="98"/>
                    </a:lnTo>
                    <a:lnTo>
                      <a:pt x="2906" y="195"/>
                    </a:lnTo>
                    <a:lnTo>
                      <a:pt x="2438" y="351"/>
                    </a:lnTo>
                    <a:lnTo>
                      <a:pt x="2165" y="468"/>
                    </a:lnTo>
                    <a:lnTo>
                      <a:pt x="1911" y="604"/>
                    </a:lnTo>
                    <a:lnTo>
                      <a:pt x="1658" y="760"/>
                    </a:lnTo>
                    <a:lnTo>
                      <a:pt x="1424" y="936"/>
                    </a:lnTo>
                    <a:lnTo>
                      <a:pt x="1307" y="1053"/>
                    </a:lnTo>
                    <a:lnTo>
                      <a:pt x="1190" y="1189"/>
                    </a:lnTo>
                    <a:lnTo>
                      <a:pt x="995" y="1462"/>
                    </a:lnTo>
                    <a:lnTo>
                      <a:pt x="819" y="1755"/>
                    </a:lnTo>
                    <a:lnTo>
                      <a:pt x="683" y="2047"/>
                    </a:lnTo>
                    <a:lnTo>
                      <a:pt x="507" y="2418"/>
                    </a:lnTo>
                    <a:lnTo>
                      <a:pt x="351" y="2827"/>
                    </a:lnTo>
                    <a:lnTo>
                      <a:pt x="215" y="3276"/>
                    </a:lnTo>
                    <a:lnTo>
                      <a:pt x="98" y="3744"/>
                    </a:lnTo>
                    <a:lnTo>
                      <a:pt x="59" y="3997"/>
                    </a:lnTo>
                    <a:lnTo>
                      <a:pt x="20" y="4231"/>
                    </a:lnTo>
                    <a:lnTo>
                      <a:pt x="0" y="4446"/>
                    </a:lnTo>
                    <a:lnTo>
                      <a:pt x="0" y="4680"/>
                    </a:lnTo>
                    <a:lnTo>
                      <a:pt x="20" y="4894"/>
                    </a:lnTo>
                    <a:lnTo>
                      <a:pt x="78" y="5109"/>
                    </a:lnTo>
                    <a:lnTo>
                      <a:pt x="137" y="5304"/>
                    </a:lnTo>
                    <a:lnTo>
                      <a:pt x="234" y="5479"/>
                    </a:lnTo>
                    <a:lnTo>
                      <a:pt x="351" y="5674"/>
                    </a:lnTo>
                    <a:lnTo>
                      <a:pt x="488" y="5850"/>
                    </a:lnTo>
                    <a:lnTo>
                      <a:pt x="644" y="6006"/>
                    </a:lnTo>
                    <a:lnTo>
                      <a:pt x="800" y="6162"/>
                    </a:lnTo>
                    <a:lnTo>
                      <a:pt x="995" y="6318"/>
                    </a:lnTo>
                    <a:lnTo>
                      <a:pt x="1190" y="6454"/>
                    </a:lnTo>
                    <a:lnTo>
                      <a:pt x="1404" y="6590"/>
                    </a:lnTo>
                    <a:lnTo>
                      <a:pt x="1619" y="6707"/>
                    </a:lnTo>
                    <a:lnTo>
                      <a:pt x="2048" y="6922"/>
                    </a:lnTo>
                    <a:lnTo>
                      <a:pt x="2516" y="7078"/>
                    </a:lnTo>
                    <a:lnTo>
                      <a:pt x="2964" y="7195"/>
                    </a:lnTo>
                    <a:lnTo>
                      <a:pt x="3393" y="7253"/>
                    </a:lnTo>
                    <a:lnTo>
                      <a:pt x="3588" y="7273"/>
                    </a:lnTo>
                    <a:lnTo>
                      <a:pt x="3783" y="7273"/>
                    </a:lnTo>
                    <a:lnTo>
                      <a:pt x="4173" y="7234"/>
                    </a:lnTo>
                    <a:lnTo>
                      <a:pt x="4582" y="7175"/>
                    </a:lnTo>
                    <a:lnTo>
                      <a:pt x="4953" y="7058"/>
                    </a:lnTo>
                    <a:lnTo>
                      <a:pt x="5265" y="6961"/>
                    </a:lnTo>
                    <a:lnTo>
                      <a:pt x="5557" y="6844"/>
                    </a:lnTo>
                    <a:lnTo>
                      <a:pt x="5850" y="6707"/>
                    </a:lnTo>
                    <a:lnTo>
                      <a:pt x="6142" y="6552"/>
                    </a:lnTo>
                    <a:lnTo>
                      <a:pt x="6415" y="6396"/>
                    </a:lnTo>
                    <a:lnTo>
                      <a:pt x="6669" y="6201"/>
                    </a:lnTo>
                    <a:lnTo>
                      <a:pt x="6922" y="5986"/>
                    </a:lnTo>
                    <a:lnTo>
                      <a:pt x="7137" y="5772"/>
                    </a:lnTo>
                    <a:lnTo>
                      <a:pt x="7351" y="5518"/>
                    </a:lnTo>
                    <a:lnTo>
                      <a:pt x="7546" y="5265"/>
                    </a:lnTo>
                    <a:lnTo>
                      <a:pt x="7702" y="4992"/>
                    </a:lnTo>
                    <a:lnTo>
                      <a:pt x="7839" y="4699"/>
                    </a:lnTo>
                    <a:lnTo>
                      <a:pt x="7956" y="4387"/>
                    </a:lnTo>
                    <a:lnTo>
                      <a:pt x="8053" y="4095"/>
                    </a:lnTo>
                    <a:lnTo>
                      <a:pt x="8092" y="3763"/>
                    </a:lnTo>
                    <a:lnTo>
                      <a:pt x="8112" y="3451"/>
                    </a:lnTo>
                    <a:lnTo>
                      <a:pt x="8112" y="3217"/>
                    </a:lnTo>
                    <a:lnTo>
                      <a:pt x="8073" y="2983"/>
                    </a:lnTo>
                    <a:lnTo>
                      <a:pt x="8034" y="2749"/>
                    </a:lnTo>
                    <a:lnTo>
                      <a:pt x="7975" y="2515"/>
                    </a:lnTo>
                    <a:lnTo>
                      <a:pt x="7897" y="2301"/>
                    </a:lnTo>
                    <a:lnTo>
                      <a:pt x="7800" y="2086"/>
                    </a:lnTo>
                    <a:lnTo>
                      <a:pt x="7683" y="1872"/>
                    </a:lnTo>
                    <a:lnTo>
                      <a:pt x="7566" y="1677"/>
                    </a:lnTo>
                    <a:lnTo>
                      <a:pt x="7429" y="1482"/>
                    </a:lnTo>
                    <a:lnTo>
                      <a:pt x="7273" y="1306"/>
                    </a:lnTo>
                    <a:lnTo>
                      <a:pt x="7098" y="1131"/>
                    </a:lnTo>
                    <a:lnTo>
                      <a:pt x="6922" y="955"/>
                    </a:lnTo>
                    <a:lnTo>
                      <a:pt x="6747" y="799"/>
                    </a:lnTo>
                    <a:lnTo>
                      <a:pt x="6552" y="663"/>
                    </a:lnTo>
                    <a:lnTo>
                      <a:pt x="6357" y="546"/>
                    </a:lnTo>
                    <a:lnTo>
                      <a:pt x="6142" y="429"/>
                    </a:lnTo>
                    <a:lnTo>
                      <a:pt x="5928" y="331"/>
                    </a:lnTo>
                    <a:lnTo>
                      <a:pt x="5713" y="253"/>
                    </a:lnTo>
                    <a:lnTo>
                      <a:pt x="5479" y="176"/>
                    </a:lnTo>
                    <a:lnTo>
                      <a:pt x="5245" y="117"/>
                    </a:lnTo>
                    <a:lnTo>
                      <a:pt x="5011" y="78"/>
                    </a:lnTo>
                    <a:lnTo>
                      <a:pt x="4777" y="39"/>
                    </a:lnTo>
                    <a:lnTo>
                      <a:pt x="4543" y="20"/>
                    </a:lnTo>
                    <a:lnTo>
                      <a:pt x="43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479;p48"/>
              <p:cNvSpPr/>
              <p:nvPr/>
            </p:nvSpPr>
            <p:spPr>
              <a:xfrm>
                <a:off x="4075882" y="7491580"/>
                <a:ext cx="181256" cy="151163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993" extrusionOk="0">
                    <a:moveTo>
                      <a:pt x="2068" y="1"/>
                    </a:moveTo>
                    <a:lnTo>
                      <a:pt x="1873" y="20"/>
                    </a:lnTo>
                    <a:lnTo>
                      <a:pt x="1678" y="79"/>
                    </a:lnTo>
                    <a:lnTo>
                      <a:pt x="1483" y="157"/>
                    </a:lnTo>
                    <a:lnTo>
                      <a:pt x="1307" y="254"/>
                    </a:lnTo>
                    <a:lnTo>
                      <a:pt x="1151" y="371"/>
                    </a:lnTo>
                    <a:lnTo>
                      <a:pt x="917" y="566"/>
                    </a:lnTo>
                    <a:lnTo>
                      <a:pt x="664" y="800"/>
                    </a:lnTo>
                    <a:lnTo>
                      <a:pt x="449" y="1073"/>
                    </a:lnTo>
                    <a:lnTo>
                      <a:pt x="254" y="1366"/>
                    </a:lnTo>
                    <a:lnTo>
                      <a:pt x="157" y="1502"/>
                    </a:lnTo>
                    <a:lnTo>
                      <a:pt x="98" y="1658"/>
                    </a:lnTo>
                    <a:lnTo>
                      <a:pt x="40" y="1814"/>
                    </a:lnTo>
                    <a:lnTo>
                      <a:pt x="20" y="1970"/>
                    </a:lnTo>
                    <a:lnTo>
                      <a:pt x="1" y="2126"/>
                    </a:lnTo>
                    <a:lnTo>
                      <a:pt x="1" y="2282"/>
                    </a:lnTo>
                    <a:lnTo>
                      <a:pt x="40" y="2438"/>
                    </a:lnTo>
                    <a:lnTo>
                      <a:pt x="98" y="2575"/>
                    </a:lnTo>
                    <a:lnTo>
                      <a:pt x="196" y="2731"/>
                    </a:lnTo>
                    <a:lnTo>
                      <a:pt x="293" y="2867"/>
                    </a:lnTo>
                    <a:lnTo>
                      <a:pt x="527" y="3140"/>
                    </a:lnTo>
                    <a:lnTo>
                      <a:pt x="781" y="3394"/>
                    </a:lnTo>
                    <a:lnTo>
                      <a:pt x="1073" y="3647"/>
                    </a:lnTo>
                    <a:lnTo>
                      <a:pt x="1366" y="3862"/>
                    </a:lnTo>
                    <a:lnTo>
                      <a:pt x="1678" y="4057"/>
                    </a:lnTo>
                    <a:lnTo>
                      <a:pt x="1990" y="4232"/>
                    </a:lnTo>
                    <a:lnTo>
                      <a:pt x="2302" y="4388"/>
                    </a:lnTo>
                    <a:lnTo>
                      <a:pt x="2633" y="4544"/>
                    </a:lnTo>
                    <a:lnTo>
                      <a:pt x="2984" y="4700"/>
                    </a:lnTo>
                    <a:lnTo>
                      <a:pt x="3335" y="4817"/>
                    </a:lnTo>
                    <a:lnTo>
                      <a:pt x="3706" y="4914"/>
                    </a:lnTo>
                    <a:lnTo>
                      <a:pt x="4057" y="4973"/>
                    </a:lnTo>
                    <a:lnTo>
                      <a:pt x="4427" y="4992"/>
                    </a:lnTo>
                    <a:lnTo>
                      <a:pt x="4798" y="4973"/>
                    </a:lnTo>
                    <a:lnTo>
                      <a:pt x="4973" y="4953"/>
                    </a:lnTo>
                    <a:lnTo>
                      <a:pt x="5149" y="4914"/>
                    </a:lnTo>
                    <a:lnTo>
                      <a:pt x="5305" y="4856"/>
                    </a:lnTo>
                    <a:lnTo>
                      <a:pt x="5480" y="4797"/>
                    </a:lnTo>
                    <a:lnTo>
                      <a:pt x="5616" y="4700"/>
                    </a:lnTo>
                    <a:lnTo>
                      <a:pt x="5753" y="4602"/>
                    </a:lnTo>
                    <a:lnTo>
                      <a:pt x="5870" y="4485"/>
                    </a:lnTo>
                    <a:lnTo>
                      <a:pt x="5948" y="4349"/>
                    </a:lnTo>
                    <a:lnTo>
                      <a:pt x="5987" y="4193"/>
                    </a:lnTo>
                    <a:lnTo>
                      <a:pt x="5987" y="4115"/>
                    </a:lnTo>
                    <a:lnTo>
                      <a:pt x="5987" y="4037"/>
                    </a:lnTo>
                    <a:lnTo>
                      <a:pt x="5948" y="3881"/>
                    </a:lnTo>
                    <a:lnTo>
                      <a:pt x="5850" y="3745"/>
                    </a:lnTo>
                    <a:lnTo>
                      <a:pt x="5753" y="3608"/>
                    </a:lnTo>
                    <a:lnTo>
                      <a:pt x="5636" y="3491"/>
                    </a:lnTo>
                    <a:lnTo>
                      <a:pt x="5324" y="3257"/>
                    </a:lnTo>
                    <a:lnTo>
                      <a:pt x="4993" y="3043"/>
                    </a:lnTo>
                    <a:lnTo>
                      <a:pt x="4622" y="2887"/>
                    </a:lnTo>
                    <a:lnTo>
                      <a:pt x="4252" y="2770"/>
                    </a:lnTo>
                    <a:lnTo>
                      <a:pt x="4349" y="2711"/>
                    </a:lnTo>
                    <a:lnTo>
                      <a:pt x="4408" y="2653"/>
                    </a:lnTo>
                    <a:lnTo>
                      <a:pt x="4466" y="2575"/>
                    </a:lnTo>
                    <a:lnTo>
                      <a:pt x="4525" y="2497"/>
                    </a:lnTo>
                    <a:lnTo>
                      <a:pt x="4583" y="2321"/>
                    </a:lnTo>
                    <a:lnTo>
                      <a:pt x="4603" y="2126"/>
                    </a:lnTo>
                    <a:lnTo>
                      <a:pt x="4583" y="1931"/>
                    </a:lnTo>
                    <a:lnTo>
                      <a:pt x="4525" y="1756"/>
                    </a:lnTo>
                    <a:lnTo>
                      <a:pt x="4447" y="1580"/>
                    </a:lnTo>
                    <a:lnTo>
                      <a:pt x="4369" y="1502"/>
                    </a:lnTo>
                    <a:lnTo>
                      <a:pt x="4310" y="1444"/>
                    </a:lnTo>
                    <a:lnTo>
                      <a:pt x="4135" y="1346"/>
                    </a:lnTo>
                    <a:lnTo>
                      <a:pt x="3959" y="1288"/>
                    </a:lnTo>
                    <a:lnTo>
                      <a:pt x="3764" y="1268"/>
                    </a:lnTo>
                    <a:lnTo>
                      <a:pt x="3569" y="1268"/>
                    </a:lnTo>
                    <a:lnTo>
                      <a:pt x="3394" y="1327"/>
                    </a:lnTo>
                    <a:lnTo>
                      <a:pt x="3199" y="1385"/>
                    </a:lnTo>
                    <a:lnTo>
                      <a:pt x="3043" y="1502"/>
                    </a:lnTo>
                    <a:lnTo>
                      <a:pt x="2906" y="1639"/>
                    </a:lnTo>
                    <a:lnTo>
                      <a:pt x="2945" y="1424"/>
                    </a:lnTo>
                    <a:lnTo>
                      <a:pt x="2965" y="1229"/>
                    </a:lnTo>
                    <a:lnTo>
                      <a:pt x="2965" y="1015"/>
                    </a:lnTo>
                    <a:lnTo>
                      <a:pt x="2965" y="820"/>
                    </a:lnTo>
                    <a:lnTo>
                      <a:pt x="2926" y="625"/>
                    </a:lnTo>
                    <a:lnTo>
                      <a:pt x="2848" y="449"/>
                    </a:lnTo>
                    <a:lnTo>
                      <a:pt x="2750" y="293"/>
                    </a:lnTo>
                    <a:lnTo>
                      <a:pt x="2692" y="215"/>
                    </a:lnTo>
                    <a:lnTo>
                      <a:pt x="2614" y="157"/>
                    </a:lnTo>
                    <a:lnTo>
                      <a:pt x="2536" y="98"/>
                    </a:lnTo>
                    <a:lnTo>
                      <a:pt x="2438" y="59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480;p48"/>
              <p:cNvSpPr/>
              <p:nvPr/>
            </p:nvSpPr>
            <p:spPr>
              <a:xfrm>
                <a:off x="3258321" y="7509896"/>
                <a:ext cx="363663" cy="338868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11193" extrusionOk="0">
                    <a:moveTo>
                      <a:pt x="6396" y="0"/>
                    </a:moveTo>
                    <a:lnTo>
                      <a:pt x="6084" y="20"/>
                    </a:lnTo>
                    <a:lnTo>
                      <a:pt x="5772" y="39"/>
                    </a:lnTo>
                    <a:lnTo>
                      <a:pt x="5460" y="98"/>
                    </a:lnTo>
                    <a:lnTo>
                      <a:pt x="5129" y="156"/>
                    </a:lnTo>
                    <a:lnTo>
                      <a:pt x="4797" y="254"/>
                    </a:lnTo>
                    <a:lnTo>
                      <a:pt x="4466" y="351"/>
                    </a:lnTo>
                    <a:lnTo>
                      <a:pt x="4134" y="468"/>
                    </a:lnTo>
                    <a:lnTo>
                      <a:pt x="3783" y="605"/>
                    </a:lnTo>
                    <a:lnTo>
                      <a:pt x="3452" y="780"/>
                    </a:lnTo>
                    <a:lnTo>
                      <a:pt x="3120" y="956"/>
                    </a:lnTo>
                    <a:lnTo>
                      <a:pt x="2789" y="1151"/>
                    </a:lnTo>
                    <a:lnTo>
                      <a:pt x="2477" y="1365"/>
                    </a:lnTo>
                    <a:lnTo>
                      <a:pt x="2184" y="1599"/>
                    </a:lnTo>
                    <a:lnTo>
                      <a:pt x="1873" y="1853"/>
                    </a:lnTo>
                    <a:lnTo>
                      <a:pt x="1600" y="2126"/>
                    </a:lnTo>
                    <a:lnTo>
                      <a:pt x="1346" y="2418"/>
                    </a:lnTo>
                    <a:lnTo>
                      <a:pt x="1093" y="2730"/>
                    </a:lnTo>
                    <a:lnTo>
                      <a:pt x="859" y="3062"/>
                    </a:lnTo>
                    <a:lnTo>
                      <a:pt x="664" y="3413"/>
                    </a:lnTo>
                    <a:lnTo>
                      <a:pt x="469" y="3803"/>
                    </a:lnTo>
                    <a:lnTo>
                      <a:pt x="332" y="4192"/>
                    </a:lnTo>
                    <a:lnTo>
                      <a:pt x="196" y="4602"/>
                    </a:lnTo>
                    <a:lnTo>
                      <a:pt x="98" y="5031"/>
                    </a:lnTo>
                    <a:lnTo>
                      <a:pt x="40" y="5499"/>
                    </a:lnTo>
                    <a:lnTo>
                      <a:pt x="1" y="5967"/>
                    </a:lnTo>
                    <a:lnTo>
                      <a:pt x="1" y="6474"/>
                    </a:lnTo>
                    <a:lnTo>
                      <a:pt x="40" y="6981"/>
                    </a:lnTo>
                    <a:lnTo>
                      <a:pt x="118" y="7488"/>
                    </a:lnTo>
                    <a:lnTo>
                      <a:pt x="235" y="7956"/>
                    </a:lnTo>
                    <a:lnTo>
                      <a:pt x="371" y="8385"/>
                    </a:lnTo>
                    <a:lnTo>
                      <a:pt x="527" y="8775"/>
                    </a:lnTo>
                    <a:lnTo>
                      <a:pt x="742" y="9126"/>
                    </a:lnTo>
                    <a:lnTo>
                      <a:pt x="956" y="9457"/>
                    </a:lnTo>
                    <a:lnTo>
                      <a:pt x="1190" y="9730"/>
                    </a:lnTo>
                    <a:lnTo>
                      <a:pt x="1463" y="10003"/>
                    </a:lnTo>
                    <a:lnTo>
                      <a:pt x="1736" y="10217"/>
                    </a:lnTo>
                    <a:lnTo>
                      <a:pt x="2029" y="10412"/>
                    </a:lnTo>
                    <a:lnTo>
                      <a:pt x="2340" y="10588"/>
                    </a:lnTo>
                    <a:lnTo>
                      <a:pt x="2652" y="10724"/>
                    </a:lnTo>
                    <a:lnTo>
                      <a:pt x="2964" y="10861"/>
                    </a:lnTo>
                    <a:lnTo>
                      <a:pt x="3296" y="10958"/>
                    </a:lnTo>
                    <a:lnTo>
                      <a:pt x="3627" y="11036"/>
                    </a:lnTo>
                    <a:lnTo>
                      <a:pt x="3959" y="11095"/>
                    </a:lnTo>
                    <a:lnTo>
                      <a:pt x="4290" y="11134"/>
                    </a:lnTo>
                    <a:lnTo>
                      <a:pt x="4622" y="11173"/>
                    </a:lnTo>
                    <a:lnTo>
                      <a:pt x="4934" y="11192"/>
                    </a:lnTo>
                    <a:lnTo>
                      <a:pt x="5246" y="11192"/>
                    </a:lnTo>
                    <a:lnTo>
                      <a:pt x="5831" y="11173"/>
                    </a:lnTo>
                    <a:lnTo>
                      <a:pt x="6338" y="11134"/>
                    </a:lnTo>
                    <a:lnTo>
                      <a:pt x="6786" y="11075"/>
                    </a:lnTo>
                    <a:lnTo>
                      <a:pt x="7118" y="11036"/>
                    </a:lnTo>
                    <a:lnTo>
                      <a:pt x="7410" y="10958"/>
                    </a:lnTo>
                    <a:lnTo>
                      <a:pt x="12012" y="4485"/>
                    </a:lnTo>
                    <a:lnTo>
                      <a:pt x="11914" y="4348"/>
                    </a:lnTo>
                    <a:lnTo>
                      <a:pt x="11641" y="3939"/>
                    </a:lnTo>
                    <a:lnTo>
                      <a:pt x="11193" y="3374"/>
                    </a:lnTo>
                    <a:lnTo>
                      <a:pt x="10647" y="2672"/>
                    </a:lnTo>
                    <a:lnTo>
                      <a:pt x="10315" y="2321"/>
                    </a:lnTo>
                    <a:lnTo>
                      <a:pt x="9984" y="1950"/>
                    </a:lnTo>
                    <a:lnTo>
                      <a:pt x="9613" y="1580"/>
                    </a:lnTo>
                    <a:lnTo>
                      <a:pt x="9243" y="1248"/>
                    </a:lnTo>
                    <a:lnTo>
                      <a:pt x="8853" y="917"/>
                    </a:lnTo>
                    <a:lnTo>
                      <a:pt x="8463" y="644"/>
                    </a:lnTo>
                    <a:lnTo>
                      <a:pt x="8054" y="390"/>
                    </a:lnTo>
                    <a:lnTo>
                      <a:pt x="7859" y="293"/>
                    </a:lnTo>
                    <a:lnTo>
                      <a:pt x="7644" y="195"/>
                    </a:lnTo>
                    <a:lnTo>
                      <a:pt x="7430" y="137"/>
                    </a:lnTo>
                    <a:lnTo>
                      <a:pt x="7196" y="78"/>
                    </a:lnTo>
                    <a:lnTo>
                      <a:pt x="6942" y="39"/>
                    </a:lnTo>
                    <a:lnTo>
                      <a:pt x="66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481;p48"/>
              <p:cNvSpPr/>
              <p:nvPr/>
            </p:nvSpPr>
            <p:spPr>
              <a:xfrm>
                <a:off x="3327982" y="7603171"/>
                <a:ext cx="251494" cy="219009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7234" extrusionOk="0">
                    <a:moveTo>
                      <a:pt x="4368" y="0"/>
                    </a:moveTo>
                    <a:lnTo>
                      <a:pt x="4076" y="20"/>
                    </a:lnTo>
                    <a:lnTo>
                      <a:pt x="3588" y="78"/>
                    </a:lnTo>
                    <a:lnTo>
                      <a:pt x="3120" y="195"/>
                    </a:lnTo>
                    <a:lnTo>
                      <a:pt x="2672" y="351"/>
                    </a:lnTo>
                    <a:lnTo>
                      <a:pt x="2243" y="527"/>
                    </a:lnTo>
                    <a:lnTo>
                      <a:pt x="2028" y="644"/>
                    </a:lnTo>
                    <a:lnTo>
                      <a:pt x="1833" y="761"/>
                    </a:lnTo>
                    <a:lnTo>
                      <a:pt x="1638" y="897"/>
                    </a:lnTo>
                    <a:lnTo>
                      <a:pt x="1443" y="1033"/>
                    </a:lnTo>
                    <a:lnTo>
                      <a:pt x="1268" y="1189"/>
                    </a:lnTo>
                    <a:lnTo>
                      <a:pt x="1092" y="1365"/>
                    </a:lnTo>
                    <a:lnTo>
                      <a:pt x="936" y="1521"/>
                    </a:lnTo>
                    <a:lnTo>
                      <a:pt x="780" y="1716"/>
                    </a:lnTo>
                    <a:lnTo>
                      <a:pt x="644" y="1911"/>
                    </a:lnTo>
                    <a:lnTo>
                      <a:pt x="507" y="2106"/>
                    </a:lnTo>
                    <a:lnTo>
                      <a:pt x="390" y="2320"/>
                    </a:lnTo>
                    <a:lnTo>
                      <a:pt x="293" y="2535"/>
                    </a:lnTo>
                    <a:lnTo>
                      <a:pt x="215" y="2749"/>
                    </a:lnTo>
                    <a:lnTo>
                      <a:pt x="137" y="2983"/>
                    </a:lnTo>
                    <a:lnTo>
                      <a:pt x="78" y="3217"/>
                    </a:lnTo>
                    <a:lnTo>
                      <a:pt x="39" y="3451"/>
                    </a:lnTo>
                    <a:lnTo>
                      <a:pt x="20" y="3685"/>
                    </a:lnTo>
                    <a:lnTo>
                      <a:pt x="0" y="3919"/>
                    </a:lnTo>
                    <a:lnTo>
                      <a:pt x="20" y="4153"/>
                    </a:lnTo>
                    <a:lnTo>
                      <a:pt x="39" y="4387"/>
                    </a:lnTo>
                    <a:lnTo>
                      <a:pt x="78" y="4621"/>
                    </a:lnTo>
                    <a:lnTo>
                      <a:pt x="137" y="4855"/>
                    </a:lnTo>
                    <a:lnTo>
                      <a:pt x="215" y="5070"/>
                    </a:lnTo>
                    <a:lnTo>
                      <a:pt x="312" y="5284"/>
                    </a:lnTo>
                    <a:lnTo>
                      <a:pt x="468" y="5577"/>
                    </a:lnTo>
                    <a:lnTo>
                      <a:pt x="663" y="5830"/>
                    </a:lnTo>
                    <a:lnTo>
                      <a:pt x="858" y="6064"/>
                    </a:lnTo>
                    <a:lnTo>
                      <a:pt x="1092" y="6298"/>
                    </a:lnTo>
                    <a:lnTo>
                      <a:pt x="1346" y="6493"/>
                    </a:lnTo>
                    <a:lnTo>
                      <a:pt x="1619" y="6669"/>
                    </a:lnTo>
                    <a:lnTo>
                      <a:pt x="1911" y="6825"/>
                    </a:lnTo>
                    <a:lnTo>
                      <a:pt x="2204" y="6942"/>
                    </a:lnTo>
                    <a:lnTo>
                      <a:pt x="2496" y="7059"/>
                    </a:lnTo>
                    <a:lnTo>
                      <a:pt x="2808" y="7136"/>
                    </a:lnTo>
                    <a:lnTo>
                      <a:pt x="3120" y="7195"/>
                    </a:lnTo>
                    <a:lnTo>
                      <a:pt x="3452" y="7234"/>
                    </a:lnTo>
                    <a:lnTo>
                      <a:pt x="4095" y="7234"/>
                    </a:lnTo>
                    <a:lnTo>
                      <a:pt x="4407" y="7214"/>
                    </a:lnTo>
                    <a:lnTo>
                      <a:pt x="4739" y="7175"/>
                    </a:lnTo>
                    <a:lnTo>
                      <a:pt x="5129" y="7098"/>
                    </a:lnTo>
                    <a:lnTo>
                      <a:pt x="5499" y="6981"/>
                    </a:lnTo>
                    <a:lnTo>
                      <a:pt x="5869" y="6844"/>
                    </a:lnTo>
                    <a:lnTo>
                      <a:pt x="6064" y="6747"/>
                    </a:lnTo>
                    <a:lnTo>
                      <a:pt x="6240" y="6649"/>
                    </a:lnTo>
                    <a:lnTo>
                      <a:pt x="6591" y="6415"/>
                    </a:lnTo>
                    <a:lnTo>
                      <a:pt x="6942" y="6103"/>
                    </a:lnTo>
                    <a:lnTo>
                      <a:pt x="7273" y="5772"/>
                    </a:lnTo>
                    <a:lnTo>
                      <a:pt x="7585" y="5382"/>
                    </a:lnTo>
                    <a:lnTo>
                      <a:pt x="7722" y="5187"/>
                    </a:lnTo>
                    <a:lnTo>
                      <a:pt x="7858" y="4972"/>
                    </a:lnTo>
                    <a:lnTo>
                      <a:pt x="7975" y="4758"/>
                    </a:lnTo>
                    <a:lnTo>
                      <a:pt x="8073" y="4543"/>
                    </a:lnTo>
                    <a:lnTo>
                      <a:pt x="8170" y="4329"/>
                    </a:lnTo>
                    <a:lnTo>
                      <a:pt x="8229" y="4114"/>
                    </a:lnTo>
                    <a:lnTo>
                      <a:pt x="8287" y="3900"/>
                    </a:lnTo>
                    <a:lnTo>
                      <a:pt x="8307" y="3685"/>
                    </a:lnTo>
                    <a:lnTo>
                      <a:pt x="8307" y="3471"/>
                    </a:lnTo>
                    <a:lnTo>
                      <a:pt x="8287" y="3276"/>
                    </a:lnTo>
                    <a:lnTo>
                      <a:pt x="8229" y="3061"/>
                    </a:lnTo>
                    <a:lnTo>
                      <a:pt x="8151" y="2866"/>
                    </a:lnTo>
                    <a:lnTo>
                      <a:pt x="8053" y="2652"/>
                    </a:lnTo>
                    <a:lnTo>
                      <a:pt x="7936" y="2457"/>
                    </a:lnTo>
                    <a:lnTo>
                      <a:pt x="7800" y="2262"/>
                    </a:lnTo>
                    <a:lnTo>
                      <a:pt x="7663" y="2067"/>
                    </a:lnTo>
                    <a:lnTo>
                      <a:pt x="7351" y="1696"/>
                    </a:lnTo>
                    <a:lnTo>
                      <a:pt x="7020" y="1345"/>
                    </a:lnTo>
                    <a:lnTo>
                      <a:pt x="6708" y="1053"/>
                    </a:lnTo>
                    <a:lnTo>
                      <a:pt x="6396" y="780"/>
                    </a:lnTo>
                    <a:lnTo>
                      <a:pt x="6142" y="585"/>
                    </a:lnTo>
                    <a:lnTo>
                      <a:pt x="5850" y="390"/>
                    </a:lnTo>
                    <a:lnTo>
                      <a:pt x="5558" y="234"/>
                    </a:lnTo>
                    <a:lnTo>
                      <a:pt x="5402" y="156"/>
                    </a:lnTo>
                    <a:lnTo>
                      <a:pt x="5246" y="117"/>
                    </a:lnTo>
                    <a:lnTo>
                      <a:pt x="4953" y="39"/>
                    </a:lnTo>
                    <a:lnTo>
                      <a:pt x="4661" y="20"/>
                    </a:lnTo>
                    <a:lnTo>
                      <a:pt x="4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482;p48"/>
              <p:cNvSpPr/>
              <p:nvPr/>
            </p:nvSpPr>
            <p:spPr>
              <a:xfrm>
                <a:off x="3480868" y="7619096"/>
                <a:ext cx="141717" cy="17889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5909" extrusionOk="0">
                    <a:moveTo>
                      <a:pt x="2165" y="1"/>
                    </a:moveTo>
                    <a:lnTo>
                      <a:pt x="1970" y="40"/>
                    </a:lnTo>
                    <a:lnTo>
                      <a:pt x="1775" y="118"/>
                    </a:lnTo>
                    <a:lnTo>
                      <a:pt x="1619" y="196"/>
                    </a:lnTo>
                    <a:lnTo>
                      <a:pt x="1482" y="332"/>
                    </a:lnTo>
                    <a:lnTo>
                      <a:pt x="1424" y="410"/>
                    </a:lnTo>
                    <a:lnTo>
                      <a:pt x="1365" y="488"/>
                    </a:lnTo>
                    <a:lnTo>
                      <a:pt x="1326" y="566"/>
                    </a:lnTo>
                    <a:lnTo>
                      <a:pt x="1287" y="663"/>
                    </a:lnTo>
                    <a:lnTo>
                      <a:pt x="1268" y="858"/>
                    </a:lnTo>
                    <a:lnTo>
                      <a:pt x="1287" y="1034"/>
                    </a:lnTo>
                    <a:lnTo>
                      <a:pt x="1346" y="1229"/>
                    </a:lnTo>
                    <a:lnTo>
                      <a:pt x="1424" y="1424"/>
                    </a:lnTo>
                    <a:lnTo>
                      <a:pt x="1521" y="1599"/>
                    </a:lnTo>
                    <a:lnTo>
                      <a:pt x="1638" y="1775"/>
                    </a:lnTo>
                    <a:lnTo>
                      <a:pt x="1755" y="1931"/>
                    </a:lnTo>
                    <a:lnTo>
                      <a:pt x="1755" y="1931"/>
                    </a:lnTo>
                    <a:lnTo>
                      <a:pt x="1560" y="1892"/>
                    </a:lnTo>
                    <a:lnTo>
                      <a:pt x="1365" y="1853"/>
                    </a:lnTo>
                    <a:lnTo>
                      <a:pt x="1170" y="1872"/>
                    </a:lnTo>
                    <a:lnTo>
                      <a:pt x="995" y="1911"/>
                    </a:lnTo>
                    <a:lnTo>
                      <a:pt x="800" y="1989"/>
                    </a:lnTo>
                    <a:lnTo>
                      <a:pt x="644" y="2087"/>
                    </a:lnTo>
                    <a:lnTo>
                      <a:pt x="508" y="2223"/>
                    </a:lnTo>
                    <a:lnTo>
                      <a:pt x="410" y="2379"/>
                    </a:lnTo>
                    <a:lnTo>
                      <a:pt x="371" y="2477"/>
                    </a:lnTo>
                    <a:lnTo>
                      <a:pt x="352" y="2574"/>
                    </a:lnTo>
                    <a:lnTo>
                      <a:pt x="332" y="2750"/>
                    </a:lnTo>
                    <a:lnTo>
                      <a:pt x="371" y="2945"/>
                    </a:lnTo>
                    <a:lnTo>
                      <a:pt x="430" y="3140"/>
                    </a:lnTo>
                    <a:lnTo>
                      <a:pt x="547" y="3296"/>
                    </a:lnTo>
                    <a:lnTo>
                      <a:pt x="683" y="3413"/>
                    </a:lnTo>
                    <a:lnTo>
                      <a:pt x="761" y="3471"/>
                    </a:lnTo>
                    <a:lnTo>
                      <a:pt x="839" y="3510"/>
                    </a:lnTo>
                    <a:lnTo>
                      <a:pt x="917" y="3530"/>
                    </a:lnTo>
                    <a:lnTo>
                      <a:pt x="1014" y="3549"/>
                    </a:lnTo>
                    <a:lnTo>
                      <a:pt x="742" y="3822"/>
                    </a:lnTo>
                    <a:lnTo>
                      <a:pt x="488" y="4115"/>
                    </a:lnTo>
                    <a:lnTo>
                      <a:pt x="274" y="4446"/>
                    </a:lnTo>
                    <a:lnTo>
                      <a:pt x="98" y="4797"/>
                    </a:lnTo>
                    <a:lnTo>
                      <a:pt x="40" y="4953"/>
                    </a:lnTo>
                    <a:lnTo>
                      <a:pt x="1" y="5129"/>
                    </a:lnTo>
                    <a:lnTo>
                      <a:pt x="1" y="5285"/>
                    </a:lnTo>
                    <a:lnTo>
                      <a:pt x="20" y="5441"/>
                    </a:lnTo>
                    <a:lnTo>
                      <a:pt x="59" y="5519"/>
                    </a:lnTo>
                    <a:lnTo>
                      <a:pt x="98" y="5597"/>
                    </a:lnTo>
                    <a:lnTo>
                      <a:pt x="196" y="5714"/>
                    </a:lnTo>
                    <a:lnTo>
                      <a:pt x="332" y="5792"/>
                    </a:lnTo>
                    <a:lnTo>
                      <a:pt x="469" y="5850"/>
                    </a:lnTo>
                    <a:lnTo>
                      <a:pt x="644" y="5889"/>
                    </a:lnTo>
                    <a:lnTo>
                      <a:pt x="819" y="5909"/>
                    </a:lnTo>
                    <a:lnTo>
                      <a:pt x="995" y="5909"/>
                    </a:lnTo>
                    <a:lnTo>
                      <a:pt x="1151" y="5870"/>
                    </a:lnTo>
                    <a:lnTo>
                      <a:pt x="1326" y="5831"/>
                    </a:lnTo>
                    <a:lnTo>
                      <a:pt x="1502" y="5772"/>
                    </a:lnTo>
                    <a:lnTo>
                      <a:pt x="1853" y="5636"/>
                    </a:lnTo>
                    <a:lnTo>
                      <a:pt x="2165" y="5460"/>
                    </a:lnTo>
                    <a:lnTo>
                      <a:pt x="2457" y="5246"/>
                    </a:lnTo>
                    <a:lnTo>
                      <a:pt x="2750" y="4992"/>
                    </a:lnTo>
                    <a:lnTo>
                      <a:pt x="3003" y="4739"/>
                    </a:lnTo>
                    <a:lnTo>
                      <a:pt x="3257" y="4446"/>
                    </a:lnTo>
                    <a:lnTo>
                      <a:pt x="3491" y="4173"/>
                    </a:lnTo>
                    <a:lnTo>
                      <a:pt x="3705" y="3881"/>
                    </a:lnTo>
                    <a:lnTo>
                      <a:pt x="3900" y="3588"/>
                    </a:lnTo>
                    <a:lnTo>
                      <a:pt x="4095" y="3276"/>
                    </a:lnTo>
                    <a:lnTo>
                      <a:pt x="4271" y="2945"/>
                    </a:lnTo>
                    <a:lnTo>
                      <a:pt x="4427" y="2613"/>
                    </a:lnTo>
                    <a:lnTo>
                      <a:pt x="4544" y="2262"/>
                    </a:lnTo>
                    <a:lnTo>
                      <a:pt x="4641" y="1931"/>
                    </a:lnTo>
                    <a:lnTo>
                      <a:pt x="4661" y="1755"/>
                    </a:lnTo>
                    <a:lnTo>
                      <a:pt x="4680" y="1580"/>
                    </a:lnTo>
                    <a:lnTo>
                      <a:pt x="4661" y="1424"/>
                    </a:lnTo>
                    <a:lnTo>
                      <a:pt x="4641" y="1268"/>
                    </a:lnTo>
                    <a:lnTo>
                      <a:pt x="4583" y="1131"/>
                    </a:lnTo>
                    <a:lnTo>
                      <a:pt x="4505" y="995"/>
                    </a:lnTo>
                    <a:lnTo>
                      <a:pt x="4407" y="858"/>
                    </a:lnTo>
                    <a:lnTo>
                      <a:pt x="4290" y="741"/>
                    </a:lnTo>
                    <a:lnTo>
                      <a:pt x="4154" y="644"/>
                    </a:lnTo>
                    <a:lnTo>
                      <a:pt x="4017" y="546"/>
                    </a:lnTo>
                    <a:lnTo>
                      <a:pt x="3725" y="371"/>
                    </a:lnTo>
                    <a:lnTo>
                      <a:pt x="3393" y="215"/>
                    </a:lnTo>
                    <a:lnTo>
                      <a:pt x="3081" y="118"/>
                    </a:lnTo>
                    <a:lnTo>
                      <a:pt x="2789" y="40"/>
                    </a:lnTo>
                    <a:lnTo>
                      <a:pt x="25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483;p48"/>
              <p:cNvSpPr/>
              <p:nvPr/>
            </p:nvSpPr>
            <p:spPr>
              <a:xfrm>
                <a:off x="4007432" y="7645646"/>
                <a:ext cx="320552" cy="315284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414" extrusionOk="0">
                    <a:moveTo>
                      <a:pt x="4485" y="1"/>
                    </a:moveTo>
                    <a:lnTo>
                      <a:pt x="4095" y="79"/>
                    </a:lnTo>
                    <a:lnTo>
                      <a:pt x="3724" y="196"/>
                    </a:lnTo>
                    <a:lnTo>
                      <a:pt x="3334" y="332"/>
                    </a:lnTo>
                    <a:lnTo>
                      <a:pt x="2983" y="488"/>
                    </a:lnTo>
                    <a:lnTo>
                      <a:pt x="2632" y="683"/>
                    </a:lnTo>
                    <a:lnTo>
                      <a:pt x="2301" y="898"/>
                    </a:lnTo>
                    <a:lnTo>
                      <a:pt x="1989" y="1132"/>
                    </a:lnTo>
                    <a:lnTo>
                      <a:pt x="1677" y="1385"/>
                    </a:lnTo>
                    <a:lnTo>
                      <a:pt x="1365" y="1717"/>
                    </a:lnTo>
                    <a:lnTo>
                      <a:pt x="1092" y="2048"/>
                    </a:lnTo>
                    <a:lnTo>
                      <a:pt x="839" y="2419"/>
                    </a:lnTo>
                    <a:lnTo>
                      <a:pt x="605" y="2809"/>
                    </a:lnTo>
                    <a:lnTo>
                      <a:pt x="429" y="3199"/>
                    </a:lnTo>
                    <a:lnTo>
                      <a:pt x="254" y="3608"/>
                    </a:lnTo>
                    <a:lnTo>
                      <a:pt x="137" y="4037"/>
                    </a:lnTo>
                    <a:lnTo>
                      <a:pt x="59" y="4486"/>
                    </a:lnTo>
                    <a:lnTo>
                      <a:pt x="0" y="4876"/>
                    </a:lnTo>
                    <a:lnTo>
                      <a:pt x="0" y="5285"/>
                    </a:lnTo>
                    <a:lnTo>
                      <a:pt x="20" y="5695"/>
                    </a:lnTo>
                    <a:lnTo>
                      <a:pt x="78" y="6084"/>
                    </a:lnTo>
                    <a:lnTo>
                      <a:pt x="176" y="6494"/>
                    </a:lnTo>
                    <a:lnTo>
                      <a:pt x="293" y="6864"/>
                    </a:lnTo>
                    <a:lnTo>
                      <a:pt x="449" y="7254"/>
                    </a:lnTo>
                    <a:lnTo>
                      <a:pt x="624" y="7625"/>
                    </a:lnTo>
                    <a:lnTo>
                      <a:pt x="819" y="7956"/>
                    </a:lnTo>
                    <a:lnTo>
                      <a:pt x="1034" y="8307"/>
                    </a:lnTo>
                    <a:lnTo>
                      <a:pt x="1248" y="8639"/>
                    </a:lnTo>
                    <a:lnTo>
                      <a:pt x="1502" y="8951"/>
                    </a:lnTo>
                    <a:lnTo>
                      <a:pt x="1794" y="9263"/>
                    </a:lnTo>
                    <a:lnTo>
                      <a:pt x="2086" y="9536"/>
                    </a:lnTo>
                    <a:lnTo>
                      <a:pt x="2398" y="9770"/>
                    </a:lnTo>
                    <a:lnTo>
                      <a:pt x="2574" y="9887"/>
                    </a:lnTo>
                    <a:lnTo>
                      <a:pt x="2749" y="9984"/>
                    </a:lnTo>
                    <a:lnTo>
                      <a:pt x="2983" y="10082"/>
                    </a:lnTo>
                    <a:lnTo>
                      <a:pt x="3198" y="10179"/>
                    </a:lnTo>
                    <a:lnTo>
                      <a:pt x="3432" y="10257"/>
                    </a:lnTo>
                    <a:lnTo>
                      <a:pt x="3685" y="10316"/>
                    </a:lnTo>
                    <a:lnTo>
                      <a:pt x="3919" y="10355"/>
                    </a:lnTo>
                    <a:lnTo>
                      <a:pt x="4173" y="10394"/>
                    </a:lnTo>
                    <a:lnTo>
                      <a:pt x="4426" y="10413"/>
                    </a:lnTo>
                    <a:lnTo>
                      <a:pt x="4660" y="10413"/>
                    </a:lnTo>
                    <a:lnTo>
                      <a:pt x="5089" y="10394"/>
                    </a:lnTo>
                    <a:lnTo>
                      <a:pt x="5499" y="10335"/>
                    </a:lnTo>
                    <a:lnTo>
                      <a:pt x="5928" y="10257"/>
                    </a:lnTo>
                    <a:lnTo>
                      <a:pt x="6337" y="10160"/>
                    </a:lnTo>
                    <a:lnTo>
                      <a:pt x="6727" y="10023"/>
                    </a:lnTo>
                    <a:lnTo>
                      <a:pt x="7137" y="9848"/>
                    </a:lnTo>
                    <a:lnTo>
                      <a:pt x="7507" y="9653"/>
                    </a:lnTo>
                    <a:lnTo>
                      <a:pt x="7877" y="9438"/>
                    </a:lnTo>
                    <a:lnTo>
                      <a:pt x="8228" y="9204"/>
                    </a:lnTo>
                    <a:lnTo>
                      <a:pt x="8579" y="8931"/>
                    </a:lnTo>
                    <a:lnTo>
                      <a:pt x="8891" y="8658"/>
                    </a:lnTo>
                    <a:lnTo>
                      <a:pt x="9184" y="8346"/>
                    </a:lnTo>
                    <a:lnTo>
                      <a:pt x="9457" y="8034"/>
                    </a:lnTo>
                    <a:lnTo>
                      <a:pt x="9710" y="7703"/>
                    </a:lnTo>
                    <a:lnTo>
                      <a:pt x="9925" y="7352"/>
                    </a:lnTo>
                    <a:lnTo>
                      <a:pt x="10100" y="6981"/>
                    </a:lnTo>
                    <a:lnTo>
                      <a:pt x="10256" y="6611"/>
                    </a:lnTo>
                    <a:lnTo>
                      <a:pt x="10373" y="6279"/>
                    </a:lnTo>
                    <a:lnTo>
                      <a:pt x="10471" y="5928"/>
                    </a:lnTo>
                    <a:lnTo>
                      <a:pt x="10529" y="5578"/>
                    </a:lnTo>
                    <a:lnTo>
                      <a:pt x="10568" y="5246"/>
                    </a:lnTo>
                    <a:lnTo>
                      <a:pt x="10588" y="4876"/>
                    </a:lnTo>
                    <a:lnTo>
                      <a:pt x="10588" y="4525"/>
                    </a:lnTo>
                    <a:lnTo>
                      <a:pt x="10568" y="4193"/>
                    </a:lnTo>
                    <a:lnTo>
                      <a:pt x="10510" y="3842"/>
                    </a:lnTo>
                    <a:lnTo>
                      <a:pt x="10451" y="3491"/>
                    </a:lnTo>
                    <a:lnTo>
                      <a:pt x="10354" y="3160"/>
                    </a:lnTo>
                    <a:lnTo>
                      <a:pt x="10217" y="2828"/>
                    </a:lnTo>
                    <a:lnTo>
                      <a:pt x="10081" y="2516"/>
                    </a:lnTo>
                    <a:lnTo>
                      <a:pt x="9905" y="2204"/>
                    </a:lnTo>
                    <a:lnTo>
                      <a:pt x="9710" y="1912"/>
                    </a:lnTo>
                    <a:lnTo>
                      <a:pt x="9496" y="1639"/>
                    </a:lnTo>
                    <a:lnTo>
                      <a:pt x="9242" y="1385"/>
                    </a:lnTo>
                    <a:lnTo>
                      <a:pt x="9008" y="1171"/>
                    </a:lnTo>
                    <a:lnTo>
                      <a:pt x="8774" y="956"/>
                    </a:lnTo>
                    <a:lnTo>
                      <a:pt x="8501" y="781"/>
                    </a:lnTo>
                    <a:lnTo>
                      <a:pt x="8228" y="625"/>
                    </a:lnTo>
                    <a:lnTo>
                      <a:pt x="7955" y="488"/>
                    </a:lnTo>
                    <a:lnTo>
                      <a:pt x="7644" y="352"/>
                    </a:lnTo>
                    <a:lnTo>
                      <a:pt x="7351" y="274"/>
                    </a:lnTo>
                    <a:lnTo>
                      <a:pt x="7039" y="196"/>
                    </a:lnTo>
                    <a:lnTo>
                      <a:pt x="6688" y="137"/>
                    </a:lnTo>
                    <a:lnTo>
                      <a:pt x="6064" y="137"/>
                    </a:lnTo>
                    <a:lnTo>
                      <a:pt x="5772" y="176"/>
                    </a:lnTo>
                    <a:lnTo>
                      <a:pt x="5499" y="215"/>
                    </a:lnTo>
                    <a:lnTo>
                      <a:pt x="5148" y="293"/>
                    </a:lnTo>
                    <a:lnTo>
                      <a:pt x="4972" y="352"/>
                    </a:lnTo>
                    <a:lnTo>
                      <a:pt x="4816" y="410"/>
                    </a:lnTo>
                    <a:lnTo>
                      <a:pt x="4680" y="488"/>
                    </a:lnTo>
                    <a:lnTo>
                      <a:pt x="4641" y="527"/>
                    </a:lnTo>
                    <a:lnTo>
                      <a:pt x="4602" y="566"/>
                    </a:lnTo>
                    <a:lnTo>
                      <a:pt x="4738" y="371"/>
                    </a:lnTo>
                    <a:lnTo>
                      <a:pt x="4758" y="313"/>
                    </a:lnTo>
                    <a:lnTo>
                      <a:pt x="4758" y="235"/>
                    </a:lnTo>
                    <a:lnTo>
                      <a:pt x="4758" y="176"/>
                    </a:lnTo>
                    <a:lnTo>
                      <a:pt x="4738" y="118"/>
                    </a:lnTo>
                    <a:lnTo>
                      <a:pt x="4699" y="79"/>
                    </a:lnTo>
                    <a:lnTo>
                      <a:pt x="4641" y="40"/>
                    </a:lnTo>
                    <a:lnTo>
                      <a:pt x="4582" y="20"/>
                    </a:lnTo>
                    <a:lnTo>
                      <a:pt x="4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484;p48"/>
              <p:cNvSpPr/>
              <p:nvPr/>
            </p:nvSpPr>
            <p:spPr>
              <a:xfrm>
                <a:off x="4007432" y="7645646"/>
                <a:ext cx="320552" cy="315284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414" fill="none" extrusionOk="0">
                    <a:moveTo>
                      <a:pt x="4524" y="1"/>
                    </a:moveTo>
                    <a:lnTo>
                      <a:pt x="4524" y="1"/>
                    </a:lnTo>
                    <a:lnTo>
                      <a:pt x="4485" y="1"/>
                    </a:lnTo>
                    <a:lnTo>
                      <a:pt x="4485" y="1"/>
                    </a:lnTo>
                    <a:lnTo>
                      <a:pt x="4095" y="79"/>
                    </a:lnTo>
                    <a:lnTo>
                      <a:pt x="3724" y="196"/>
                    </a:lnTo>
                    <a:lnTo>
                      <a:pt x="3334" y="332"/>
                    </a:lnTo>
                    <a:lnTo>
                      <a:pt x="2983" y="488"/>
                    </a:lnTo>
                    <a:lnTo>
                      <a:pt x="2632" y="683"/>
                    </a:lnTo>
                    <a:lnTo>
                      <a:pt x="2301" y="898"/>
                    </a:lnTo>
                    <a:lnTo>
                      <a:pt x="1989" y="1132"/>
                    </a:lnTo>
                    <a:lnTo>
                      <a:pt x="1677" y="1385"/>
                    </a:lnTo>
                    <a:lnTo>
                      <a:pt x="1677" y="1385"/>
                    </a:lnTo>
                    <a:lnTo>
                      <a:pt x="1365" y="1717"/>
                    </a:lnTo>
                    <a:lnTo>
                      <a:pt x="1092" y="2048"/>
                    </a:lnTo>
                    <a:lnTo>
                      <a:pt x="839" y="2419"/>
                    </a:lnTo>
                    <a:lnTo>
                      <a:pt x="605" y="2809"/>
                    </a:lnTo>
                    <a:lnTo>
                      <a:pt x="429" y="3199"/>
                    </a:lnTo>
                    <a:lnTo>
                      <a:pt x="254" y="3608"/>
                    </a:lnTo>
                    <a:lnTo>
                      <a:pt x="137" y="4037"/>
                    </a:lnTo>
                    <a:lnTo>
                      <a:pt x="59" y="4486"/>
                    </a:lnTo>
                    <a:lnTo>
                      <a:pt x="59" y="4486"/>
                    </a:lnTo>
                    <a:lnTo>
                      <a:pt x="0" y="4876"/>
                    </a:lnTo>
                    <a:lnTo>
                      <a:pt x="0" y="5285"/>
                    </a:lnTo>
                    <a:lnTo>
                      <a:pt x="20" y="5695"/>
                    </a:lnTo>
                    <a:lnTo>
                      <a:pt x="78" y="6084"/>
                    </a:lnTo>
                    <a:lnTo>
                      <a:pt x="176" y="6494"/>
                    </a:lnTo>
                    <a:lnTo>
                      <a:pt x="293" y="6864"/>
                    </a:lnTo>
                    <a:lnTo>
                      <a:pt x="449" y="7254"/>
                    </a:lnTo>
                    <a:lnTo>
                      <a:pt x="624" y="7625"/>
                    </a:lnTo>
                    <a:lnTo>
                      <a:pt x="624" y="7625"/>
                    </a:lnTo>
                    <a:lnTo>
                      <a:pt x="819" y="7956"/>
                    </a:lnTo>
                    <a:lnTo>
                      <a:pt x="1034" y="8307"/>
                    </a:lnTo>
                    <a:lnTo>
                      <a:pt x="1248" y="8639"/>
                    </a:lnTo>
                    <a:lnTo>
                      <a:pt x="1502" y="8951"/>
                    </a:lnTo>
                    <a:lnTo>
                      <a:pt x="1794" y="9263"/>
                    </a:lnTo>
                    <a:lnTo>
                      <a:pt x="2086" y="9536"/>
                    </a:lnTo>
                    <a:lnTo>
                      <a:pt x="2398" y="9770"/>
                    </a:lnTo>
                    <a:lnTo>
                      <a:pt x="2574" y="9887"/>
                    </a:lnTo>
                    <a:lnTo>
                      <a:pt x="2749" y="9984"/>
                    </a:lnTo>
                    <a:lnTo>
                      <a:pt x="2749" y="9984"/>
                    </a:lnTo>
                    <a:lnTo>
                      <a:pt x="2983" y="10082"/>
                    </a:lnTo>
                    <a:lnTo>
                      <a:pt x="3198" y="10179"/>
                    </a:lnTo>
                    <a:lnTo>
                      <a:pt x="3432" y="10257"/>
                    </a:lnTo>
                    <a:lnTo>
                      <a:pt x="3685" y="10316"/>
                    </a:lnTo>
                    <a:lnTo>
                      <a:pt x="3685" y="10316"/>
                    </a:lnTo>
                    <a:lnTo>
                      <a:pt x="3919" y="10355"/>
                    </a:lnTo>
                    <a:lnTo>
                      <a:pt x="4173" y="10394"/>
                    </a:lnTo>
                    <a:lnTo>
                      <a:pt x="4426" y="10413"/>
                    </a:lnTo>
                    <a:lnTo>
                      <a:pt x="4660" y="10413"/>
                    </a:lnTo>
                    <a:lnTo>
                      <a:pt x="4660" y="10413"/>
                    </a:lnTo>
                    <a:lnTo>
                      <a:pt x="5089" y="10394"/>
                    </a:lnTo>
                    <a:lnTo>
                      <a:pt x="5499" y="10335"/>
                    </a:lnTo>
                    <a:lnTo>
                      <a:pt x="5928" y="10257"/>
                    </a:lnTo>
                    <a:lnTo>
                      <a:pt x="6337" y="10160"/>
                    </a:lnTo>
                    <a:lnTo>
                      <a:pt x="6727" y="10023"/>
                    </a:lnTo>
                    <a:lnTo>
                      <a:pt x="7137" y="9848"/>
                    </a:lnTo>
                    <a:lnTo>
                      <a:pt x="7507" y="9653"/>
                    </a:lnTo>
                    <a:lnTo>
                      <a:pt x="7877" y="9438"/>
                    </a:lnTo>
                    <a:lnTo>
                      <a:pt x="8228" y="9204"/>
                    </a:lnTo>
                    <a:lnTo>
                      <a:pt x="8579" y="8931"/>
                    </a:lnTo>
                    <a:lnTo>
                      <a:pt x="8891" y="8658"/>
                    </a:lnTo>
                    <a:lnTo>
                      <a:pt x="9184" y="8346"/>
                    </a:lnTo>
                    <a:lnTo>
                      <a:pt x="9457" y="8034"/>
                    </a:lnTo>
                    <a:lnTo>
                      <a:pt x="9710" y="7703"/>
                    </a:lnTo>
                    <a:lnTo>
                      <a:pt x="9925" y="7352"/>
                    </a:lnTo>
                    <a:lnTo>
                      <a:pt x="10100" y="6981"/>
                    </a:lnTo>
                    <a:lnTo>
                      <a:pt x="10100" y="6981"/>
                    </a:lnTo>
                    <a:lnTo>
                      <a:pt x="10256" y="6611"/>
                    </a:lnTo>
                    <a:lnTo>
                      <a:pt x="10256" y="6611"/>
                    </a:lnTo>
                    <a:lnTo>
                      <a:pt x="10373" y="6279"/>
                    </a:lnTo>
                    <a:lnTo>
                      <a:pt x="10471" y="5928"/>
                    </a:lnTo>
                    <a:lnTo>
                      <a:pt x="10529" y="5578"/>
                    </a:lnTo>
                    <a:lnTo>
                      <a:pt x="10568" y="5246"/>
                    </a:lnTo>
                    <a:lnTo>
                      <a:pt x="10588" y="4876"/>
                    </a:lnTo>
                    <a:lnTo>
                      <a:pt x="10588" y="4525"/>
                    </a:lnTo>
                    <a:lnTo>
                      <a:pt x="10568" y="4193"/>
                    </a:lnTo>
                    <a:lnTo>
                      <a:pt x="10510" y="3842"/>
                    </a:lnTo>
                    <a:lnTo>
                      <a:pt x="10451" y="3491"/>
                    </a:lnTo>
                    <a:lnTo>
                      <a:pt x="10354" y="3160"/>
                    </a:lnTo>
                    <a:lnTo>
                      <a:pt x="10217" y="2828"/>
                    </a:lnTo>
                    <a:lnTo>
                      <a:pt x="10081" y="2516"/>
                    </a:lnTo>
                    <a:lnTo>
                      <a:pt x="9905" y="2204"/>
                    </a:lnTo>
                    <a:lnTo>
                      <a:pt x="9710" y="1912"/>
                    </a:lnTo>
                    <a:lnTo>
                      <a:pt x="9496" y="1639"/>
                    </a:lnTo>
                    <a:lnTo>
                      <a:pt x="9242" y="1385"/>
                    </a:lnTo>
                    <a:lnTo>
                      <a:pt x="9242" y="1385"/>
                    </a:lnTo>
                    <a:lnTo>
                      <a:pt x="9008" y="1171"/>
                    </a:lnTo>
                    <a:lnTo>
                      <a:pt x="8774" y="956"/>
                    </a:lnTo>
                    <a:lnTo>
                      <a:pt x="8501" y="781"/>
                    </a:lnTo>
                    <a:lnTo>
                      <a:pt x="8228" y="625"/>
                    </a:lnTo>
                    <a:lnTo>
                      <a:pt x="7955" y="488"/>
                    </a:lnTo>
                    <a:lnTo>
                      <a:pt x="7644" y="352"/>
                    </a:lnTo>
                    <a:lnTo>
                      <a:pt x="7351" y="274"/>
                    </a:lnTo>
                    <a:lnTo>
                      <a:pt x="7039" y="196"/>
                    </a:lnTo>
                    <a:lnTo>
                      <a:pt x="7039" y="196"/>
                    </a:lnTo>
                    <a:lnTo>
                      <a:pt x="6688" y="137"/>
                    </a:lnTo>
                    <a:lnTo>
                      <a:pt x="6337" y="137"/>
                    </a:lnTo>
                    <a:lnTo>
                      <a:pt x="6337" y="137"/>
                    </a:lnTo>
                    <a:lnTo>
                      <a:pt x="6064" y="137"/>
                    </a:lnTo>
                    <a:lnTo>
                      <a:pt x="5772" y="176"/>
                    </a:lnTo>
                    <a:lnTo>
                      <a:pt x="5772" y="176"/>
                    </a:lnTo>
                    <a:lnTo>
                      <a:pt x="5499" y="215"/>
                    </a:lnTo>
                    <a:lnTo>
                      <a:pt x="5148" y="293"/>
                    </a:lnTo>
                    <a:lnTo>
                      <a:pt x="4972" y="352"/>
                    </a:lnTo>
                    <a:lnTo>
                      <a:pt x="4816" y="410"/>
                    </a:lnTo>
                    <a:lnTo>
                      <a:pt x="4680" y="488"/>
                    </a:lnTo>
                    <a:lnTo>
                      <a:pt x="4641" y="527"/>
                    </a:lnTo>
                    <a:lnTo>
                      <a:pt x="4602" y="566"/>
                    </a:lnTo>
                    <a:lnTo>
                      <a:pt x="4602" y="566"/>
                    </a:lnTo>
                    <a:lnTo>
                      <a:pt x="4738" y="371"/>
                    </a:lnTo>
                    <a:lnTo>
                      <a:pt x="4738" y="371"/>
                    </a:lnTo>
                    <a:lnTo>
                      <a:pt x="4758" y="313"/>
                    </a:lnTo>
                    <a:lnTo>
                      <a:pt x="4758" y="235"/>
                    </a:lnTo>
                    <a:lnTo>
                      <a:pt x="4758" y="176"/>
                    </a:lnTo>
                    <a:lnTo>
                      <a:pt x="4738" y="118"/>
                    </a:lnTo>
                    <a:lnTo>
                      <a:pt x="4699" y="79"/>
                    </a:lnTo>
                    <a:lnTo>
                      <a:pt x="4641" y="40"/>
                    </a:lnTo>
                    <a:lnTo>
                      <a:pt x="4582" y="20"/>
                    </a:lnTo>
                    <a:lnTo>
                      <a:pt x="45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485;p48"/>
              <p:cNvSpPr/>
              <p:nvPr/>
            </p:nvSpPr>
            <p:spPr>
              <a:xfrm>
                <a:off x="3505663" y="7758419"/>
                <a:ext cx="32530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218" extrusionOk="0">
                    <a:moveTo>
                      <a:pt x="5090" y="0"/>
                    </a:moveTo>
                    <a:lnTo>
                      <a:pt x="4700" y="39"/>
                    </a:lnTo>
                    <a:lnTo>
                      <a:pt x="4310" y="117"/>
                    </a:lnTo>
                    <a:lnTo>
                      <a:pt x="3939" y="215"/>
                    </a:lnTo>
                    <a:lnTo>
                      <a:pt x="3881" y="234"/>
                    </a:lnTo>
                    <a:lnTo>
                      <a:pt x="3822" y="293"/>
                    </a:lnTo>
                    <a:lnTo>
                      <a:pt x="3783" y="332"/>
                    </a:lnTo>
                    <a:lnTo>
                      <a:pt x="3783" y="410"/>
                    </a:lnTo>
                    <a:lnTo>
                      <a:pt x="3764" y="468"/>
                    </a:lnTo>
                    <a:lnTo>
                      <a:pt x="3783" y="527"/>
                    </a:lnTo>
                    <a:lnTo>
                      <a:pt x="3822" y="585"/>
                    </a:lnTo>
                    <a:lnTo>
                      <a:pt x="3881" y="644"/>
                    </a:lnTo>
                    <a:lnTo>
                      <a:pt x="4076" y="780"/>
                    </a:lnTo>
                    <a:lnTo>
                      <a:pt x="4076" y="780"/>
                    </a:lnTo>
                    <a:lnTo>
                      <a:pt x="3978" y="741"/>
                    </a:lnTo>
                    <a:lnTo>
                      <a:pt x="3842" y="722"/>
                    </a:lnTo>
                    <a:lnTo>
                      <a:pt x="3569" y="741"/>
                    </a:lnTo>
                    <a:lnTo>
                      <a:pt x="3296" y="800"/>
                    </a:lnTo>
                    <a:lnTo>
                      <a:pt x="2847" y="917"/>
                    </a:lnTo>
                    <a:lnTo>
                      <a:pt x="2555" y="1034"/>
                    </a:lnTo>
                    <a:lnTo>
                      <a:pt x="2262" y="1151"/>
                    </a:lnTo>
                    <a:lnTo>
                      <a:pt x="1989" y="1307"/>
                    </a:lnTo>
                    <a:lnTo>
                      <a:pt x="1716" y="1482"/>
                    </a:lnTo>
                    <a:lnTo>
                      <a:pt x="1482" y="1697"/>
                    </a:lnTo>
                    <a:lnTo>
                      <a:pt x="1248" y="1911"/>
                    </a:lnTo>
                    <a:lnTo>
                      <a:pt x="1034" y="2145"/>
                    </a:lnTo>
                    <a:lnTo>
                      <a:pt x="839" y="2398"/>
                    </a:lnTo>
                    <a:lnTo>
                      <a:pt x="663" y="2652"/>
                    </a:lnTo>
                    <a:lnTo>
                      <a:pt x="507" y="2925"/>
                    </a:lnTo>
                    <a:lnTo>
                      <a:pt x="371" y="3217"/>
                    </a:lnTo>
                    <a:lnTo>
                      <a:pt x="254" y="3510"/>
                    </a:lnTo>
                    <a:lnTo>
                      <a:pt x="137" y="3861"/>
                    </a:lnTo>
                    <a:lnTo>
                      <a:pt x="59" y="4212"/>
                    </a:lnTo>
                    <a:lnTo>
                      <a:pt x="20" y="4563"/>
                    </a:lnTo>
                    <a:lnTo>
                      <a:pt x="0" y="4914"/>
                    </a:lnTo>
                    <a:lnTo>
                      <a:pt x="0" y="5245"/>
                    </a:lnTo>
                    <a:lnTo>
                      <a:pt x="39" y="5596"/>
                    </a:lnTo>
                    <a:lnTo>
                      <a:pt x="98" y="5947"/>
                    </a:lnTo>
                    <a:lnTo>
                      <a:pt x="176" y="6279"/>
                    </a:lnTo>
                    <a:lnTo>
                      <a:pt x="293" y="6610"/>
                    </a:lnTo>
                    <a:lnTo>
                      <a:pt x="410" y="6942"/>
                    </a:lnTo>
                    <a:lnTo>
                      <a:pt x="566" y="7254"/>
                    </a:lnTo>
                    <a:lnTo>
                      <a:pt x="741" y="7566"/>
                    </a:lnTo>
                    <a:lnTo>
                      <a:pt x="936" y="7858"/>
                    </a:lnTo>
                    <a:lnTo>
                      <a:pt x="1151" y="8151"/>
                    </a:lnTo>
                    <a:lnTo>
                      <a:pt x="1385" y="8423"/>
                    </a:lnTo>
                    <a:lnTo>
                      <a:pt x="1619" y="8677"/>
                    </a:lnTo>
                    <a:lnTo>
                      <a:pt x="1911" y="8930"/>
                    </a:lnTo>
                    <a:lnTo>
                      <a:pt x="2106" y="9086"/>
                    </a:lnTo>
                    <a:lnTo>
                      <a:pt x="2321" y="9223"/>
                    </a:lnTo>
                    <a:lnTo>
                      <a:pt x="2535" y="9359"/>
                    </a:lnTo>
                    <a:lnTo>
                      <a:pt x="2750" y="9496"/>
                    </a:lnTo>
                    <a:lnTo>
                      <a:pt x="3198" y="9710"/>
                    </a:lnTo>
                    <a:lnTo>
                      <a:pt x="3686" y="9886"/>
                    </a:lnTo>
                    <a:lnTo>
                      <a:pt x="4173" y="10042"/>
                    </a:lnTo>
                    <a:lnTo>
                      <a:pt x="4680" y="10139"/>
                    </a:lnTo>
                    <a:lnTo>
                      <a:pt x="5207" y="10198"/>
                    </a:lnTo>
                    <a:lnTo>
                      <a:pt x="5733" y="10217"/>
                    </a:lnTo>
                    <a:lnTo>
                      <a:pt x="6201" y="10198"/>
                    </a:lnTo>
                    <a:lnTo>
                      <a:pt x="6649" y="10159"/>
                    </a:lnTo>
                    <a:lnTo>
                      <a:pt x="7098" y="10061"/>
                    </a:lnTo>
                    <a:lnTo>
                      <a:pt x="7546" y="9944"/>
                    </a:lnTo>
                    <a:lnTo>
                      <a:pt x="7975" y="9788"/>
                    </a:lnTo>
                    <a:lnTo>
                      <a:pt x="8385" y="9613"/>
                    </a:lnTo>
                    <a:lnTo>
                      <a:pt x="8794" y="9379"/>
                    </a:lnTo>
                    <a:lnTo>
                      <a:pt x="9165" y="9125"/>
                    </a:lnTo>
                    <a:lnTo>
                      <a:pt x="9340" y="8969"/>
                    </a:lnTo>
                    <a:lnTo>
                      <a:pt x="9535" y="8813"/>
                    </a:lnTo>
                    <a:lnTo>
                      <a:pt x="9691" y="8618"/>
                    </a:lnTo>
                    <a:lnTo>
                      <a:pt x="9847" y="8423"/>
                    </a:lnTo>
                    <a:lnTo>
                      <a:pt x="9964" y="8268"/>
                    </a:lnTo>
                    <a:lnTo>
                      <a:pt x="10062" y="8092"/>
                    </a:lnTo>
                    <a:lnTo>
                      <a:pt x="10257" y="7741"/>
                    </a:lnTo>
                    <a:lnTo>
                      <a:pt x="10413" y="7351"/>
                    </a:lnTo>
                    <a:lnTo>
                      <a:pt x="10530" y="6961"/>
                    </a:lnTo>
                    <a:lnTo>
                      <a:pt x="10608" y="6571"/>
                    </a:lnTo>
                    <a:lnTo>
                      <a:pt x="10666" y="6162"/>
                    </a:lnTo>
                    <a:lnTo>
                      <a:pt x="10705" y="5772"/>
                    </a:lnTo>
                    <a:lnTo>
                      <a:pt x="10744" y="5382"/>
                    </a:lnTo>
                    <a:lnTo>
                      <a:pt x="10725" y="4972"/>
                    </a:lnTo>
                    <a:lnTo>
                      <a:pt x="10705" y="4563"/>
                    </a:lnTo>
                    <a:lnTo>
                      <a:pt x="10647" y="4153"/>
                    </a:lnTo>
                    <a:lnTo>
                      <a:pt x="10549" y="3763"/>
                    </a:lnTo>
                    <a:lnTo>
                      <a:pt x="10432" y="3373"/>
                    </a:lnTo>
                    <a:lnTo>
                      <a:pt x="10276" y="3003"/>
                    </a:lnTo>
                    <a:lnTo>
                      <a:pt x="10101" y="2652"/>
                    </a:lnTo>
                    <a:lnTo>
                      <a:pt x="9886" y="2301"/>
                    </a:lnTo>
                    <a:lnTo>
                      <a:pt x="9613" y="1950"/>
                    </a:lnTo>
                    <a:lnTo>
                      <a:pt x="9321" y="1619"/>
                    </a:lnTo>
                    <a:lnTo>
                      <a:pt x="8989" y="1307"/>
                    </a:lnTo>
                    <a:lnTo>
                      <a:pt x="8638" y="1034"/>
                    </a:lnTo>
                    <a:lnTo>
                      <a:pt x="8268" y="780"/>
                    </a:lnTo>
                    <a:lnTo>
                      <a:pt x="7897" y="566"/>
                    </a:lnTo>
                    <a:lnTo>
                      <a:pt x="7488" y="390"/>
                    </a:lnTo>
                    <a:lnTo>
                      <a:pt x="7059" y="234"/>
                    </a:lnTo>
                    <a:lnTo>
                      <a:pt x="6669" y="117"/>
                    </a:lnTo>
                    <a:lnTo>
                      <a:pt x="6279" y="59"/>
                    </a:lnTo>
                    <a:lnTo>
                      <a:pt x="58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486;p48"/>
              <p:cNvSpPr/>
              <p:nvPr/>
            </p:nvSpPr>
            <p:spPr>
              <a:xfrm>
                <a:off x="3505663" y="7758419"/>
                <a:ext cx="32530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218" fill="none" extrusionOk="0">
                    <a:moveTo>
                      <a:pt x="5460" y="0"/>
                    </a:moveTo>
                    <a:lnTo>
                      <a:pt x="5460" y="0"/>
                    </a:lnTo>
                    <a:lnTo>
                      <a:pt x="5090" y="0"/>
                    </a:lnTo>
                    <a:lnTo>
                      <a:pt x="4700" y="39"/>
                    </a:lnTo>
                    <a:lnTo>
                      <a:pt x="4310" y="117"/>
                    </a:lnTo>
                    <a:lnTo>
                      <a:pt x="3939" y="215"/>
                    </a:lnTo>
                    <a:lnTo>
                      <a:pt x="3939" y="215"/>
                    </a:lnTo>
                    <a:lnTo>
                      <a:pt x="3881" y="234"/>
                    </a:lnTo>
                    <a:lnTo>
                      <a:pt x="3822" y="293"/>
                    </a:lnTo>
                    <a:lnTo>
                      <a:pt x="3783" y="332"/>
                    </a:lnTo>
                    <a:lnTo>
                      <a:pt x="3783" y="410"/>
                    </a:lnTo>
                    <a:lnTo>
                      <a:pt x="3764" y="468"/>
                    </a:lnTo>
                    <a:lnTo>
                      <a:pt x="3783" y="527"/>
                    </a:lnTo>
                    <a:lnTo>
                      <a:pt x="3822" y="585"/>
                    </a:lnTo>
                    <a:lnTo>
                      <a:pt x="3881" y="644"/>
                    </a:lnTo>
                    <a:lnTo>
                      <a:pt x="3881" y="644"/>
                    </a:lnTo>
                    <a:lnTo>
                      <a:pt x="4076" y="780"/>
                    </a:lnTo>
                    <a:lnTo>
                      <a:pt x="4076" y="780"/>
                    </a:lnTo>
                    <a:lnTo>
                      <a:pt x="3978" y="741"/>
                    </a:lnTo>
                    <a:lnTo>
                      <a:pt x="3842" y="722"/>
                    </a:lnTo>
                    <a:lnTo>
                      <a:pt x="3842" y="722"/>
                    </a:lnTo>
                    <a:lnTo>
                      <a:pt x="3569" y="741"/>
                    </a:lnTo>
                    <a:lnTo>
                      <a:pt x="3296" y="800"/>
                    </a:lnTo>
                    <a:lnTo>
                      <a:pt x="2847" y="917"/>
                    </a:lnTo>
                    <a:lnTo>
                      <a:pt x="2847" y="917"/>
                    </a:lnTo>
                    <a:lnTo>
                      <a:pt x="2555" y="1034"/>
                    </a:lnTo>
                    <a:lnTo>
                      <a:pt x="2262" y="1151"/>
                    </a:lnTo>
                    <a:lnTo>
                      <a:pt x="1989" y="1307"/>
                    </a:lnTo>
                    <a:lnTo>
                      <a:pt x="1716" y="1482"/>
                    </a:lnTo>
                    <a:lnTo>
                      <a:pt x="1716" y="1482"/>
                    </a:lnTo>
                    <a:lnTo>
                      <a:pt x="1482" y="1697"/>
                    </a:lnTo>
                    <a:lnTo>
                      <a:pt x="1248" y="1911"/>
                    </a:lnTo>
                    <a:lnTo>
                      <a:pt x="1034" y="2145"/>
                    </a:lnTo>
                    <a:lnTo>
                      <a:pt x="839" y="2398"/>
                    </a:lnTo>
                    <a:lnTo>
                      <a:pt x="663" y="2652"/>
                    </a:lnTo>
                    <a:lnTo>
                      <a:pt x="507" y="2925"/>
                    </a:lnTo>
                    <a:lnTo>
                      <a:pt x="371" y="3217"/>
                    </a:lnTo>
                    <a:lnTo>
                      <a:pt x="254" y="3510"/>
                    </a:lnTo>
                    <a:lnTo>
                      <a:pt x="254" y="3510"/>
                    </a:lnTo>
                    <a:lnTo>
                      <a:pt x="137" y="3861"/>
                    </a:lnTo>
                    <a:lnTo>
                      <a:pt x="59" y="4212"/>
                    </a:lnTo>
                    <a:lnTo>
                      <a:pt x="20" y="4563"/>
                    </a:lnTo>
                    <a:lnTo>
                      <a:pt x="0" y="4914"/>
                    </a:lnTo>
                    <a:lnTo>
                      <a:pt x="0" y="5245"/>
                    </a:lnTo>
                    <a:lnTo>
                      <a:pt x="39" y="5596"/>
                    </a:lnTo>
                    <a:lnTo>
                      <a:pt x="98" y="5947"/>
                    </a:lnTo>
                    <a:lnTo>
                      <a:pt x="176" y="6279"/>
                    </a:lnTo>
                    <a:lnTo>
                      <a:pt x="293" y="6610"/>
                    </a:lnTo>
                    <a:lnTo>
                      <a:pt x="410" y="6942"/>
                    </a:lnTo>
                    <a:lnTo>
                      <a:pt x="566" y="7254"/>
                    </a:lnTo>
                    <a:lnTo>
                      <a:pt x="741" y="7566"/>
                    </a:lnTo>
                    <a:lnTo>
                      <a:pt x="936" y="7858"/>
                    </a:lnTo>
                    <a:lnTo>
                      <a:pt x="1151" y="8151"/>
                    </a:lnTo>
                    <a:lnTo>
                      <a:pt x="1385" y="8423"/>
                    </a:lnTo>
                    <a:lnTo>
                      <a:pt x="1619" y="8677"/>
                    </a:lnTo>
                    <a:lnTo>
                      <a:pt x="1619" y="8677"/>
                    </a:lnTo>
                    <a:lnTo>
                      <a:pt x="1911" y="8930"/>
                    </a:lnTo>
                    <a:lnTo>
                      <a:pt x="1911" y="8930"/>
                    </a:lnTo>
                    <a:lnTo>
                      <a:pt x="2106" y="9086"/>
                    </a:lnTo>
                    <a:lnTo>
                      <a:pt x="2321" y="9223"/>
                    </a:lnTo>
                    <a:lnTo>
                      <a:pt x="2535" y="9359"/>
                    </a:lnTo>
                    <a:lnTo>
                      <a:pt x="2750" y="9496"/>
                    </a:lnTo>
                    <a:lnTo>
                      <a:pt x="3198" y="9710"/>
                    </a:lnTo>
                    <a:lnTo>
                      <a:pt x="3686" y="9886"/>
                    </a:lnTo>
                    <a:lnTo>
                      <a:pt x="4173" y="10042"/>
                    </a:lnTo>
                    <a:lnTo>
                      <a:pt x="4680" y="10139"/>
                    </a:lnTo>
                    <a:lnTo>
                      <a:pt x="5207" y="10198"/>
                    </a:lnTo>
                    <a:lnTo>
                      <a:pt x="5733" y="10217"/>
                    </a:lnTo>
                    <a:lnTo>
                      <a:pt x="5733" y="10217"/>
                    </a:lnTo>
                    <a:lnTo>
                      <a:pt x="6201" y="10198"/>
                    </a:lnTo>
                    <a:lnTo>
                      <a:pt x="6649" y="10159"/>
                    </a:lnTo>
                    <a:lnTo>
                      <a:pt x="7098" y="10061"/>
                    </a:lnTo>
                    <a:lnTo>
                      <a:pt x="7546" y="9944"/>
                    </a:lnTo>
                    <a:lnTo>
                      <a:pt x="7975" y="9788"/>
                    </a:lnTo>
                    <a:lnTo>
                      <a:pt x="8385" y="9613"/>
                    </a:lnTo>
                    <a:lnTo>
                      <a:pt x="8794" y="9379"/>
                    </a:lnTo>
                    <a:lnTo>
                      <a:pt x="9165" y="9125"/>
                    </a:lnTo>
                    <a:lnTo>
                      <a:pt x="9165" y="9125"/>
                    </a:lnTo>
                    <a:lnTo>
                      <a:pt x="9340" y="8969"/>
                    </a:lnTo>
                    <a:lnTo>
                      <a:pt x="9535" y="8813"/>
                    </a:lnTo>
                    <a:lnTo>
                      <a:pt x="9691" y="8618"/>
                    </a:lnTo>
                    <a:lnTo>
                      <a:pt x="9847" y="8423"/>
                    </a:lnTo>
                    <a:lnTo>
                      <a:pt x="9847" y="8423"/>
                    </a:lnTo>
                    <a:lnTo>
                      <a:pt x="9964" y="8268"/>
                    </a:lnTo>
                    <a:lnTo>
                      <a:pt x="10062" y="8092"/>
                    </a:lnTo>
                    <a:lnTo>
                      <a:pt x="10257" y="7741"/>
                    </a:lnTo>
                    <a:lnTo>
                      <a:pt x="10413" y="7351"/>
                    </a:lnTo>
                    <a:lnTo>
                      <a:pt x="10530" y="6961"/>
                    </a:lnTo>
                    <a:lnTo>
                      <a:pt x="10608" y="6571"/>
                    </a:lnTo>
                    <a:lnTo>
                      <a:pt x="10666" y="6162"/>
                    </a:lnTo>
                    <a:lnTo>
                      <a:pt x="10705" y="5772"/>
                    </a:lnTo>
                    <a:lnTo>
                      <a:pt x="10744" y="5382"/>
                    </a:lnTo>
                    <a:lnTo>
                      <a:pt x="10744" y="5382"/>
                    </a:lnTo>
                    <a:lnTo>
                      <a:pt x="10725" y="4972"/>
                    </a:lnTo>
                    <a:lnTo>
                      <a:pt x="10705" y="4563"/>
                    </a:lnTo>
                    <a:lnTo>
                      <a:pt x="10647" y="4153"/>
                    </a:lnTo>
                    <a:lnTo>
                      <a:pt x="10549" y="3763"/>
                    </a:lnTo>
                    <a:lnTo>
                      <a:pt x="10432" y="3373"/>
                    </a:lnTo>
                    <a:lnTo>
                      <a:pt x="10276" y="3003"/>
                    </a:lnTo>
                    <a:lnTo>
                      <a:pt x="10101" y="2652"/>
                    </a:lnTo>
                    <a:lnTo>
                      <a:pt x="9886" y="2301"/>
                    </a:lnTo>
                    <a:lnTo>
                      <a:pt x="9886" y="2301"/>
                    </a:lnTo>
                    <a:lnTo>
                      <a:pt x="9613" y="1950"/>
                    </a:lnTo>
                    <a:lnTo>
                      <a:pt x="9321" y="1619"/>
                    </a:lnTo>
                    <a:lnTo>
                      <a:pt x="8989" y="1307"/>
                    </a:lnTo>
                    <a:lnTo>
                      <a:pt x="8638" y="1034"/>
                    </a:lnTo>
                    <a:lnTo>
                      <a:pt x="8268" y="780"/>
                    </a:lnTo>
                    <a:lnTo>
                      <a:pt x="7897" y="566"/>
                    </a:lnTo>
                    <a:lnTo>
                      <a:pt x="7488" y="390"/>
                    </a:lnTo>
                    <a:lnTo>
                      <a:pt x="7059" y="234"/>
                    </a:lnTo>
                    <a:lnTo>
                      <a:pt x="7059" y="234"/>
                    </a:lnTo>
                    <a:lnTo>
                      <a:pt x="6669" y="117"/>
                    </a:lnTo>
                    <a:lnTo>
                      <a:pt x="6279" y="59"/>
                    </a:lnTo>
                    <a:lnTo>
                      <a:pt x="5870" y="0"/>
                    </a:lnTo>
                    <a:lnTo>
                      <a:pt x="54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6487;p48"/>
              <p:cNvSpPr/>
              <p:nvPr/>
            </p:nvSpPr>
            <p:spPr>
              <a:xfrm>
                <a:off x="3748858" y="7744250"/>
                <a:ext cx="436868" cy="410287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13552" extrusionOk="0">
                    <a:moveTo>
                      <a:pt x="5636" y="0"/>
                    </a:moveTo>
                    <a:lnTo>
                      <a:pt x="5324" y="20"/>
                    </a:lnTo>
                    <a:lnTo>
                      <a:pt x="5031" y="39"/>
                    </a:lnTo>
                    <a:lnTo>
                      <a:pt x="4739" y="98"/>
                    </a:lnTo>
                    <a:lnTo>
                      <a:pt x="4466" y="156"/>
                    </a:lnTo>
                    <a:lnTo>
                      <a:pt x="4193" y="234"/>
                    </a:lnTo>
                    <a:lnTo>
                      <a:pt x="3920" y="332"/>
                    </a:lnTo>
                    <a:lnTo>
                      <a:pt x="3667" y="449"/>
                    </a:lnTo>
                    <a:lnTo>
                      <a:pt x="3413" y="566"/>
                    </a:lnTo>
                    <a:lnTo>
                      <a:pt x="3179" y="702"/>
                    </a:lnTo>
                    <a:lnTo>
                      <a:pt x="2945" y="839"/>
                    </a:lnTo>
                    <a:lnTo>
                      <a:pt x="2731" y="995"/>
                    </a:lnTo>
                    <a:lnTo>
                      <a:pt x="2516" y="1170"/>
                    </a:lnTo>
                    <a:lnTo>
                      <a:pt x="2302" y="1346"/>
                    </a:lnTo>
                    <a:lnTo>
                      <a:pt x="2107" y="1541"/>
                    </a:lnTo>
                    <a:lnTo>
                      <a:pt x="1912" y="1736"/>
                    </a:lnTo>
                    <a:lnTo>
                      <a:pt x="1736" y="1950"/>
                    </a:lnTo>
                    <a:lnTo>
                      <a:pt x="1561" y="2165"/>
                    </a:lnTo>
                    <a:lnTo>
                      <a:pt x="1405" y="2399"/>
                    </a:lnTo>
                    <a:lnTo>
                      <a:pt x="1249" y="2632"/>
                    </a:lnTo>
                    <a:lnTo>
                      <a:pt x="976" y="3120"/>
                    </a:lnTo>
                    <a:lnTo>
                      <a:pt x="722" y="3627"/>
                    </a:lnTo>
                    <a:lnTo>
                      <a:pt x="527" y="4153"/>
                    </a:lnTo>
                    <a:lnTo>
                      <a:pt x="352" y="4719"/>
                    </a:lnTo>
                    <a:lnTo>
                      <a:pt x="215" y="5284"/>
                    </a:lnTo>
                    <a:lnTo>
                      <a:pt x="118" y="5850"/>
                    </a:lnTo>
                    <a:lnTo>
                      <a:pt x="59" y="6337"/>
                    </a:lnTo>
                    <a:lnTo>
                      <a:pt x="40" y="6805"/>
                    </a:lnTo>
                    <a:lnTo>
                      <a:pt x="1" y="7293"/>
                    </a:lnTo>
                    <a:lnTo>
                      <a:pt x="1" y="7761"/>
                    </a:lnTo>
                    <a:lnTo>
                      <a:pt x="20" y="8736"/>
                    </a:lnTo>
                    <a:lnTo>
                      <a:pt x="59" y="9691"/>
                    </a:lnTo>
                    <a:lnTo>
                      <a:pt x="98" y="10198"/>
                    </a:lnTo>
                    <a:lnTo>
                      <a:pt x="157" y="10685"/>
                    </a:lnTo>
                    <a:lnTo>
                      <a:pt x="254" y="11173"/>
                    </a:lnTo>
                    <a:lnTo>
                      <a:pt x="313" y="11407"/>
                    </a:lnTo>
                    <a:lnTo>
                      <a:pt x="391" y="11660"/>
                    </a:lnTo>
                    <a:lnTo>
                      <a:pt x="527" y="11992"/>
                    </a:lnTo>
                    <a:lnTo>
                      <a:pt x="703" y="12304"/>
                    </a:lnTo>
                    <a:lnTo>
                      <a:pt x="937" y="12616"/>
                    </a:lnTo>
                    <a:lnTo>
                      <a:pt x="1190" y="12869"/>
                    </a:lnTo>
                    <a:lnTo>
                      <a:pt x="1346" y="13006"/>
                    </a:lnTo>
                    <a:lnTo>
                      <a:pt x="1483" y="13103"/>
                    </a:lnTo>
                    <a:lnTo>
                      <a:pt x="1639" y="13201"/>
                    </a:lnTo>
                    <a:lnTo>
                      <a:pt x="1814" y="13298"/>
                    </a:lnTo>
                    <a:lnTo>
                      <a:pt x="1970" y="13376"/>
                    </a:lnTo>
                    <a:lnTo>
                      <a:pt x="2146" y="13435"/>
                    </a:lnTo>
                    <a:lnTo>
                      <a:pt x="2321" y="13493"/>
                    </a:lnTo>
                    <a:lnTo>
                      <a:pt x="2516" y="13532"/>
                    </a:lnTo>
                    <a:lnTo>
                      <a:pt x="2809" y="13552"/>
                    </a:lnTo>
                    <a:lnTo>
                      <a:pt x="3101" y="13532"/>
                    </a:lnTo>
                    <a:lnTo>
                      <a:pt x="3374" y="13493"/>
                    </a:lnTo>
                    <a:lnTo>
                      <a:pt x="3667" y="13435"/>
                    </a:lnTo>
                    <a:lnTo>
                      <a:pt x="3959" y="13357"/>
                    </a:lnTo>
                    <a:lnTo>
                      <a:pt x="4251" y="13259"/>
                    </a:lnTo>
                    <a:lnTo>
                      <a:pt x="4817" y="13064"/>
                    </a:lnTo>
                    <a:lnTo>
                      <a:pt x="5343" y="12889"/>
                    </a:lnTo>
                    <a:lnTo>
                      <a:pt x="5870" y="12733"/>
                    </a:lnTo>
                    <a:lnTo>
                      <a:pt x="6416" y="12596"/>
                    </a:lnTo>
                    <a:lnTo>
                      <a:pt x="6962" y="12460"/>
                    </a:lnTo>
                    <a:lnTo>
                      <a:pt x="8054" y="12226"/>
                    </a:lnTo>
                    <a:lnTo>
                      <a:pt x="9146" y="12011"/>
                    </a:lnTo>
                    <a:lnTo>
                      <a:pt x="10160" y="11816"/>
                    </a:lnTo>
                    <a:lnTo>
                      <a:pt x="10705" y="11699"/>
                    </a:lnTo>
                    <a:lnTo>
                      <a:pt x="11232" y="11582"/>
                    </a:lnTo>
                    <a:lnTo>
                      <a:pt x="11739" y="11446"/>
                    </a:lnTo>
                    <a:lnTo>
                      <a:pt x="12246" y="11290"/>
                    </a:lnTo>
                    <a:lnTo>
                      <a:pt x="12733" y="11095"/>
                    </a:lnTo>
                    <a:lnTo>
                      <a:pt x="12967" y="10978"/>
                    </a:lnTo>
                    <a:lnTo>
                      <a:pt x="13201" y="10861"/>
                    </a:lnTo>
                    <a:lnTo>
                      <a:pt x="13396" y="10724"/>
                    </a:lnTo>
                    <a:lnTo>
                      <a:pt x="13591" y="10588"/>
                    </a:lnTo>
                    <a:lnTo>
                      <a:pt x="13767" y="10432"/>
                    </a:lnTo>
                    <a:lnTo>
                      <a:pt x="13923" y="10276"/>
                    </a:lnTo>
                    <a:lnTo>
                      <a:pt x="14059" y="10081"/>
                    </a:lnTo>
                    <a:lnTo>
                      <a:pt x="14196" y="9886"/>
                    </a:lnTo>
                    <a:lnTo>
                      <a:pt x="14293" y="9691"/>
                    </a:lnTo>
                    <a:lnTo>
                      <a:pt x="14371" y="9476"/>
                    </a:lnTo>
                    <a:lnTo>
                      <a:pt x="14410" y="9281"/>
                    </a:lnTo>
                    <a:lnTo>
                      <a:pt x="14430" y="9106"/>
                    </a:lnTo>
                    <a:lnTo>
                      <a:pt x="14430" y="8911"/>
                    </a:lnTo>
                    <a:lnTo>
                      <a:pt x="14430" y="8716"/>
                    </a:lnTo>
                    <a:lnTo>
                      <a:pt x="14410" y="8541"/>
                    </a:lnTo>
                    <a:lnTo>
                      <a:pt x="14371" y="8346"/>
                    </a:lnTo>
                    <a:lnTo>
                      <a:pt x="14274" y="7975"/>
                    </a:lnTo>
                    <a:lnTo>
                      <a:pt x="14176" y="7702"/>
                    </a:lnTo>
                    <a:lnTo>
                      <a:pt x="14059" y="7410"/>
                    </a:lnTo>
                    <a:lnTo>
                      <a:pt x="13942" y="7137"/>
                    </a:lnTo>
                    <a:lnTo>
                      <a:pt x="13806" y="6883"/>
                    </a:lnTo>
                    <a:lnTo>
                      <a:pt x="13513" y="6357"/>
                    </a:lnTo>
                    <a:lnTo>
                      <a:pt x="13182" y="5850"/>
                    </a:lnTo>
                    <a:lnTo>
                      <a:pt x="12831" y="5362"/>
                    </a:lnTo>
                    <a:lnTo>
                      <a:pt x="12480" y="4875"/>
                    </a:lnTo>
                    <a:lnTo>
                      <a:pt x="12129" y="4387"/>
                    </a:lnTo>
                    <a:lnTo>
                      <a:pt x="11778" y="3900"/>
                    </a:lnTo>
                    <a:lnTo>
                      <a:pt x="11388" y="3354"/>
                    </a:lnTo>
                    <a:lnTo>
                      <a:pt x="10959" y="2808"/>
                    </a:lnTo>
                    <a:lnTo>
                      <a:pt x="10510" y="2301"/>
                    </a:lnTo>
                    <a:lnTo>
                      <a:pt x="10276" y="2048"/>
                    </a:lnTo>
                    <a:lnTo>
                      <a:pt x="10023" y="1814"/>
                    </a:lnTo>
                    <a:lnTo>
                      <a:pt x="9770" y="1580"/>
                    </a:lnTo>
                    <a:lnTo>
                      <a:pt x="9497" y="1365"/>
                    </a:lnTo>
                    <a:lnTo>
                      <a:pt x="9224" y="1170"/>
                    </a:lnTo>
                    <a:lnTo>
                      <a:pt x="8951" y="975"/>
                    </a:lnTo>
                    <a:lnTo>
                      <a:pt x="8658" y="800"/>
                    </a:lnTo>
                    <a:lnTo>
                      <a:pt x="8366" y="624"/>
                    </a:lnTo>
                    <a:lnTo>
                      <a:pt x="8073" y="488"/>
                    </a:lnTo>
                    <a:lnTo>
                      <a:pt x="7761" y="351"/>
                    </a:lnTo>
                    <a:lnTo>
                      <a:pt x="7332" y="215"/>
                    </a:lnTo>
                    <a:lnTo>
                      <a:pt x="6884" y="98"/>
                    </a:lnTo>
                    <a:lnTo>
                      <a:pt x="6416" y="20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6488;p48"/>
              <p:cNvSpPr/>
              <p:nvPr/>
            </p:nvSpPr>
            <p:spPr>
              <a:xfrm>
                <a:off x="3797872" y="7813306"/>
                <a:ext cx="236750" cy="150558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973" extrusionOk="0">
                    <a:moveTo>
                      <a:pt x="5967" y="1"/>
                    </a:moveTo>
                    <a:lnTo>
                      <a:pt x="5557" y="20"/>
                    </a:lnTo>
                    <a:lnTo>
                      <a:pt x="5109" y="40"/>
                    </a:lnTo>
                    <a:lnTo>
                      <a:pt x="4660" y="98"/>
                    </a:lnTo>
                    <a:lnTo>
                      <a:pt x="4173" y="157"/>
                    </a:lnTo>
                    <a:lnTo>
                      <a:pt x="3685" y="254"/>
                    </a:lnTo>
                    <a:lnTo>
                      <a:pt x="3178" y="371"/>
                    </a:lnTo>
                    <a:lnTo>
                      <a:pt x="2671" y="527"/>
                    </a:lnTo>
                    <a:lnTo>
                      <a:pt x="2165" y="722"/>
                    </a:lnTo>
                    <a:lnTo>
                      <a:pt x="1658" y="956"/>
                    </a:lnTo>
                    <a:lnTo>
                      <a:pt x="1170" y="1229"/>
                    </a:lnTo>
                    <a:lnTo>
                      <a:pt x="663" y="1541"/>
                    </a:lnTo>
                    <a:lnTo>
                      <a:pt x="429" y="1716"/>
                    </a:lnTo>
                    <a:lnTo>
                      <a:pt x="195" y="1911"/>
                    </a:lnTo>
                    <a:lnTo>
                      <a:pt x="98" y="2009"/>
                    </a:lnTo>
                    <a:lnTo>
                      <a:pt x="39" y="2106"/>
                    </a:lnTo>
                    <a:lnTo>
                      <a:pt x="0" y="2223"/>
                    </a:lnTo>
                    <a:lnTo>
                      <a:pt x="0" y="2321"/>
                    </a:lnTo>
                    <a:lnTo>
                      <a:pt x="20" y="2438"/>
                    </a:lnTo>
                    <a:lnTo>
                      <a:pt x="59" y="2535"/>
                    </a:lnTo>
                    <a:lnTo>
                      <a:pt x="137" y="2633"/>
                    </a:lnTo>
                    <a:lnTo>
                      <a:pt x="254" y="2691"/>
                    </a:lnTo>
                    <a:lnTo>
                      <a:pt x="4329" y="4895"/>
                    </a:lnTo>
                    <a:lnTo>
                      <a:pt x="4446" y="4934"/>
                    </a:lnTo>
                    <a:lnTo>
                      <a:pt x="4563" y="4973"/>
                    </a:lnTo>
                    <a:lnTo>
                      <a:pt x="4680" y="4973"/>
                    </a:lnTo>
                    <a:lnTo>
                      <a:pt x="4816" y="4953"/>
                    </a:lnTo>
                    <a:lnTo>
                      <a:pt x="4933" y="4914"/>
                    </a:lnTo>
                    <a:lnTo>
                      <a:pt x="5050" y="4836"/>
                    </a:lnTo>
                    <a:lnTo>
                      <a:pt x="5148" y="4758"/>
                    </a:lnTo>
                    <a:lnTo>
                      <a:pt x="5226" y="4661"/>
                    </a:lnTo>
                    <a:lnTo>
                      <a:pt x="7741" y="819"/>
                    </a:lnTo>
                    <a:lnTo>
                      <a:pt x="7800" y="702"/>
                    </a:lnTo>
                    <a:lnTo>
                      <a:pt x="7819" y="585"/>
                    </a:lnTo>
                    <a:lnTo>
                      <a:pt x="7819" y="468"/>
                    </a:lnTo>
                    <a:lnTo>
                      <a:pt x="7780" y="351"/>
                    </a:lnTo>
                    <a:lnTo>
                      <a:pt x="7702" y="254"/>
                    </a:lnTo>
                    <a:lnTo>
                      <a:pt x="7605" y="176"/>
                    </a:lnTo>
                    <a:lnTo>
                      <a:pt x="7488" y="118"/>
                    </a:lnTo>
                    <a:lnTo>
                      <a:pt x="7351" y="98"/>
                    </a:lnTo>
                    <a:lnTo>
                      <a:pt x="6727" y="40"/>
                    </a:lnTo>
                    <a:lnTo>
                      <a:pt x="6376" y="20"/>
                    </a:lnTo>
                    <a:lnTo>
                      <a:pt x="59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489;p48"/>
              <p:cNvSpPr/>
              <p:nvPr/>
            </p:nvSpPr>
            <p:spPr>
              <a:xfrm>
                <a:off x="3877554" y="7947906"/>
                <a:ext cx="147621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2223" extrusionOk="0">
                    <a:moveTo>
                      <a:pt x="2106" y="0"/>
                    </a:moveTo>
                    <a:lnTo>
                      <a:pt x="2067" y="20"/>
                    </a:lnTo>
                    <a:lnTo>
                      <a:pt x="2028" y="20"/>
                    </a:lnTo>
                    <a:lnTo>
                      <a:pt x="1989" y="59"/>
                    </a:lnTo>
                    <a:lnTo>
                      <a:pt x="1970" y="78"/>
                    </a:lnTo>
                    <a:lnTo>
                      <a:pt x="1970" y="117"/>
                    </a:lnTo>
                    <a:lnTo>
                      <a:pt x="1911" y="1190"/>
                    </a:lnTo>
                    <a:lnTo>
                      <a:pt x="1911" y="1307"/>
                    </a:lnTo>
                    <a:lnTo>
                      <a:pt x="1872" y="1424"/>
                    </a:lnTo>
                    <a:lnTo>
                      <a:pt x="1833" y="1521"/>
                    </a:lnTo>
                    <a:lnTo>
                      <a:pt x="1775" y="1619"/>
                    </a:lnTo>
                    <a:lnTo>
                      <a:pt x="1697" y="1716"/>
                    </a:lnTo>
                    <a:lnTo>
                      <a:pt x="1619" y="1794"/>
                    </a:lnTo>
                    <a:lnTo>
                      <a:pt x="1521" y="1853"/>
                    </a:lnTo>
                    <a:lnTo>
                      <a:pt x="1404" y="1911"/>
                    </a:lnTo>
                    <a:lnTo>
                      <a:pt x="1287" y="1950"/>
                    </a:lnTo>
                    <a:lnTo>
                      <a:pt x="1170" y="1970"/>
                    </a:lnTo>
                    <a:lnTo>
                      <a:pt x="1053" y="1989"/>
                    </a:lnTo>
                    <a:lnTo>
                      <a:pt x="936" y="1970"/>
                    </a:lnTo>
                    <a:lnTo>
                      <a:pt x="156" y="1716"/>
                    </a:lnTo>
                    <a:lnTo>
                      <a:pt x="78" y="1716"/>
                    </a:lnTo>
                    <a:lnTo>
                      <a:pt x="39" y="1755"/>
                    </a:lnTo>
                    <a:lnTo>
                      <a:pt x="20" y="1794"/>
                    </a:lnTo>
                    <a:lnTo>
                      <a:pt x="0" y="1833"/>
                    </a:lnTo>
                    <a:lnTo>
                      <a:pt x="20" y="1892"/>
                    </a:lnTo>
                    <a:lnTo>
                      <a:pt x="39" y="1911"/>
                    </a:lnTo>
                    <a:lnTo>
                      <a:pt x="98" y="1950"/>
                    </a:lnTo>
                    <a:lnTo>
                      <a:pt x="878" y="2203"/>
                    </a:lnTo>
                    <a:lnTo>
                      <a:pt x="1092" y="2223"/>
                    </a:lnTo>
                    <a:lnTo>
                      <a:pt x="1307" y="2203"/>
                    </a:lnTo>
                    <a:lnTo>
                      <a:pt x="1502" y="2125"/>
                    </a:lnTo>
                    <a:lnTo>
                      <a:pt x="1638" y="2067"/>
                    </a:lnTo>
                    <a:lnTo>
                      <a:pt x="1755" y="1970"/>
                    </a:lnTo>
                    <a:lnTo>
                      <a:pt x="1872" y="1872"/>
                    </a:lnTo>
                    <a:lnTo>
                      <a:pt x="1970" y="1755"/>
                    </a:lnTo>
                    <a:lnTo>
                      <a:pt x="2048" y="1638"/>
                    </a:lnTo>
                    <a:lnTo>
                      <a:pt x="2106" y="1502"/>
                    </a:lnTo>
                    <a:lnTo>
                      <a:pt x="2145" y="1346"/>
                    </a:lnTo>
                    <a:lnTo>
                      <a:pt x="2165" y="1190"/>
                    </a:lnTo>
                    <a:lnTo>
                      <a:pt x="2184" y="507"/>
                    </a:lnTo>
                    <a:lnTo>
                      <a:pt x="2574" y="1073"/>
                    </a:lnTo>
                    <a:lnTo>
                      <a:pt x="2691" y="1229"/>
                    </a:lnTo>
                    <a:lnTo>
                      <a:pt x="2847" y="1365"/>
                    </a:lnTo>
                    <a:lnTo>
                      <a:pt x="3003" y="1463"/>
                    </a:lnTo>
                    <a:lnTo>
                      <a:pt x="3179" y="1521"/>
                    </a:lnTo>
                    <a:lnTo>
                      <a:pt x="3374" y="1560"/>
                    </a:lnTo>
                    <a:lnTo>
                      <a:pt x="3549" y="1560"/>
                    </a:lnTo>
                    <a:lnTo>
                      <a:pt x="3744" y="1521"/>
                    </a:lnTo>
                    <a:lnTo>
                      <a:pt x="3939" y="1463"/>
                    </a:lnTo>
                    <a:lnTo>
                      <a:pt x="4056" y="1385"/>
                    </a:lnTo>
                    <a:lnTo>
                      <a:pt x="4173" y="1287"/>
                    </a:lnTo>
                    <a:lnTo>
                      <a:pt x="4836" y="566"/>
                    </a:lnTo>
                    <a:lnTo>
                      <a:pt x="4856" y="527"/>
                    </a:lnTo>
                    <a:lnTo>
                      <a:pt x="4875" y="468"/>
                    </a:lnTo>
                    <a:lnTo>
                      <a:pt x="4856" y="429"/>
                    </a:lnTo>
                    <a:lnTo>
                      <a:pt x="4836" y="390"/>
                    </a:lnTo>
                    <a:lnTo>
                      <a:pt x="4797" y="371"/>
                    </a:lnTo>
                    <a:lnTo>
                      <a:pt x="4700" y="371"/>
                    </a:lnTo>
                    <a:lnTo>
                      <a:pt x="4661" y="410"/>
                    </a:lnTo>
                    <a:lnTo>
                      <a:pt x="4017" y="1131"/>
                    </a:lnTo>
                    <a:lnTo>
                      <a:pt x="3920" y="1190"/>
                    </a:lnTo>
                    <a:lnTo>
                      <a:pt x="3822" y="1248"/>
                    </a:lnTo>
                    <a:lnTo>
                      <a:pt x="3686" y="1287"/>
                    </a:lnTo>
                    <a:lnTo>
                      <a:pt x="3530" y="1326"/>
                    </a:lnTo>
                    <a:lnTo>
                      <a:pt x="3393" y="1326"/>
                    </a:lnTo>
                    <a:lnTo>
                      <a:pt x="3237" y="1287"/>
                    </a:lnTo>
                    <a:lnTo>
                      <a:pt x="3101" y="1248"/>
                    </a:lnTo>
                    <a:lnTo>
                      <a:pt x="2984" y="1170"/>
                    </a:lnTo>
                    <a:lnTo>
                      <a:pt x="2867" y="1073"/>
                    </a:lnTo>
                    <a:lnTo>
                      <a:pt x="2769" y="956"/>
                    </a:lnTo>
                    <a:lnTo>
                      <a:pt x="2184" y="59"/>
                    </a:lnTo>
                    <a:lnTo>
                      <a:pt x="2165" y="39"/>
                    </a:lnTo>
                    <a:lnTo>
                      <a:pt x="2126" y="20"/>
                    </a:lnTo>
                    <a:lnTo>
                      <a:pt x="21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490;p48"/>
              <p:cNvSpPr/>
              <p:nvPr/>
            </p:nvSpPr>
            <p:spPr>
              <a:xfrm>
                <a:off x="3921240" y="7952024"/>
                <a:ext cx="74991" cy="92127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043" extrusionOk="0">
                    <a:moveTo>
                      <a:pt x="644" y="1"/>
                    </a:moveTo>
                    <a:lnTo>
                      <a:pt x="585" y="1054"/>
                    </a:lnTo>
                    <a:lnTo>
                      <a:pt x="585" y="1190"/>
                    </a:lnTo>
                    <a:lnTo>
                      <a:pt x="546" y="1327"/>
                    </a:lnTo>
                    <a:lnTo>
                      <a:pt x="488" y="1444"/>
                    </a:lnTo>
                    <a:lnTo>
                      <a:pt x="410" y="1561"/>
                    </a:lnTo>
                    <a:lnTo>
                      <a:pt x="332" y="1658"/>
                    </a:lnTo>
                    <a:lnTo>
                      <a:pt x="234" y="1756"/>
                    </a:lnTo>
                    <a:lnTo>
                      <a:pt x="137" y="1834"/>
                    </a:lnTo>
                    <a:lnTo>
                      <a:pt x="20" y="1892"/>
                    </a:lnTo>
                    <a:lnTo>
                      <a:pt x="0" y="1970"/>
                    </a:lnTo>
                    <a:lnTo>
                      <a:pt x="78" y="2145"/>
                    </a:lnTo>
                    <a:lnTo>
                      <a:pt x="195" y="2321"/>
                    </a:lnTo>
                    <a:lnTo>
                      <a:pt x="351" y="2535"/>
                    </a:lnTo>
                    <a:lnTo>
                      <a:pt x="566" y="2730"/>
                    </a:lnTo>
                    <a:lnTo>
                      <a:pt x="683" y="2828"/>
                    </a:lnTo>
                    <a:lnTo>
                      <a:pt x="800" y="2906"/>
                    </a:lnTo>
                    <a:lnTo>
                      <a:pt x="936" y="2964"/>
                    </a:lnTo>
                    <a:lnTo>
                      <a:pt x="1092" y="3023"/>
                    </a:lnTo>
                    <a:lnTo>
                      <a:pt x="1248" y="3042"/>
                    </a:lnTo>
                    <a:lnTo>
                      <a:pt x="1424" y="3042"/>
                    </a:lnTo>
                    <a:lnTo>
                      <a:pt x="1580" y="3003"/>
                    </a:lnTo>
                    <a:lnTo>
                      <a:pt x="1736" y="2945"/>
                    </a:lnTo>
                    <a:lnTo>
                      <a:pt x="1853" y="2847"/>
                    </a:lnTo>
                    <a:lnTo>
                      <a:pt x="1970" y="2730"/>
                    </a:lnTo>
                    <a:lnTo>
                      <a:pt x="2067" y="2594"/>
                    </a:lnTo>
                    <a:lnTo>
                      <a:pt x="2165" y="2438"/>
                    </a:lnTo>
                    <a:lnTo>
                      <a:pt x="2243" y="2282"/>
                    </a:lnTo>
                    <a:lnTo>
                      <a:pt x="2301" y="2106"/>
                    </a:lnTo>
                    <a:lnTo>
                      <a:pt x="2379" y="1795"/>
                    </a:lnTo>
                    <a:lnTo>
                      <a:pt x="2438" y="1502"/>
                    </a:lnTo>
                    <a:lnTo>
                      <a:pt x="2477" y="1249"/>
                    </a:lnTo>
                    <a:lnTo>
                      <a:pt x="2438" y="1210"/>
                    </a:lnTo>
                    <a:lnTo>
                      <a:pt x="2282" y="1268"/>
                    </a:lnTo>
                    <a:lnTo>
                      <a:pt x="2106" y="1307"/>
                    </a:lnTo>
                    <a:lnTo>
                      <a:pt x="1950" y="1307"/>
                    </a:lnTo>
                    <a:lnTo>
                      <a:pt x="1775" y="1268"/>
                    </a:lnTo>
                    <a:lnTo>
                      <a:pt x="1619" y="1210"/>
                    </a:lnTo>
                    <a:lnTo>
                      <a:pt x="1463" y="1132"/>
                    </a:lnTo>
                    <a:lnTo>
                      <a:pt x="1346" y="1015"/>
                    </a:lnTo>
                    <a:lnTo>
                      <a:pt x="1229" y="878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491;p48"/>
              <p:cNvSpPr/>
              <p:nvPr/>
            </p:nvSpPr>
            <p:spPr>
              <a:xfrm>
                <a:off x="4120749" y="7785575"/>
                <a:ext cx="195425" cy="10569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491" extrusionOk="0">
                    <a:moveTo>
                      <a:pt x="3823" y="0"/>
                    </a:moveTo>
                    <a:lnTo>
                      <a:pt x="3511" y="39"/>
                    </a:lnTo>
                    <a:lnTo>
                      <a:pt x="3199" y="78"/>
                    </a:lnTo>
                    <a:lnTo>
                      <a:pt x="2867" y="156"/>
                    </a:lnTo>
                    <a:lnTo>
                      <a:pt x="2536" y="234"/>
                    </a:lnTo>
                    <a:lnTo>
                      <a:pt x="2224" y="332"/>
                    </a:lnTo>
                    <a:lnTo>
                      <a:pt x="1931" y="449"/>
                    </a:lnTo>
                    <a:lnTo>
                      <a:pt x="1639" y="566"/>
                    </a:lnTo>
                    <a:lnTo>
                      <a:pt x="1385" y="702"/>
                    </a:lnTo>
                    <a:lnTo>
                      <a:pt x="1132" y="839"/>
                    </a:lnTo>
                    <a:lnTo>
                      <a:pt x="898" y="975"/>
                    </a:lnTo>
                    <a:lnTo>
                      <a:pt x="703" y="1131"/>
                    </a:lnTo>
                    <a:lnTo>
                      <a:pt x="527" y="1306"/>
                    </a:lnTo>
                    <a:lnTo>
                      <a:pt x="371" y="1462"/>
                    </a:lnTo>
                    <a:lnTo>
                      <a:pt x="235" y="1638"/>
                    </a:lnTo>
                    <a:lnTo>
                      <a:pt x="137" y="1794"/>
                    </a:lnTo>
                    <a:lnTo>
                      <a:pt x="59" y="1969"/>
                    </a:lnTo>
                    <a:lnTo>
                      <a:pt x="1" y="2145"/>
                    </a:lnTo>
                    <a:lnTo>
                      <a:pt x="1" y="2301"/>
                    </a:lnTo>
                    <a:lnTo>
                      <a:pt x="20" y="2476"/>
                    </a:lnTo>
                    <a:lnTo>
                      <a:pt x="79" y="2632"/>
                    </a:lnTo>
                    <a:lnTo>
                      <a:pt x="157" y="2769"/>
                    </a:lnTo>
                    <a:lnTo>
                      <a:pt x="274" y="2905"/>
                    </a:lnTo>
                    <a:lnTo>
                      <a:pt x="410" y="3022"/>
                    </a:lnTo>
                    <a:lnTo>
                      <a:pt x="586" y="3139"/>
                    </a:lnTo>
                    <a:lnTo>
                      <a:pt x="761" y="3237"/>
                    </a:lnTo>
                    <a:lnTo>
                      <a:pt x="976" y="3315"/>
                    </a:lnTo>
                    <a:lnTo>
                      <a:pt x="1210" y="3373"/>
                    </a:lnTo>
                    <a:lnTo>
                      <a:pt x="1463" y="3432"/>
                    </a:lnTo>
                    <a:lnTo>
                      <a:pt x="1736" y="3471"/>
                    </a:lnTo>
                    <a:lnTo>
                      <a:pt x="2009" y="3490"/>
                    </a:lnTo>
                    <a:lnTo>
                      <a:pt x="2302" y="3490"/>
                    </a:lnTo>
                    <a:lnTo>
                      <a:pt x="2614" y="3471"/>
                    </a:lnTo>
                    <a:lnTo>
                      <a:pt x="2926" y="3432"/>
                    </a:lnTo>
                    <a:lnTo>
                      <a:pt x="3257" y="3393"/>
                    </a:lnTo>
                    <a:lnTo>
                      <a:pt x="3589" y="3315"/>
                    </a:lnTo>
                    <a:lnTo>
                      <a:pt x="3920" y="3237"/>
                    </a:lnTo>
                    <a:lnTo>
                      <a:pt x="4232" y="3139"/>
                    </a:lnTo>
                    <a:lnTo>
                      <a:pt x="4524" y="3022"/>
                    </a:lnTo>
                    <a:lnTo>
                      <a:pt x="4797" y="2905"/>
                    </a:lnTo>
                    <a:lnTo>
                      <a:pt x="5070" y="2788"/>
                    </a:lnTo>
                    <a:lnTo>
                      <a:pt x="5324" y="2632"/>
                    </a:lnTo>
                    <a:lnTo>
                      <a:pt x="5538" y="2496"/>
                    </a:lnTo>
                    <a:lnTo>
                      <a:pt x="5753" y="2340"/>
                    </a:lnTo>
                    <a:lnTo>
                      <a:pt x="5928" y="2184"/>
                    </a:lnTo>
                    <a:lnTo>
                      <a:pt x="6084" y="2008"/>
                    </a:lnTo>
                    <a:lnTo>
                      <a:pt x="6221" y="1852"/>
                    </a:lnTo>
                    <a:lnTo>
                      <a:pt x="6318" y="1677"/>
                    </a:lnTo>
                    <a:lnTo>
                      <a:pt x="6396" y="1501"/>
                    </a:lnTo>
                    <a:lnTo>
                      <a:pt x="6435" y="1345"/>
                    </a:lnTo>
                    <a:lnTo>
                      <a:pt x="6455" y="1170"/>
                    </a:lnTo>
                    <a:lnTo>
                      <a:pt x="6435" y="995"/>
                    </a:lnTo>
                    <a:lnTo>
                      <a:pt x="6377" y="839"/>
                    </a:lnTo>
                    <a:lnTo>
                      <a:pt x="6299" y="702"/>
                    </a:lnTo>
                    <a:lnTo>
                      <a:pt x="6182" y="566"/>
                    </a:lnTo>
                    <a:lnTo>
                      <a:pt x="6045" y="449"/>
                    </a:lnTo>
                    <a:lnTo>
                      <a:pt x="5870" y="332"/>
                    </a:lnTo>
                    <a:lnTo>
                      <a:pt x="5675" y="234"/>
                    </a:lnTo>
                    <a:lnTo>
                      <a:pt x="5460" y="156"/>
                    </a:lnTo>
                    <a:lnTo>
                      <a:pt x="5226" y="98"/>
                    </a:lnTo>
                    <a:lnTo>
                      <a:pt x="4992" y="39"/>
                    </a:lnTo>
                    <a:lnTo>
                      <a:pt x="4719" y="20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492;p48"/>
              <p:cNvSpPr/>
              <p:nvPr/>
            </p:nvSpPr>
            <p:spPr>
              <a:xfrm>
                <a:off x="3522768" y="7930196"/>
                <a:ext cx="195425" cy="10569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491" extrusionOk="0">
                    <a:moveTo>
                      <a:pt x="4135" y="0"/>
                    </a:moveTo>
                    <a:lnTo>
                      <a:pt x="3823" y="20"/>
                    </a:lnTo>
                    <a:lnTo>
                      <a:pt x="3511" y="59"/>
                    </a:lnTo>
                    <a:lnTo>
                      <a:pt x="3199" y="98"/>
                    </a:lnTo>
                    <a:lnTo>
                      <a:pt x="2867" y="176"/>
                    </a:lnTo>
                    <a:lnTo>
                      <a:pt x="2536" y="254"/>
                    </a:lnTo>
                    <a:lnTo>
                      <a:pt x="2224" y="351"/>
                    </a:lnTo>
                    <a:lnTo>
                      <a:pt x="1931" y="449"/>
                    </a:lnTo>
                    <a:lnTo>
                      <a:pt x="1639" y="585"/>
                    </a:lnTo>
                    <a:lnTo>
                      <a:pt x="1385" y="702"/>
                    </a:lnTo>
                    <a:lnTo>
                      <a:pt x="1132" y="858"/>
                    </a:lnTo>
                    <a:lnTo>
                      <a:pt x="898" y="995"/>
                    </a:lnTo>
                    <a:lnTo>
                      <a:pt x="703" y="1151"/>
                    </a:lnTo>
                    <a:lnTo>
                      <a:pt x="527" y="1307"/>
                    </a:lnTo>
                    <a:lnTo>
                      <a:pt x="371" y="1482"/>
                    </a:lnTo>
                    <a:lnTo>
                      <a:pt x="235" y="1638"/>
                    </a:lnTo>
                    <a:lnTo>
                      <a:pt x="137" y="1814"/>
                    </a:lnTo>
                    <a:lnTo>
                      <a:pt x="59" y="1989"/>
                    </a:lnTo>
                    <a:lnTo>
                      <a:pt x="1" y="2145"/>
                    </a:lnTo>
                    <a:lnTo>
                      <a:pt x="1" y="2321"/>
                    </a:lnTo>
                    <a:lnTo>
                      <a:pt x="20" y="2496"/>
                    </a:lnTo>
                    <a:lnTo>
                      <a:pt x="79" y="2652"/>
                    </a:lnTo>
                    <a:lnTo>
                      <a:pt x="157" y="2788"/>
                    </a:lnTo>
                    <a:lnTo>
                      <a:pt x="274" y="2925"/>
                    </a:lnTo>
                    <a:lnTo>
                      <a:pt x="410" y="3042"/>
                    </a:lnTo>
                    <a:lnTo>
                      <a:pt x="586" y="3159"/>
                    </a:lnTo>
                    <a:lnTo>
                      <a:pt x="761" y="3256"/>
                    </a:lnTo>
                    <a:lnTo>
                      <a:pt x="976" y="3334"/>
                    </a:lnTo>
                    <a:lnTo>
                      <a:pt x="1210" y="3393"/>
                    </a:lnTo>
                    <a:lnTo>
                      <a:pt x="1463" y="3451"/>
                    </a:lnTo>
                    <a:lnTo>
                      <a:pt x="1736" y="3471"/>
                    </a:lnTo>
                    <a:lnTo>
                      <a:pt x="2009" y="3490"/>
                    </a:lnTo>
                    <a:lnTo>
                      <a:pt x="2614" y="3490"/>
                    </a:lnTo>
                    <a:lnTo>
                      <a:pt x="2926" y="3451"/>
                    </a:lnTo>
                    <a:lnTo>
                      <a:pt x="3257" y="3393"/>
                    </a:lnTo>
                    <a:lnTo>
                      <a:pt x="3589" y="3334"/>
                    </a:lnTo>
                    <a:lnTo>
                      <a:pt x="3920" y="3256"/>
                    </a:lnTo>
                    <a:lnTo>
                      <a:pt x="4232" y="3159"/>
                    </a:lnTo>
                    <a:lnTo>
                      <a:pt x="4525" y="3042"/>
                    </a:lnTo>
                    <a:lnTo>
                      <a:pt x="4798" y="2925"/>
                    </a:lnTo>
                    <a:lnTo>
                      <a:pt x="5071" y="2788"/>
                    </a:lnTo>
                    <a:lnTo>
                      <a:pt x="5324" y="2652"/>
                    </a:lnTo>
                    <a:lnTo>
                      <a:pt x="5538" y="2516"/>
                    </a:lnTo>
                    <a:lnTo>
                      <a:pt x="5753" y="2360"/>
                    </a:lnTo>
                    <a:lnTo>
                      <a:pt x="5928" y="2184"/>
                    </a:lnTo>
                    <a:lnTo>
                      <a:pt x="6084" y="2028"/>
                    </a:lnTo>
                    <a:lnTo>
                      <a:pt x="6221" y="1853"/>
                    </a:lnTo>
                    <a:lnTo>
                      <a:pt x="6318" y="1697"/>
                    </a:lnTo>
                    <a:lnTo>
                      <a:pt x="6396" y="1521"/>
                    </a:lnTo>
                    <a:lnTo>
                      <a:pt x="6435" y="1346"/>
                    </a:lnTo>
                    <a:lnTo>
                      <a:pt x="6455" y="1190"/>
                    </a:lnTo>
                    <a:lnTo>
                      <a:pt x="6435" y="1014"/>
                    </a:lnTo>
                    <a:lnTo>
                      <a:pt x="6377" y="858"/>
                    </a:lnTo>
                    <a:lnTo>
                      <a:pt x="6299" y="722"/>
                    </a:lnTo>
                    <a:lnTo>
                      <a:pt x="6182" y="585"/>
                    </a:lnTo>
                    <a:lnTo>
                      <a:pt x="6045" y="449"/>
                    </a:lnTo>
                    <a:lnTo>
                      <a:pt x="5870" y="351"/>
                    </a:lnTo>
                    <a:lnTo>
                      <a:pt x="5675" y="254"/>
                    </a:lnTo>
                    <a:lnTo>
                      <a:pt x="5461" y="176"/>
                    </a:lnTo>
                    <a:lnTo>
                      <a:pt x="5227" y="117"/>
                    </a:lnTo>
                    <a:lnTo>
                      <a:pt x="4993" y="59"/>
                    </a:lnTo>
                    <a:lnTo>
                      <a:pt x="4720" y="20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493;p48"/>
              <p:cNvSpPr/>
              <p:nvPr/>
            </p:nvSpPr>
            <p:spPr>
              <a:xfrm>
                <a:off x="3585951" y="7858748"/>
                <a:ext cx="144048" cy="54344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795" extrusionOk="0">
                    <a:moveTo>
                      <a:pt x="2477" y="1"/>
                    </a:moveTo>
                    <a:lnTo>
                      <a:pt x="2165" y="20"/>
                    </a:lnTo>
                    <a:lnTo>
                      <a:pt x="1814" y="79"/>
                    </a:lnTo>
                    <a:lnTo>
                      <a:pt x="1482" y="176"/>
                    </a:lnTo>
                    <a:lnTo>
                      <a:pt x="1170" y="313"/>
                    </a:lnTo>
                    <a:lnTo>
                      <a:pt x="878" y="488"/>
                    </a:lnTo>
                    <a:lnTo>
                      <a:pt x="624" y="683"/>
                    </a:lnTo>
                    <a:lnTo>
                      <a:pt x="390" y="917"/>
                    </a:lnTo>
                    <a:lnTo>
                      <a:pt x="176" y="1171"/>
                    </a:lnTo>
                    <a:lnTo>
                      <a:pt x="20" y="1463"/>
                    </a:lnTo>
                    <a:lnTo>
                      <a:pt x="0" y="1541"/>
                    </a:lnTo>
                    <a:lnTo>
                      <a:pt x="0" y="1639"/>
                    </a:lnTo>
                    <a:lnTo>
                      <a:pt x="59" y="1717"/>
                    </a:lnTo>
                    <a:lnTo>
                      <a:pt x="117" y="1775"/>
                    </a:lnTo>
                    <a:lnTo>
                      <a:pt x="176" y="1795"/>
                    </a:lnTo>
                    <a:lnTo>
                      <a:pt x="293" y="1795"/>
                    </a:lnTo>
                    <a:lnTo>
                      <a:pt x="351" y="1775"/>
                    </a:lnTo>
                    <a:lnTo>
                      <a:pt x="410" y="1717"/>
                    </a:lnTo>
                    <a:lnTo>
                      <a:pt x="449" y="1678"/>
                    </a:lnTo>
                    <a:lnTo>
                      <a:pt x="585" y="1444"/>
                    </a:lnTo>
                    <a:lnTo>
                      <a:pt x="741" y="1229"/>
                    </a:lnTo>
                    <a:lnTo>
                      <a:pt x="936" y="1034"/>
                    </a:lnTo>
                    <a:lnTo>
                      <a:pt x="1151" y="878"/>
                    </a:lnTo>
                    <a:lnTo>
                      <a:pt x="1404" y="742"/>
                    </a:lnTo>
                    <a:lnTo>
                      <a:pt x="1658" y="625"/>
                    </a:lnTo>
                    <a:lnTo>
                      <a:pt x="1931" y="547"/>
                    </a:lnTo>
                    <a:lnTo>
                      <a:pt x="2223" y="488"/>
                    </a:lnTo>
                    <a:lnTo>
                      <a:pt x="2496" y="469"/>
                    </a:lnTo>
                    <a:lnTo>
                      <a:pt x="2769" y="469"/>
                    </a:lnTo>
                    <a:lnTo>
                      <a:pt x="3042" y="508"/>
                    </a:lnTo>
                    <a:lnTo>
                      <a:pt x="3315" y="566"/>
                    </a:lnTo>
                    <a:lnTo>
                      <a:pt x="3588" y="644"/>
                    </a:lnTo>
                    <a:lnTo>
                      <a:pt x="3861" y="742"/>
                    </a:lnTo>
                    <a:lnTo>
                      <a:pt x="4134" y="878"/>
                    </a:lnTo>
                    <a:lnTo>
                      <a:pt x="4407" y="1034"/>
                    </a:lnTo>
                    <a:lnTo>
                      <a:pt x="4485" y="1054"/>
                    </a:lnTo>
                    <a:lnTo>
                      <a:pt x="4582" y="1054"/>
                    </a:lnTo>
                    <a:lnTo>
                      <a:pt x="4660" y="1015"/>
                    </a:lnTo>
                    <a:lnTo>
                      <a:pt x="4738" y="956"/>
                    </a:lnTo>
                    <a:lnTo>
                      <a:pt x="4758" y="859"/>
                    </a:lnTo>
                    <a:lnTo>
                      <a:pt x="4758" y="761"/>
                    </a:lnTo>
                    <a:lnTo>
                      <a:pt x="4719" y="683"/>
                    </a:lnTo>
                    <a:lnTo>
                      <a:pt x="4660" y="625"/>
                    </a:lnTo>
                    <a:lnTo>
                      <a:pt x="4348" y="449"/>
                    </a:lnTo>
                    <a:lnTo>
                      <a:pt x="4036" y="313"/>
                    </a:lnTo>
                    <a:lnTo>
                      <a:pt x="3724" y="176"/>
                    </a:lnTo>
                    <a:lnTo>
                      <a:pt x="3413" y="98"/>
                    </a:lnTo>
                    <a:lnTo>
                      <a:pt x="3101" y="40"/>
                    </a:lnTo>
                    <a:lnTo>
                      <a:pt x="27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494;p48"/>
              <p:cNvSpPr/>
              <p:nvPr/>
            </p:nvSpPr>
            <p:spPr>
              <a:xfrm>
                <a:off x="4071159" y="7741889"/>
                <a:ext cx="142323" cy="63184"/>
              </a:xfrm>
              <a:custGeom>
                <a:avLst/>
                <a:gdLst/>
                <a:ahLst/>
                <a:cxnLst/>
                <a:rect l="l" t="t" r="r" b="b"/>
                <a:pathLst>
                  <a:path w="4701" h="2087" extrusionOk="0">
                    <a:moveTo>
                      <a:pt x="2750" y="0"/>
                    </a:moveTo>
                    <a:lnTo>
                      <a:pt x="2399" y="39"/>
                    </a:lnTo>
                    <a:lnTo>
                      <a:pt x="2068" y="137"/>
                    </a:lnTo>
                    <a:lnTo>
                      <a:pt x="1775" y="234"/>
                    </a:lnTo>
                    <a:lnTo>
                      <a:pt x="1483" y="371"/>
                    </a:lnTo>
                    <a:lnTo>
                      <a:pt x="1210" y="527"/>
                    </a:lnTo>
                    <a:lnTo>
                      <a:pt x="956" y="722"/>
                    </a:lnTo>
                    <a:lnTo>
                      <a:pt x="703" y="936"/>
                    </a:lnTo>
                    <a:lnTo>
                      <a:pt x="469" y="1170"/>
                    </a:lnTo>
                    <a:lnTo>
                      <a:pt x="235" y="1424"/>
                    </a:lnTo>
                    <a:lnTo>
                      <a:pt x="40" y="1716"/>
                    </a:lnTo>
                    <a:lnTo>
                      <a:pt x="1" y="1794"/>
                    </a:lnTo>
                    <a:lnTo>
                      <a:pt x="1" y="1892"/>
                    </a:lnTo>
                    <a:lnTo>
                      <a:pt x="40" y="1970"/>
                    </a:lnTo>
                    <a:lnTo>
                      <a:pt x="98" y="2048"/>
                    </a:lnTo>
                    <a:lnTo>
                      <a:pt x="176" y="2067"/>
                    </a:lnTo>
                    <a:lnTo>
                      <a:pt x="235" y="2087"/>
                    </a:lnTo>
                    <a:lnTo>
                      <a:pt x="293" y="2067"/>
                    </a:lnTo>
                    <a:lnTo>
                      <a:pt x="352" y="2048"/>
                    </a:lnTo>
                    <a:lnTo>
                      <a:pt x="391" y="2028"/>
                    </a:lnTo>
                    <a:lnTo>
                      <a:pt x="430" y="1970"/>
                    </a:lnTo>
                    <a:lnTo>
                      <a:pt x="625" y="1736"/>
                    </a:lnTo>
                    <a:lnTo>
                      <a:pt x="820" y="1502"/>
                    </a:lnTo>
                    <a:lnTo>
                      <a:pt x="1015" y="1287"/>
                    </a:lnTo>
                    <a:lnTo>
                      <a:pt x="1229" y="1112"/>
                    </a:lnTo>
                    <a:lnTo>
                      <a:pt x="1463" y="936"/>
                    </a:lnTo>
                    <a:lnTo>
                      <a:pt x="1697" y="800"/>
                    </a:lnTo>
                    <a:lnTo>
                      <a:pt x="1951" y="683"/>
                    </a:lnTo>
                    <a:lnTo>
                      <a:pt x="2204" y="585"/>
                    </a:lnTo>
                    <a:lnTo>
                      <a:pt x="2477" y="507"/>
                    </a:lnTo>
                    <a:lnTo>
                      <a:pt x="2770" y="488"/>
                    </a:lnTo>
                    <a:lnTo>
                      <a:pt x="3062" y="468"/>
                    </a:lnTo>
                    <a:lnTo>
                      <a:pt x="3335" y="507"/>
                    </a:lnTo>
                    <a:lnTo>
                      <a:pt x="3589" y="566"/>
                    </a:lnTo>
                    <a:lnTo>
                      <a:pt x="3862" y="663"/>
                    </a:lnTo>
                    <a:lnTo>
                      <a:pt x="4096" y="780"/>
                    </a:lnTo>
                    <a:lnTo>
                      <a:pt x="4310" y="936"/>
                    </a:lnTo>
                    <a:lnTo>
                      <a:pt x="4388" y="975"/>
                    </a:lnTo>
                    <a:lnTo>
                      <a:pt x="4486" y="975"/>
                    </a:lnTo>
                    <a:lnTo>
                      <a:pt x="4564" y="956"/>
                    </a:lnTo>
                    <a:lnTo>
                      <a:pt x="4642" y="897"/>
                    </a:lnTo>
                    <a:lnTo>
                      <a:pt x="4681" y="819"/>
                    </a:lnTo>
                    <a:lnTo>
                      <a:pt x="4700" y="722"/>
                    </a:lnTo>
                    <a:lnTo>
                      <a:pt x="4661" y="624"/>
                    </a:lnTo>
                    <a:lnTo>
                      <a:pt x="4603" y="566"/>
                    </a:lnTo>
                    <a:lnTo>
                      <a:pt x="4349" y="371"/>
                    </a:lnTo>
                    <a:lnTo>
                      <a:pt x="4057" y="234"/>
                    </a:lnTo>
                    <a:lnTo>
                      <a:pt x="3745" y="117"/>
                    </a:lnTo>
                    <a:lnTo>
                      <a:pt x="3413" y="39"/>
                    </a:lnTo>
                    <a:lnTo>
                      <a:pt x="30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495;p48"/>
              <p:cNvSpPr/>
              <p:nvPr/>
            </p:nvSpPr>
            <p:spPr>
              <a:xfrm>
                <a:off x="4306119" y="7616159"/>
                <a:ext cx="269205" cy="269205"/>
              </a:xfrm>
              <a:custGeom>
                <a:avLst/>
                <a:gdLst/>
                <a:ahLst/>
                <a:cxnLst/>
                <a:rect l="l" t="t" r="r" b="b"/>
                <a:pathLst>
                  <a:path w="8892" h="8892" extrusionOk="0">
                    <a:moveTo>
                      <a:pt x="4446" y="0"/>
                    </a:moveTo>
                    <a:lnTo>
                      <a:pt x="2886" y="2886"/>
                    </a:lnTo>
                    <a:lnTo>
                      <a:pt x="0" y="4446"/>
                    </a:lnTo>
                    <a:lnTo>
                      <a:pt x="2886" y="6025"/>
                    </a:lnTo>
                    <a:lnTo>
                      <a:pt x="4446" y="8891"/>
                    </a:lnTo>
                    <a:lnTo>
                      <a:pt x="6025" y="6025"/>
                    </a:lnTo>
                    <a:lnTo>
                      <a:pt x="8892" y="4446"/>
                    </a:lnTo>
                    <a:lnTo>
                      <a:pt x="6025" y="2886"/>
                    </a:lnTo>
                    <a:lnTo>
                      <a:pt x="44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496;p48"/>
              <p:cNvSpPr/>
              <p:nvPr/>
            </p:nvSpPr>
            <p:spPr>
              <a:xfrm>
                <a:off x="3421258" y="8179294"/>
                <a:ext cx="197181" cy="197787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33" extrusionOk="0">
                    <a:moveTo>
                      <a:pt x="3256" y="1"/>
                    </a:moveTo>
                    <a:lnTo>
                      <a:pt x="2106" y="2106"/>
                    </a:lnTo>
                    <a:lnTo>
                      <a:pt x="0" y="3257"/>
                    </a:lnTo>
                    <a:lnTo>
                      <a:pt x="2106" y="4427"/>
                    </a:lnTo>
                    <a:lnTo>
                      <a:pt x="3256" y="6533"/>
                    </a:lnTo>
                    <a:lnTo>
                      <a:pt x="4407" y="4427"/>
                    </a:lnTo>
                    <a:lnTo>
                      <a:pt x="6513" y="3257"/>
                    </a:lnTo>
                    <a:lnTo>
                      <a:pt x="4407" y="2106"/>
                    </a:lnTo>
                    <a:lnTo>
                      <a:pt x="32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F58B40-5659-CC08-5FBA-E49D77F85B17}"/>
              </a:ext>
            </a:extLst>
          </p:cNvPr>
          <p:cNvGrpSpPr/>
          <p:nvPr/>
        </p:nvGrpSpPr>
        <p:grpSpPr>
          <a:xfrm>
            <a:off x="1764068" y="3308034"/>
            <a:ext cx="7379932" cy="1838006"/>
            <a:chOff x="1407557" y="2319794"/>
            <a:chExt cx="6967927" cy="2170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Google Shape;1087;p45">
                  <a:extLst>
                    <a:ext uri="{FF2B5EF4-FFF2-40B4-BE49-F238E27FC236}">
                      <a16:creationId xmlns:a16="http://schemas.microsoft.com/office/drawing/2014/main" id="{21A5D63F-3045-64C0-28FC-5558B06AC1D0}"/>
                    </a:ext>
                  </a:extLst>
                </p:cNvPr>
                <p:cNvSpPr/>
                <p:nvPr/>
              </p:nvSpPr>
              <p:spPr>
                <a:xfrm>
                  <a:off x="1457245" y="2794712"/>
                  <a:ext cx="6918239" cy="1695420"/>
                </a:xfrm>
                <a:prstGeom prst="roundRect">
                  <a:avLst>
                    <a:gd name="adj" fmla="val 2436"/>
                  </a:avLst>
                </a:prstGeom>
                <a:solidFill>
                  <a:srgbClr val="FFFFFF"/>
                </a:solidFill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Tương</a:t>
                  </a:r>
                  <a:r>
                    <a:rPr kumimoji="0" lang="en-US" sz="2400" b="0" i="0" u="none" strike="noStrike" kern="0" cap="none" spc="0" normalizeH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 tự số tự nhiên, phép cộng phân số cũng có tính chất giao hoán. </a:t>
                  </a:r>
                </a:p>
                <a:p>
                  <a:pPr algn="just">
                    <a:buClrTx/>
                    <a:defRPr/>
                  </a:pPr>
                  <a:r>
                    <a:rPr lang="en-US" sz="2400" baseline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</a:rPr>
                    <a:t>		Chẳng</a:t>
                  </a:r>
                  <a:r>
                    <a:rPr lang="en-US" sz="240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</a:rPr>
                    <a:t> hạn: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Google Shape;1087;p45">
                  <a:extLst>
                    <a:ext uri="{FF2B5EF4-FFF2-40B4-BE49-F238E27FC236}">
                      <a16:creationId xmlns:a16="http://schemas.microsoft.com/office/drawing/2014/main" id="{21A5D63F-3045-64C0-28FC-5558B06AC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245" y="2794712"/>
                  <a:ext cx="6918239" cy="1695420"/>
                </a:xfrm>
                <a:prstGeom prst="roundRect">
                  <a:avLst>
                    <a:gd name="adj" fmla="val 2436"/>
                  </a:avLst>
                </a:prstGeom>
                <a:blipFill>
                  <a:blip r:embed="rId8"/>
                  <a:stretch>
                    <a:fillRect l="-1165" t="-426" r="-1082" b="-1277"/>
                  </a:stretch>
                </a:blipFill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Google Shape;1088;p45">
              <a:extLst>
                <a:ext uri="{FF2B5EF4-FFF2-40B4-BE49-F238E27FC236}">
                  <a16:creationId xmlns:a16="http://schemas.microsoft.com/office/drawing/2014/main" id="{341CD1BB-2679-BEA4-C471-F857524C7177}"/>
                </a:ext>
              </a:extLst>
            </p:cNvPr>
            <p:cNvSpPr/>
            <p:nvPr/>
          </p:nvSpPr>
          <p:spPr>
            <a:xfrm>
              <a:off x="1407557" y="2319794"/>
              <a:ext cx="2384491" cy="512809"/>
            </a:xfrm>
            <a:prstGeom prst="roundRect">
              <a:avLst>
                <a:gd name="adj" fmla="val 50000"/>
              </a:avLst>
            </a:prstGeom>
            <a:solidFill>
              <a:srgbClr val="F47A6E"/>
            </a:solidFill>
            <a:ln w="19050" cap="flat" cmpd="sng">
              <a:solidFill>
                <a:srgbClr val="2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Ghi nhớ</a:t>
              </a:r>
              <a:endParaRPr kumimoji="0" sz="2800" b="0" i="0" u="none" strike="noStrike" kern="0" cap="none" spc="0" normalizeH="0" baseline="0" noProof="0" smtClean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2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1" grpId="0"/>
      <p:bldP spid="24" grpId="0"/>
      <p:bldP spid="20" grpId="0"/>
      <p:bldP spid="4" grpId="0" animBg="1"/>
      <p:bldP spid="5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DF1BD-124B-3AB0-8F87-25BE502A4727}"/>
              </a:ext>
            </a:extLst>
          </p:cNvPr>
          <p:cNvSpPr txBox="1"/>
          <p:nvPr/>
        </p:nvSpPr>
        <p:spPr>
          <a:xfrm>
            <a:off x="828407" y="13993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2:</a:t>
            </a:r>
            <a:endParaRPr lang="vi-VN" sz="24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4DF1BD-124B-3AB0-8F87-25BE502A4727}"/>
                  </a:ext>
                </a:extLst>
              </p:cNvPr>
              <p:cNvSpPr txBox="1"/>
              <p:nvPr/>
            </p:nvSpPr>
            <p:spPr>
              <a:xfrm>
                <a:off x="828407" y="475658"/>
                <a:ext cx="7010668" cy="13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Dựa vào kết quả ở bài 1, không tính, hãy cho biết kết quả của các phép tính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vi-VN" sz="24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4DF1BD-124B-3AB0-8F87-25BE502A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07" y="475658"/>
                <a:ext cx="7010668" cy="1363515"/>
              </a:xfrm>
              <a:prstGeom prst="rect">
                <a:avLst/>
              </a:prstGeom>
              <a:blipFill>
                <a:blip r:embed="rId2"/>
                <a:stretch>
                  <a:fillRect l="-1391" t="-3571" r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746837" y="1836993"/>
                <a:ext cx="3072688" cy="85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ea typeface="Times New Roman" panose="02020603050405020304" pitchFamily="18" charset="0"/>
                  </a:rPr>
                  <a:t>=</a:t>
                </a:r>
                <a:r>
                  <a:rPr lang="vi-VN" sz="2800" b="1" smtClean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7" y="1836993"/>
                <a:ext cx="3072688" cy="852669"/>
              </a:xfrm>
              <a:prstGeom prst="rect">
                <a:avLst/>
              </a:prstGeom>
              <a:blipFill>
                <a:blip r:embed="rId3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2947678" y="3196276"/>
                <a:ext cx="3786497" cy="85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78" y="3196276"/>
                <a:ext cx="3786497" cy="854721"/>
              </a:xfrm>
              <a:prstGeom prst="rect">
                <a:avLst/>
              </a:prstGeom>
              <a:blipFill>
                <a:blip r:embed="rId4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5124450" y="1908999"/>
                <a:ext cx="3219450" cy="854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1908999"/>
                <a:ext cx="3219450" cy="854849"/>
              </a:xfrm>
              <a:prstGeom prst="rect">
                <a:avLst/>
              </a:prstGeom>
              <a:blipFill>
                <a:blip r:embed="rId5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8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All About My life Theme for Pre-K by Slidesgo">
  <a:themeElements>
    <a:clrScheme name="Simple Light">
      <a:dk1>
        <a:srgbClr val="B97370"/>
      </a:dk1>
      <a:lt1>
        <a:srgbClr val="2C0B1F"/>
      </a:lt1>
      <a:dk2>
        <a:srgbClr val="FEE5E4"/>
      </a:dk2>
      <a:lt2>
        <a:srgbClr val="FFFFFF"/>
      </a:lt2>
      <a:accent1>
        <a:srgbClr val="C08163"/>
      </a:accent1>
      <a:accent2>
        <a:srgbClr val="FFD184"/>
      </a:accent2>
      <a:accent3>
        <a:srgbClr val="ECB38A"/>
      </a:accent3>
      <a:accent4>
        <a:srgbClr val="FDB7E7"/>
      </a:accent4>
      <a:accent5>
        <a:srgbClr val="F8E1E0"/>
      </a:accent5>
      <a:accent6>
        <a:srgbClr val="C6DCB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285</Words>
  <Application>Microsoft Office PowerPoint</Application>
  <PresentationFormat>On-screen Show (16:9)</PresentationFormat>
  <Paragraphs>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Times New Roman</vt:lpstr>
      <vt:lpstr>Nerko One</vt:lpstr>
      <vt:lpstr>Tahoma</vt:lpstr>
      <vt:lpstr>Calibri</vt:lpstr>
      <vt:lpstr>Cambria Math</vt:lpstr>
      <vt:lpstr>Verdana</vt:lpstr>
      <vt:lpstr>Anton</vt:lpstr>
      <vt:lpstr>Arial</vt:lpstr>
      <vt:lpstr>Cambria</vt:lpstr>
      <vt:lpstr>Gowun Dodum</vt:lpstr>
      <vt:lpstr>Fujiyama</vt:lpstr>
      <vt:lpstr>UTM Showcard</vt:lpstr>
      <vt:lpstr>方正少儿简体</vt:lpstr>
      <vt:lpstr>UTM HelvetIns</vt:lpstr>
      <vt:lpstr>All About My life Theme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MY LIFE THEME FOR PRE-K</dc:title>
  <dc:creator>ADMIN</dc:creator>
  <cp:lastModifiedBy>ADMIN</cp:lastModifiedBy>
  <cp:revision>63</cp:revision>
  <dcterms:modified xsi:type="dcterms:W3CDTF">2024-04-09T04:36:40Z</dcterms:modified>
</cp:coreProperties>
</file>