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900" r:id="rId2"/>
    <p:sldId id="899" r:id="rId3"/>
    <p:sldId id="385" r:id="rId4"/>
    <p:sldId id="308" r:id="rId5"/>
    <p:sldId id="895" r:id="rId6"/>
    <p:sldId id="896" r:id="rId7"/>
    <p:sldId id="886" r:id="rId8"/>
    <p:sldId id="889" r:id="rId9"/>
    <p:sldId id="898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9454C-C74F-4488-8342-D951352342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Làm</a:t>
            </a:r>
            <a:r>
              <a:rPr lang="en-US" baseline="0" smtClean="0"/>
              <a:t> mẫu ý a:  1 </a:t>
            </a:r>
          </a:p>
          <a:p>
            <a:r>
              <a:rPr lang="en-US" baseline="0" smtClean="0"/>
              <a:t>B. 6/5</a:t>
            </a:r>
          </a:p>
          <a:p>
            <a:r>
              <a:rPr lang="en-US" baseline="0" smtClean="0"/>
              <a:t>C. Rút gọn phân số 4/8 = 2/2=1</a:t>
            </a:r>
          </a:p>
          <a:p>
            <a:r>
              <a:rPr lang="en-US" baseline="0" smtClean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8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Làm</a:t>
            </a:r>
            <a:r>
              <a:rPr lang="en-US" baseline="0" smtClean="0"/>
              <a:t> mẫu ý a:  1 </a:t>
            </a:r>
          </a:p>
          <a:p>
            <a:r>
              <a:rPr lang="en-US" baseline="0" smtClean="0"/>
              <a:t>B. 6/5</a:t>
            </a:r>
          </a:p>
          <a:p>
            <a:r>
              <a:rPr lang="en-US" baseline="0" smtClean="0"/>
              <a:t>C. Rút gọn phân số 4/8 = 2/2=1</a:t>
            </a:r>
          </a:p>
          <a:p>
            <a:r>
              <a:rPr lang="en-US" baseline="0" smtClean="0"/>
              <a:t>D. 8/4=2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3" name="Google Shape;3633;p8"/>
          <p:cNvSpPr/>
          <p:nvPr/>
        </p:nvSpPr>
        <p:spPr>
          <a:xfrm>
            <a:off x="9559283" y="5371607"/>
            <a:ext cx="2691384" cy="1898091"/>
          </a:xfrm>
          <a:custGeom>
            <a:avLst/>
            <a:gdLst/>
            <a:ahLst/>
            <a:cxnLst/>
            <a:rect l="l" t="t" r="r" b="b"/>
            <a:pathLst>
              <a:path w="57689" h="40685" extrusionOk="0">
                <a:moveTo>
                  <a:pt x="52799" y="0"/>
                </a:moveTo>
                <a:lnTo>
                  <a:pt x="52250" y="28"/>
                </a:lnTo>
                <a:lnTo>
                  <a:pt x="51700" y="55"/>
                </a:lnTo>
                <a:lnTo>
                  <a:pt x="51151" y="138"/>
                </a:lnTo>
                <a:lnTo>
                  <a:pt x="50602" y="275"/>
                </a:lnTo>
                <a:lnTo>
                  <a:pt x="50080" y="413"/>
                </a:lnTo>
                <a:lnTo>
                  <a:pt x="49558" y="605"/>
                </a:lnTo>
                <a:lnTo>
                  <a:pt x="49036" y="825"/>
                </a:lnTo>
                <a:lnTo>
                  <a:pt x="48514" y="1099"/>
                </a:lnTo>
                <a:lnTo>
                  <a:pt x="47992" y="1401"/>
                </a:lnTo>
                <a:lnTo>
                  <a:pt x="47497" y="1731"/>
                </a:lnTo>
                <a:lnTo>
                  <a:pt x="46921" y="2171"/>
                </a:lnTo>
                <a:lnTo>
                  <a:pt x="46371" y="2638"/>
                </a:lnTo>
                <a:lnTo>
                  <a:pt x="45849" y="3105"/>
                </a:lnTo>
                <a:lnTo>
                  <a:pt x="45327" y="3572"/>
                </a:lnTo>
                <a:lnTo>
                  <a:pt x="44860" y="4066"/>
                </a:lnTo>
                <a:lnTo>
                  <a:pt x="44393" y="4588"/>
                </a:lnTo>
                <a:lnTo>
                  <a:pt x="43954" y="5137"/>
                </a:lnTo>
                <a:lnTo>
                  <a:pt x="43514" y="5687"/>
                </a:lnTo>
                <a:lnTo>
                  <a:pt x="43102" y="6236"/>
                </a:lnTo>
                <a:lnTo>
                  <a:pt x="42717" y="6813"/>
                </a:lnTo>
                <a:lnTo>
                  <a:pt x="42360" y="7390"/>
                </a:lnTo>
                <a:lnTo>
                  <a:pt x="42003" y="7994"/>
                </a:lnTo>
                <a:lnTo>
                  <a:pt x="41674" y="8626"/>
                </a:lnTo>
                <a:lnTo>
                  <a:pt x="41344" y="9258"/>
                </a:lnTo>
                <a:lnTo>
                  <a:pt x="41042" y="9890"/>
                </a:lnTo>
                <a:lnTo>
                  <a:pt x="40767" y="10549"/>
                </a:lnTo>
                <a:lnTo>
                  <a:pt x="39558" y="13324"/>
                </a:lnTo>
                <a:lnTo>
                  <a:pt x="39311" y="13131"/>
                </a:lnTo>
                <a:lnTo>
                  <a:pt x="39174" y="12994"/>
                </a:lnTo>
                <a:lnTo>
                  <a:pt x="39009" y="12774"/>
                </a:lnTo>
                <a:lnTo>
                  <a:pt x="38844" y="12527"/>
                </a:lnTo>
                <a:lnTo>
                  <a:pt x="37883" y="11153"/>
                </a:lnTo>
                <a:lnTo>
                  <a:pt x="37361" y="10494"/>
                </a:lnTo>
                <a:lnTo>
                  <a:pt x="36866" y="9807"/>
                </a:lnTo>
                <a:lnTo>
                  <a:pt x="36317" y="9176"/>
                </a:lnTo>
                <a:lnTo>
                  <a:pt x="35767" y="8544"/>
                </a:lnTo>
                <a:lnTo>
                  <a:pt x="35191" y="7939"/>
                </a:lnTo>
                <a:lnTo>
                  <a:pt x="34559" y="7363"/>
                </a:lnTo>
                <a:lnTo>
                  <a:pt x="33185" y="6181"/>
                </a:lnTo>
                <a:lnTo>
                  <a:pt x="32498" y="5604"/>
                </a:lnTo>
                <a:lnTo>
                  <a:pt x="31784" y="5028"/>
                </a:lnTo>
                <a:lnTo>
                  <a:pt x="31097" y="4506"/>
                </a:lnTo>
                <a:lnTo>
                  <a:pt x="30411" y="3984"/>
                </a:lnTo>
                <a:lnTo>
                  <a:pt x="29696" y="3489"/>
                </a:lnTo>
                <a:lnTo>
                  <a:pt x="28982" y="3022"/>
                </a:lnTo>
                <a:lnTo>
                  <a:pt x="28213" y="2583"/>
                </a:lnTo>
                <a:lnTo>
                  <a:pt x="27444" y="2198"/>
                </a:lnTo>
                <a:lnTo>
                  <a:pt x="26647" y="1868"/>
                </a:lnTo>
                <a:lnTo>
                  <a:pt x="26235" y="1704"/>
                </a:lnTo>
                <a:lnTo>
                  <a:pt x="25823" y="1566"/>
                </a:lnTo>
                <a:lnTo>
                  <a:pt x="25274" y="1456"/>
                </a:lnTo>
                <a:lnTo>
                  <a:pt x="24752" y="1347"/>
                </a:lnTo>
                <a:lnTo>
                  <a:pt x="24230" y="1319"/>
                </a:lnTo>
                <a:lnTo>
                  <a:pt x="23708" y="1292"/>
                </a:lnTo>
                <a:lnTo>
                  <a:pt x="23213" y="1347"/>
                </a:lnTo>
                <a:lnTo>
                  <a:pt x="22719" y="1401"/>
                </a:lnTo>
                <a:lnTo>
                  <a:pt x="22224" y="1511"/>
                </a:lnTo>
                <a:lnTo>
                  <a:pt x="21757" y="1649"/>
                </a:lnTo>
                <a:lnTo>
                  <a:pt x="21290" y="1841"/>
                </a:lnTo>
                <a:lnTo>
                  <a:pt x="20851" y="2033"/>
                </a:lnTo>
                <a:lnTo>
                  <a:pt x="20411" y="2281"/>
                </a:lnTo>
                <a:lnTo>
                  <a:pt x="19999" y="2528"/>
                </a:lnTo>
                <a:lnTo>
                  <a:pt x="19615" y="2830"/>
                </a:lnTo>
                <a:lnTo>
                  <a:pt x="19230" y="3132"/>
                </a:lnTo>
                <a:lnTo>
                  <a:pt x="18873" y="3462"/>
                </a:lnTo>
                <a:lnTo>
                  <a:pt x="18516" y="3819"/>
                </a:lnTo>
                <a:lnTo>
                  <a:pt x="18214" y="4149"/>
                </a:lnTo>
                <a:lnTo>
                  <a:pt x="17966" y="4506"/>
                </a:lnTo>
                <a:lnTo>
                  <a:pt x="17719" y="4863"/>
                </a:lnTo>
                <a:lnTo>
                  <a:pt x="17499" y="5220"/>
                </a:lnTo>
                <a:lnTo>
                  <a:pt x="17307" y="5577"/>
                </a:lnTo>
                <a:lnTo>
                  <a:pt x="17115" y="5962"/>
                </a:lnTo>
                <a:lnTo>
                  <a:pt x="16950" y="6346"/>
                </a:lnTo>
                <a:lnTo>
                  <a:pt x="16813" y="6758"/>
                </a:lnTo>
                <a:lnTo>
                  <a:pt x="16675" y="7143"/>
                </a:lnTo>
                <a:lnTo>
                  <a:pt x="16565" y="7555"/>
                </a:lnTo>
                <a:lnTo>
                  <a:pt x="16401" y="8379"/>
                </a:lnTo>
                <a:lnTo>
                  <a:pt x="16263" y="9231"/>
                </a:lnTo>
                <a:lnTo>
                  <a:pt x="16181" y="10082"/>
                </a:lnTo>
                <a:lnTo>
                  <a:pt x="16126" y="10961"/>
                </a:lnTo>
                <a:lnTo>
                  <a:pt x="16098" y="11868"/>
                </a:lnTo>
                <a:lnTo>
                  <a:pt x="16126" y="12774"/>
                </a:lnTo>
                <a:lnTo>
                  <a:pt x="16181" y="13681"/>
                </a:lnTo>
                <a:lnTo>
                  <a:pt x="16263" y="14560"/>
                </a:lnTo>
                <a:lnTo>
                  <a:pt x="16401" y="15466"/>
                </a:lnTo>
                <a:lnTo>
                  <a:pt x="16565" y="16345"/>
                </a:lnTo>
                <a:lnTo>
                  <a:pt x="16785" y="17224"/>
                </a:lnTo>
                <a:lnTo>
                  <a:pt x="17115" y="18571"/>
                </a:lnTo>
                <a:lnTo>
                  <a:pt x="17444" y="19999"/>
                </a:lnTo>
                <a:lnTo>
                  <a:pt x="17032" y="19972"/>
                </a:lnTo>
                <a:lnTo>
                  <a:pt x="16730" y="19917"/>
                </a:lnTo>
                <a:lnTo>
                  <a:pt x="15164" y="19532"/>
                </a:lnTo>
                <a:lnTo>
                  <a:pt x="13626" y="19175"/>
                </a:lnTo>
                <a:lnTo>
                  <a:pt x="12582" y="18955"/>
                </a:lnTo>
                <a:lnTo>
                  <a:pt x="11511" y="18818"/>
                </a:lnTo>
                <a:lnTo>
                  <a:pt x="10467" y="18680"/>
                </a:lnTo>
                <a:lnTo>
                  <a:pt x="9423" y="18625"/>
                </a:lnTo>
                <a:lnTo>
                  <a:pt x="8379" y="18598"/>
                </a:lnTo>
                <a:lnTo>
                  <a:pt x="7308" y="18625"/>
                </a:lnTo>
                <a:lnTo>
                  <a:pt x="6264" y="18708"/>
                </a:lnTo>
                <a:lnTo>
                  <a:pt x="5193" y="18845"/>
                </a:lnTo>
                <a:lnTo>
                  <a:pt x="4753" y="18900"/>
                </a:lnTo>
                <a:lnTo>
                  <a:pt x="4341" y="19010"/>
                </a:lnTo>
                <a:lnTo>
                  <a:pt x="3956" y="19120"/>
                </a:lnTo>
                <a:lnTo>
                  <a:pt x="3572" y="19285"/>
                </a:lnTo>
                <a:lnTo>
                  <a:pt x="3215" y="19422"/>
                </a:lnTo>
                <a:lnTo>
                  <a:pt x="2885" y="19614"/>
                </a:lnTo>
                <a:lnTo>
                  <a:pt x="2555" y="19807"/>
                </a:lnTo>
                <a:lnTo>
                  <a:pt x="2253" y="19999"/>
                </a:lnTo>
                <a:lnTo>
                  <a:pt x="1978" y="20219"/>
                </a:lnTo>
                <a:lnTo>
                  <a:pt x="1704" y="20466"/>
                </a:lnTo>
                <a:lnTo>
                  <a:pt x="1457" y="20713"/>
                </a:lnTo>
                <a:lnTo>
                  <a:pt x="1237" y="20988"/>
                </a:lnTo>
                <a:lnTo>
                  <a:pt x="1017" y="21263"/>
                </a:lnTo>
                <a:lnTo>
                  <a:pt x="852" y="21537"/>
                </a:lnTo>
                <a:lnTo>
                  <a:pt x="660" y="21840"/>
                </a:lnTo>
                <a:lnTo>
                  <a:pt x="523" y="22142"/>
                </a:lnTo>
                <a:lnTo>
                  <a:pt x="385" y="22471"/>
                </a:lnTo>
                <a:lnTo>
                  <a:pt x="275" y="22801"/>
                </a:lnTo>
                <a:lnTo>
                  <a:pt x="193" y="23131"/>
                </a:lnTo>
                <a:lnTo>
                  <a:pt x="110" y="23460"/>
                </a:lnTo>
                <a:lnTo>
                  <a:pt x="56" y="23790"/>
                </a:lnTo>
                <a:lnTo>
                  <a:pt x="28" y="24147"/>
                </a:lnTo>
                <a:lnTo>
                  <a:pt x="1" y="24504"/>
                </a:lnTo>
                <a:lnTo>
                  <a:pt x="1" y="24861"/>
                </a:lnTo>
                <a:lnTo>
                  <a:pt x="28" y="25218"/>
                </a:lnTo>
                <a:lnTo>
                  <a:pt x="83" y="25576"/>
                </a:lnTo>
                <a:lnTo>
                  <a:pt x="138" y="25933"/>
                </a:lnTo>
                <a:lnTo>
                  <a:pt x="220" y="26290"/>
                </a:lnTo>
                <a:lnTo>
                  <a:pt x="303" y="26647"/>
                </a:lnTo>
                <a:lnTo>
                  <a:pt x="413" y="27004"/>
                </a:lnTo>
                <a:lnTo>
                  <a:pt x="550" y="27361"/>
                </a:lnTo>
                <a:lnTo>
                  <a:pt x="715" y="27718"/>
                </a:lnTo>
                <a:lnTo>
                  <a:pt x="1017" y="28378"/>
                </a:lnTo>
                <a:lnTo>
                  <a:pt x="1374" y="29009"/>
                </a:lnTo>
                <a:lnTo>
                  <a:pt x="1759" y="29614"/>
                </a:lnTo>
                <a:lnTo>
                  <a:pt x="2143" y="30191"/>
                </a:lnTo>
                <a:lnTo>
                  <a:pt x="2583" y="30740"/>
                </a:lnTo>
                <a:lnTo>
                  <a:pt x="3022" y="31289"/>
                </a:lnTo>
                <a:lnTo>
                  <a:pt x="3489" y="31784"/>
                </a:lnTo>
                <a:lnTo>
                  <a:pt x="3984" y="32278"/>
                </a:lnTo>
                <a:lnTo>
                  <a:pt x="4506" y="32745"/>
                </a:lnTo>
                <a:lnTo>
                  <a:pt x="5028" y="33212"/>
                </a:lnTo>
                <a:lnTo>
                  <a:pt x="5577" y="33652"/>
                </a:lnTo>
                <a:lnTo>
                  <a:pt x="6154" y="34064"/>
                </a:lnTo>
                <a:lnTo>
                  <a:pt x="6731" y="34449"/>
                </a:lnTo>
                <a:lnTo>
                  <a:pt x="7363" y="34806"/>
                </a:lnTo>
                <a:lnTo>
                  <a:pt x="7967" y="35163"/>
                </a:lnTo>
                <a:lnTo>
                  <a:pt x="8599" y="35492"/>
                </a:lnTo>
                <a:lnTo>
                  <a:pt x="9396" y="35877"/>
                </a:lnTo>
                <a:lnTo>
                  <a:pt x="10192" y="36234"/>
                </a:lnTo>
                <a:lnTo>
                  <a:pt x="10989" y="36591"/>
                </a:lnTo>
                <a:lnTo>
                  <a:pt x="11786" y="36921"/>
                </a:lnTo>
                <a:lnTo>
                  <a:pt x="12582" y="37223"/>
                </a:lnTo>
                <a:lnTo>
                  <a:pt x="13379" y="37525"/>
                </a:lnTo>
                <a:lnTo>
                  <a:pt x="14203" y="37772"/>
                </a:lnTo>
                <a:lnTo>
                  <a:pt x="15027" y="38020"/>
                </a:lnTo>
                <a:lnTo>
                  <a:pt x="15851" y="38267"/>
                </a:lnTo>
                <a:lnTo>
                  <a:pt x="16703" y="38459"/>
                </a:lnTo>
                <a:lnTo>
                  <a:pt x="17527" y="38652"/>
                </a:lnTo>
                <a:lnTo>
                  <a:pt x="18378" y="38816"/>
                </a:lnTo>
                <a:lnTo>
                  <a:pt x="19230" y="38954"/>
                </a:lnTo>
                <a:lnTo>
                  <a:pt x="20109" y="39064"/>
                </a:lnTo>
                <a:lnTo>
                  <a:pt x="20961" y="39173"/>
                </a:lnTo>
                <a:lnTo>
                  <a:pt x="21840" y="39228"/>
                </a:lnTo>
                <a:lnTo>
                  <a:pt x="26070" y="39531"/>
                </a:lnTo>
                <a:lnTo>
                  <a:pt x="30301" y="39805"/>
                </a:lnTo>
                <a:lnTo>
                  <a:pt x="31482" y="39833"/>
                </a:lnTo>
                <a:lnTo>
                  <a:pt x="32691" y="39888"/>
                </a:lnTo>
                <a:lnTo>
                  <a:pt x="33872" y="39915"/>
                </a:lnTo>
                <a:lnTo>
                  <a:pt x="35081" y="39943"/>
                </a:lnTo>
                <a:lnTo>
                  <a:pt x="39174" y="40162"/>
                </a:lnTo>
                <a:lnTo>
                  <a:pt x="43267" y="40382"/>
                </a:lnTo>
                <a:lnTo>
                  <a:pt x="47525" y="40547"/>
                </a:lnTo>
                <a:lnTo>
                  <a:pt x="51810" y="40657"/>
                </a:lnTo>
                <a:lnTo>
                  <a:pt x="53294" y="40684"/>
                </a:lnTo>
                <a:lnTo>
                  <a:pt x="54750" y="40684"/>
                </a:lnTo>
                <a:lnTo>
                  <a:pt x="57689" y="40657"/>
                </a:lnTo>
                <a:lnTo>
                  <a:pt x="57689" y="1044"/>
                </a:lnTo>
                <a:lnTo>
                  <a:pt x="56178" y="577"/>
                </a:lnTo>
                <a:lnTo>
                  <a:pt x="55601" y="413"/>
                </a:lnTo>
                <a:lnTo>
                  <a:pt x="55052" y="275"/>
                </a:lnTo>
                <a:lnTo>
                  <a:pt x="54475" y="165"/>
                </a:lnTo>
                <a:lnTo>
                  <a:pt x="53898" y="83"/>
                </a:lnTo>
                <a:lnTo>
                  <a:pt x="53349" y="28"/>
                </a:lnTo>
                <a:lnTo>
                  <a:pt x="52799" y="0"/>
                </a:lnTo>
                <a:close/>
              </a:path>
            </a:pathLst>
          </a:custGeom>
          <a:solidFill>
            <a:schemeClr val="accent6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36" name="Google Shape;3636;p8"/>
          <p:cNvGrpSpPr/>
          <p:nvPr/>
        </p:nvGrpSpPr>
        <p:grpSpPr>
          <a:xfrm>
            <a:off x="315551" y="118558"/>
            <a:ext cx="453839" cy="456865"/>
            <a:chOff x="4923800" y="3613825"/>
            <a:chExt cx="509625" cy="513025"/>
          </a:xfrm>
        </p:grpSpPr>
        <p:sp>
          <p:nvSpPr>
            <p:cNvPr id="3637" name="Google Shape;3637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4" name="Google Shape;3644;p8"/>
          <p:cNvGrpSpPr/>
          <p:nvPr/>
        </p:nvGrpSpPr>
        <p:grpSpPr>
          <a:xfrm>
            <a:off x="11304782" y="160146"/>
            <a:ext cx="453839" cy="456865"/>
            <a:chOff x="4923800" y="3613825"/>
            <a:chExt cx="509625" cy="513025"/>
          </a:xfrm>
        </p:grpSpPr>
        <p:sp>
          <p:nvSpPr>
            <p:cNvPr id="3645" name="Google Shape;3645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8" name="Google Shape;3648;p8"/>
          <p:cNvGrpSpPr/>
          <p:nvPr/>
        </p:nvGrpSpPr>
        <p:grpSpPr>
          <a:xfrm>
            <a:off x="9671393" y="5575096"/>
            <a:ext cx="453839" cy="456865"/>
            <a:chOff x="4923800" y="3613825"/>
            <a:chExt cx="509625" cy="513025"/>
          </a:xfrm>
        </p:grpSpPr>
        <p:sp>
          <p:nvSpPr>
            <p:cNvPr id="3649" name="Google Shape;3649;p8"/>
            <p:cNvSpPr/>
            <p:nvPr/>
          </p:nvSpPr>
          <p:spPr>
            <a:xfrm>
              <a:off x="5204000" y="3613825"/>
              <a:ext cx="191650" cy="215675"/>
            </a:xfrm>
            <a:custGeom>
              <a:avLst/>
              <a:gdLst/>
              <a:ahLst/>
              <a:cxnLst/>
              <a:rect l="l" t="t" r="r" b="b"/>
              <a:pathLst>
                <a:path w="7666" h="8627" extrusionOk="0">
                  <a:moveTo>
                    <a:pt x="4314" y="1"/>
                  </a:moveTo>
                  <a:lnTo>
                    <a:pt x="3902" y="55"/>
                  </a:lnTo>
                  <a:lnTo>
                    <a:pt x="3517" y="165"/>
                  </a:lnTo>
                  <a:lnTo>
                    <a:pt x="3160" y="275"/>
                  </a:lnTo>
                  <a:lnTo>
                    <a:pt x="2830" y="413"/>
                  </a:lnTo>
                  <a:lnTo>
                    <a:pt x="2501" y="577"/>
                  </a:lnTo>
                  <a:lnTo>
                    <a:pt x="2199" y="742"/>
                  </a:lnTo>
                  <a:lnTo>
                    <a:pt x="1924" y="935"/>
                  </a:lnTo>
                  <a:lnTo>
                    <a:pt x="1677" y="1154"/>
                  </a:lnTo>
                  <a:lnTo>
                    <a:pt x="1429" y="1374"/>
                  </a:lnTo>
                  <a:lnTo>
                    <a:pt x="1182" y="1621"/>
                  </a:lnTo>
                  <a:lnTo>
                    <a:pt x="990" y="1896"/>
                  </a:lnTo>
                  <a:lnTo>
                    <a:pt x="798" y="2198"/>
                  </a:lnTo>
                  <a:lnTo>
                    <a:pt x="633" y="2500"/>
                  </a:lnTo>
                  <a:lnTo>
                    <a:pt x="468" y="2803"/>
                  </a:lnTo>
                  <a:lnTo>
                    <a:pt x="331" y="3160"/>
                  </a:lnTo>
                  <a:lnTo>
                    <a:pt x="221" y="3517"/>
                  </a:lnTo>
                  <a:lnTo>
                    <a:pt x="111" y="3874"/>
                  </a:lnTo>
                  <a:lnTo>
                    <a:pt x="28" y="4341"/>
                  </a:lnTo>
                  <a:lnTo>
                    <a:pt x="1" y="4780"/>
                  </a:lnTo>
                  <a:lnTo>
                    <a:pt x="28" y="5220"/>
                  </a:lnTo>
                  <a:lnTo>
                    <a:pt x="83" y="5632"/>
                  </a:lnTo>
                  <a:lnTo>
                    <a:pt x="193" y="6044"/>
                  </a:lnTo>
                  <a:lnTo>
                    <a:pt x="331" y="6456"/>
                  </a:lnTo>
                  <a:lnTo>
                    <a:pt x="523" y="6813"/>
                  </a:lnTo>
                  <a:lnTo>
                    <a:pt x="743" y="7170"/>
                  </a:lnTo>
                  <a:lnTo>
                    <a:pt x="990" y="7473"/>
                  </a:lnTo>
                  <a:lnTo>
                    <a:pt x="1265" y="7775"/>
                  </a:lnTo>
                  <a:lnTo>
                    <a:pt x="1567" y="8022"/>
                  </a:lnTo>
                  <a:lnTo>
                    <a:pt x="1896" y="8242"/>
                  </a:lnTo>
                  <a:lnTo>
                    <a:pt x="2253" y="8407"/>
                  </a:lnTo>
                  <a:lnTo>
                    <a:pt x="2638" y="8544"/>
                  </a:lnTo>
                  <a:lnTo>
                    <a:pt x="3023" y="8626"/>
                  </a:lnTo>
                  <a:lnTo>
                    <a:pt x="3435" y="8626"/>
                  </a:lnTo>
                  <a:lnTo>
                    <a:pt x="3902" y="8599"/>
                  </a:lnTo>
                  <a:lnTo>
                    <a:pt x="4314" y="8544"/>
                  </a:lnTo>
                  <a:lnTo>
                    <a:pt x="4726" y="8407"/>
                  </a:lnTo>
                  <a:lnTo>
                    <a:pt x="5110" y="8242"/>
                  </a:lnTo>
                  <a:lnTo>
                    <a:pt x="5440" y="8022"/>
                  </a:lnTo>
                  <a:lnTo>
                    <a:pt x="5605" y="7885"/>
                  </a:lnTo>
                  <a:lnTo>
                    <a:pt x="5770" y="7747"/>
                  </a:lnTo>
                  <a:lnTo>
                    <a:pt x="5907" y="7582"/>
                  </a:lnTo>
                  <a:lnTo>
                    <a:pt x="6044" y="7418"/>
                  </a:lnTo>
                  <a:lnTo>
                    <a:pt x="6154" y="7225"/>
                  </a:lnTo>
                  <a:lnTo>
                    <a:pt x="6264" y="7006"/>
                  </a:lnTo>
                  <a:lnTo>
                    <a:pt x="6594" y="6264"/>
                  </a:lnTo>
                  <a:lnTo>
                    <a:pt x="6923" y="5467"/>
                  </a:lnTo>
                  <a:lnTo>
                    <a:pt x="7500" y="3929"/>
                  </a:lnTo>
                  <a:lnTo>
                    <a:pt x="7583" y="3709"/>
                  </a:lnTo>
                  <a:lnTo>
                    <a:pt x="7610" y="3517"/>
                  </a:lnTo>
                  <a:lnTo>
                    <a:pt x="7665" y="3324"/>
                  </a:lnTo>
                  <a:lnTo>
                    <a:pt x="7665" y="3132"/>
                  </a:lnTo>
                  <a:lnTo>
                    <a:pt x="7665" y="2940"/>
                  </a:lnTo>
                  <a:lnTo>
                    <a:pt x="7638" y="2748"/>
                  </a:lnTo>
                  <a:lnTo>
                    <a:pt x="7555" y="2390"/>
                  </a:lnTo>
                  <a:lnTo>
                    <a:pt x="7418" y="2061"/>
                  </a:lnTo>
                  <a:lnTo>
                    <a:pt x="7226" y="1731"/>
                  </a:lnTo>
                  <a:lnTo>
                    <a:pt x="7006" y="1429"/>
                  </a:lnTo>
                  <a:lnTo>
                    <a:pt x="6759" y="1127"/>
                  </a:lnTo>
                  <a:lnTo>
                    <a:pt x="6456" y="825"/>
                  </a:lnTo>
                  <a:lnTo>
                    <a:pt x="6154" y="550"/>
                  </a:lnTo>
                  <a:lnTo>
                    <a:pt x="5825" y="330"/>
                  </a:lnTo>
                  <a:lnTo>
                    <a:pt x="5468" y="165"/>
                  </a:lnTo>
                  <a:lnTo>
                    <a:pt x="5083" y="55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8"/>
            <p:cNvSpPr/>
            <p:nvPr/>
          </p:nvSpPr>
          <p:spPr>
            <a:xfrm>
              <a:off x="4923800" y="3907750"/>
              <a:ext cx="212925" cy="172400"/>
            </a:xfrm>
            <a:custGeom>
              <a:avLst/>
              <a:gdLst/>
              <a:ahLst/>
              <a:cxnLst/>
              <a:rect l="l" t="t" r="r" b="b"/>
              <a:pathLst>
                <a:path w="8517" h="6896" extrusionOk="0">
                  <a:moveTo>
                    <a:pt x="4506" y="1"/>
                  </a:moveTo>
                  <a:lnTo>
                    <a:pt x="4094" y="28"/>
                  </a:lnTo>
                  <a:lnTo>
                    <a:pt x="3682" y="83"/>
                  </a:lnTo>
                  <a:lnTo>
                    <a:pt x="3297" y="166"/>
                  </a:lnTo>
                  <a:lnTo>
                    <a:pt x="2885" y="276"/>
                  </a:lnTo>
                  <a:lnTo>
                    <a:pt x="2501" y="413"/>
                  </a:lnTo>
                  <a:lnTo>
                    <a:pt x="2144" y="578"/>
                  </a:lnTo>
                  <a:lnTo>
                    <a:pt x="1786" y="770"/>
                  </a:lnTo>
                  <a:lnTo>
                    <a:pt x="1457" y="962"/>
                  </a:lnTo>
                  <a:lnTo>
                    <a:pt x="1155" y="1210"/>
                  </a:lnTo>
                  <a:lnTo>
                    <a:pt x="880" y="1457"/>
                  </a:lnTo>
                  <a:lnTo>
                    <a:pt x="633" y="1759"/>
                  </a:lnTo>
                  <a:lnTo>
                    <a:pt x="413" y="2061"/>
                  </a:lnTo>
                  <a:lnTo>
                    <a:pt x="248" y="2391"/>
                  </a:lnTo>
                  <a:lnTo>
                    <a:pt x="138" y="2748"/>
                  </a:lnTo>
                  <a:lnTo>
                    <a:pt x="56" y="3078"/>
                  </a:lnTo>
                  <a:lnTo>
                    <a:pt x="1" y="3435"/>
                  </a:lnTo>
                  <a:lnTo>
                    <a:pt x="1" y="3792"/>
                  </a:lnTo>
                  <a:lnTo>
                    <a:pt x="28" y="4149"/>
                  </a:lnTo>
                  <a:lnTo>
                    <a:pt x="111" y="4506"/>
                  </a:lnTo>
                  <a:lnTo>
                    <a:pt x="221" y="4836"/>
                  </a:lnTo>
                  <a:lnTo>
                    <a:pt x="358" y="5165"/>
                  </a:lnTo>
                  <a:lnTo>
                    <a:pt x="550" y="5495"/>
                  </a:lnTo>
                  <a:lnTo>
                    <a:pt x="770" y="5797"/>
                  </a:lnTo>
                  <a:lnTo>
                    <a:pt x="1017" y="6072"/>
                  </a:lnTo>
                  <a:lnTo>
                    <a:pt x="1292" y="6319"/>
                  </a:lnTo>
                  <a:lnTo>
                    <a:pt x="1622" y="6539"/>
                  </a:lnTo>
                  <a:lnTo>
                    <a:pt x="1924" y="6676"/>
                  </a:lnTo>
                  <a:lnTo>
                    <a:pt x="2281" y="6786"/>
                  </a:lnTo>
                  <a:lnTo>
                    <a:pt x="2693" y="6841"/>
                  </a:lnTo>
                  <a:lnTo>
                    <a:pt x="3132" y="6896"/>
                  </a:lnTo>
                  <a:lnTo>
                    <a:pt x="3599" y="6869"/>
                  </a:lnTo>
                  <a:lnTo>
                    <a:pt x="4066" y="6841"/>
                  </a:lnTo>
                  <a:lnTo>
                    <a:pt x="4561" y="6759"/>
                  </a:lnTo>
                  <a:lnTo>
                    <a:pt x="5055" y="6649"/>
                  </a:lnTo>
                  <a:lnTo>
                    <a:pt x="5550" y="6511"/>
                  </a:lnTo>
                  <a:lnTo>
                    <a:pt x="6017" y="6374"/>
                  </a:lnTo>
                  <a:lnTo>
                    <a:pt x="6456" y="6182"/>
                  </a:lnTo>
                  <a:lnTo>
                    <a:pt x="6841" y="5962"/>
                  </a:lnTo>
                  <a:lnTo>
                    <a:pt x="7198" y="5742"/>
                  </a:lnTo>
                  <a:lnTo>
                    <a:pt x="7528" y="5495"/>
                  </a:lnTo>
                  <a:lnTo>
                    <a:pt x="7775" y="5248"/>
                  </a:lnTo>
                  <a:lnTo>
                    <a:pt x="7857" y="5110"/>
                  </a:lnTo>
                  <a:lnTo>
                    <a:pt x="7940" y="4973"/>
                  </a:lnTo>
                  <a:lnTo>
                    <a:pt x="8132" y="4588"/>
                  </a:lnTo>
                  <a:lnTo>
                    <a:pt x="8269" y="4204"/>
                  </a:lnTo>
                  <a:lnTo>
                    <a:pt x="8517" y="3545"/>
                  </a:lnTo>
                  <a:lnTo>
                    <a:pt x="8517" y="3297"/>
                  </a:lnTo>
                  <a:lnTo>
                    <a:pt x="8489" y="3050"/>
                  </a:lnTo>
                  <a:lnTo>
                    <a:pt x="8462" y="2830"/>
                  </a:lnTo>
                  <a:lnTo>
                    <a:pt x="8407" y="2583"/>
                  </a:lnTo>
                  <a:lnTo>
                    <a:pt x="8242" y="2144"/>
                  </a:lnTo>
                  <a:lnTo>
                    <a:pt x="8022" y="1704"/>
                  </a:lnTo>
                  <a:lnTo>
                    <a:pt x="7775" y="1319"/>
                  </a:lnTo>
                  <a:lnTo>
                    <a:pt x="7473" y="962"/>
                  </a:lnTo>
                  <a:lnTo>
                    <a:pt x="7143" y="660"/>
                  </a:lnTo>
                  <a:lnTo>
                    <a:pt x="6951" y="550"/>
                  </a:lnTo>
                  <a:lnTo>
                    <a:pt x="6786" y="440"/>
                  </a:lnTo>
                  <a:lnTo>
                    <a:pt x="6429" y="276"/>
                  </a:lnTo>
                  <a:lnTo>
                    <a:pt x="6072" y="166"/>
                  </a:lnTo>
                  <a:lnTo>
                    <a:pt x="5715" y="83"/>
                  </a:lnTo>
                  <a:lnTo>
                    <a:pt x="5330" y="28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8"/>
            <p:cNvSpPr/>
            <p:nvPr/>
          </p:nvSpPr>
          <p:spPr>
            <a:xfrm>
              <a:off x="5241100" y="3953775"/>
              <a:ext cx="192325" cy="173075"/>
            </a:xfrm>
            <a:custGeom>
              <a:avLst/>
              <a:gdLst/>
              <a:ahLst/>
              <a:cxnLst/>
              <a:rect l="l" t="t" r="r" b="b"/>
              <a:pathLst>
                <a:path w="7693" h="6923" extrusionOk="0">
                  <a:moveTo>
                    <a:pt x="3956" y="0"/>
                  </a:moveTo>
                  <a:lnTo>
                    <a:pt x="3517" y="83"/>
                  </a:lnTo>
                  <a:lnTo>
                    <a:pt x="3077" y="193"/>
                  </a:lnTo>
                  <a:lnTo>
                    <a:pt x="2665" y="330"/>
                  </a:lnTo>
                  <a:lnTo>
                    <a:pt x="2253" y="495"/>
                  </a:lnTo>
                  <a:lnTo>
                    <a:pt x="1896" y="687"/>
                  </a:lnTo>
                  <a:lnTo>
                    <a:pt x="1539" y="907"/>
                  </a:lnTo>
                  <a:lnTo>
                    <a:pt x="1209" y="1154"/>
                  </a:lnTo>
                  <a:lnTo>
                    <a:pt x="907" y="1429"/>
                  </a:lnTo>
                  <a:lnTo>
                    <a:pt x="632" y="1704"/>
                  </a:lnTo>
                  <a:lnTo>
                    <a:pt x="412" y="2006"/>
                  </a:lnTo>
                  <a:lnTo>
                    <a:pt x="248" y="2335"/>
                  </a:lnTo>
                  <a:lnTo>
                    <a:pt x="110" y="2665"/>
                  </a:lnTo>
                  <a:lnTo>
                    <a:pt x="28" y="3022"/>
                  </a:lnTo>
                  <a:lnTo>
                    <a:pt x="0" y="3352"/>
                  </a:lnTo>
                  <a:lnTo>
                    <a:pt x="55" y="3709"/>
                  </a:lnTo>
                  <a:lnTo>
                    <a:pt x="55" y="4039"/>
                  </a:lnTo>
                  <a:lnTo>
                    <a:pt x="110" y="4368"/>
                  </a:lnTo>
                  <a:lnTo>
                    <a:pt x="193" y="4670"/>
                  </a:lnTo>
                  <a:lnTo>
                    <a:pt x="302" y="4973"/>
                  </a:lnTo>
                  <a:lnTo>
                    <a:pt x="412" y="5247"/>
                  </a:lnTo>
                  <a:lnTo>
                    <a:pt x="577" y="5522"/>
                  </a:lnTo>
                  <a:lnTo>
                    <a:pt x="769" y="5769"/>
                  </a:lnTo>
                  <a:lnTo>
                    <a:pt x="962" y="5989"/>
                  </a:lnTo>
                  <a:lnTo>
                    <a:pt x="1182" y="6181"/>
                  </a:lnTo>
                  <a:lnTo>
                    <a:pt x="1429" y="6374"/>
                  </a:lnTo>
                  <a:lnTo>
                    <a:pt x="1703" y="6538"/>
                  </a:lnTo>
                  <a:lnTo>
                    <a:pt x="1978" y="6648"/>
                  </a:lnTo>
                  <a:lnTo>
                    <a:pt x="2280" y="6758"/>
                  </a:lnTo>
                  <a:lnTo>
                    <a:pt x="2583" y="6841"/>
                  </a:lnTo>
                  <a:lnTo>
                    <a:pt x="2885" y="6896"/>
                  </a:lnTo>
                  <a:lnTo>
                    <a:pt x="3214" y="6923"/>
                  </a:lnTo>
                  <a:lnTo>
                    <a:pt x="3681" y="6896"/>
                  </a:lnTo>
                  <a:lnTo>
                    <a:pt x="4121" y="6841"/>
                  </a:lnTo>
                  <a:lnTo>
                    <a:pt x="4533" y="6758"/>
                  </a:lnTo>
                  <a:lnTo>
                    <a:pt x="4945" y="6621"/>
                  </a:lnTo>
                  <a:lnTo>
                    <a:pt x="5330" y="6483"/>
                  </a:lnTo>
                  <a:lnTo>
                    <a:pt x="5714" y="6291"/>
                  </a:lnTo>
                  <a:lnTo>
                    <a:pt x="6044" y="6099"/>
                  </a:lnTo>
                  <a:lnTo>
                    <a:pt x="6373" y="5852"/>
                  </a:lnTo>
                  <a:lnTo>
                    <a:pt x="6648" y="5577"/>
                  </a:lnTo>
                  <a:lnTo>
                    <a:pt x="6923" y="5302"/>
                  </a:lnTo>
                  <a:lnTo>
                    <a:pt x="7143" y="5000"/>
                  </a:lnTo>
                  <a:lnTo>
                    <a:pt x="7335" y="4670"/>
                  </a:lnTo>
                  <a:lnTo>
                    <a:pt x="7500" y="4341"/>
                  </a:lnTo>
                  <a:lnTo>
                    <a:pt x="7610" y="3984"/>
                  </a:lnTo>
                  <a:lnTo>
                    <a:pt x="7665" y="3627"/>
                  </a:lnTo>
                  <a:lnTo>
                    <a:pt x="7692" y="3242"/>
                  </a:lnTo>
                  <a:lnTo>
                    <a:pt x="7692" y="2912"/>
                  </a:lnTo>
                  <a:lnTo>
                    <a:pt x="7637" y="2583"/>
                  </a:lnTo>
                  <a:lnTo>
                    <a:pt x="7582" y="2280"/>
                  </a:lnTo>
                  <a:lnTo>
                    <a:pt x="7472" y="1978"/>
                  </a:lnTo>
                  <a:lnTo>
                    <a:pt x="7335" y="1704"/>
                  </a:lnTo>
                  <a:lnTo>
                    <a:pt x="7170" y="1429"/>
                  </a:lnTo>
                  <a:lnTo>
                    <a:pt x="6978" y="1182"/>
                  </a:lnTo>
                  <a:lnTo>
                    <a:pt x="6758" y="934"/>
                  </a:lnTo>
                  <a:lnTo>
                    <a:pt x="6511" y="715"/>
                  </a:lnTo>
                  <a:lnTo>
                    <a:pt x="6264" y="550"/>
                  </a:lnTo>
                  <a:lnTo>
                    <a:pt x="5989" y="385"/>
                  </a:lnTo>
                  <a:lnTo>
                    <a:pt x="5687" y="248"/>
                  </a:lnTo>
                  <a:lnTo>
                    <a:pt x="5385" y="138"/>
                  </a:lnTo>
                  <a:lnTo>
                    <a:pt x="5055" y="55"/>
                  </a:lnTo>
                  <a:lnTo>
                    <a:pt x="4725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52" name="Google Shape;3652;p8"/>
          <p:cNvSpPr/>
          <p:nvPr/>
        </p:nvSpPr>
        <p:spPr>
          <a:xfrm>
            <a:off x="157934" y="6043567"/>
            <a:ext cx="404332" cy="456852"/>
          </a:xfrm>
          <a:custGeom>
            <a:avLst/>
            <a:gdLst/>
            <a:ahLst/>
            <a:cxnLst/>
            <a:rect l="l" t="t" r="r" b="b"/>
            <a:pathLst>
              <a:path w="24120" h="34367" extrusionOk="0">
                <a:moveTo>
                  <a:pt x="15686" y="1"/>
                </a:moveTo>
                <a:lnTo>
                  <a:pt x="15494" y="28"/>
                </a:lnTo>
                <a:lnTo>
                  <a:pt x="15219" y="138"/>
                </a:lnTo>
                <a:lnTo>
                  <a:pt x="14945" y="276"/>
                </a:lnTo>
                <a:lnTo>
                  <a:pt x="14670" y="440"/>
                </a:lnTo>
                <a:lnTo>
                  <a:pt x="14423" y="633"/>
                </a:lnTo>
                <a:lnTo>
                  <a:pt x="14203" y="880"/>
                </a:lnTo>
                <a:lnTo>
                  <a:pt x="13983" y="1100"/>
                </a:lnTo>
                <a:lnTo>
                  <a:pt x="13818" y="1374"/>
                </a:lnTo>
                <a:lnTo>
                  <a:pt x="13708" y="1622"/>
                </a:lnTo>
                <a:lnTo>
                  <a:pt x="12774" y="4122"/>
                </a:lnTo>
                <a:lnTo>
                  <a:pt x="11868" y="6649"/>
                </a:lnTo>
                <a:lnTo>
                  <a:pt x="10137" y="11731"/>
                </a:lnTo>
                <a:lnTo>
                  <a:pt x="9918" y="12363"/>
                </a:lnTo>
                <a:lnTo>
                  <a:pt x="9725" y="12830"/>
                </a:lnTo>
                <a:lnTo>
                  <a:pt x="9615" y="13022"/>
                </a:lnTo>
                <a:lnTo>
                  <a:pt x="9505" y="13187"/>
                </a:lnTo>
                <a:lnTo>
                  <a:pt x="9396" y="13324"/>
                </a:lnTo>
                <a:lnTo>
                  <a:pt x="9286" y="13434"/>
                </a:lnTo>
                <a:lnTo>
                  <a:pt x="9121" y="13516"/>
                </a:lnTo>
                <a:lnTo>
                  <a:pt x="8956" y="13571"/>
                </a:lnTo>
                <a:lnTo>
                  <a:pt x="8791" y="13626"/>
                </a:lnTo>
                <a:lnTo>
                  <a:pt x="8571" y="13681"/>
                </a:lnTo>
                <a:lnTo>
                  <a:pt x="8050" y="13764"/>
                </a:lnTo>
                <a:lnTo>
                  <a:pt x="7363" y="13819"/>
                </a:lnTo>
                <a:lnTo>
                  <a:pt x="6017" y="13956"/>
                </a:lnTo>
                <a:lnTo>
                  <a:pt x="4671" y="14148"/>
                </a:lnTo>
                <a:lnTo>
                  <a:pt x="3352" y="14368"/>
                </a:lnTo>
                <a:lnTo>
                  <a:pt x="2033" y="14615"/>
                </a:lnTo>
                <a:lnTo>
                  <a:pt x="1676" y="14698"/>
                </a:lnTo>
                <a:lnTo>
                  <a:pt x="1347" y="14808"/>
                </a:lnTo>
                <a:lnTo>
                  <a:pt x="1044" y="14972"/>
                </a:lnTo>
                <a:lnTo>
                  <a:pt x="742" y="15165"/>
                </a:lnTo>
                <a:lnTo>
                  <a:pt x="495" y="15384"/>
                </a:lnTo>
                <a:lnTo>
                  <a:pt x="303" y="15687"/>
                </a:lnTo>
                <a:lnTo>
                  <a:pt x="220" y="15851"/>
                </a:lnTo>
                <a:lnTo>
                  <a:pt x="138" y="16016"/>
                </a:lnTo>
                <a:lnTo>
                  <a:pt x="83" y="16209"/>
                </a:lnTo>
                <a:lnTo>
                  <a:pt x="28" y="16401"/>
                </a:lnTo>
                <a:lnTo>
                  <a:pt x="1" y="16785"/>
                </a:lnTo>
                <a:lnTo>
                  <a:pt x="1" y="17170"/>
                </a:lnTo>
                <a:lnTo>
                  <a:pt x="83" y="17527"/>
                </a:lnTo>
                <a:lnTo>
                  <a:pt x="220" y="17829"/>
                </a:lnTo>
                <a:lnTo>
                  <a:pt x="385" y="18159"/>
                </a:lnTo>
                <a:lnTo>
                  <a:pt x="605" y="18434"/>
                </a:lnTo>
                <a:lnTo>
                  <a:pt x="880" y="18708"/>
                </a:lnTo>
                <a:lnTo>
                  <a:pt x="1154" y="18956"/>
                </a:lnTo>
                <a:lnTo>
                  <a:pt x="3160" y="20494"/>
                </a:lnTo>
                <a:lnTo>
                  <a:pt x="4121" y="21291"/>
                </a:lnTo>
                <a:lnTo>
                  <a:pt x="5083" y="22115"/>
                </a:lnTo>
                <a:lnTo>
                  <a:pt x="5193" y="22225"/>
                </a:lnTo>
                <a:lnTo>
                  <a:pt x="5302" y="22389"/>
                </a:lnTo>
                <a:lnTo>
                  <a:pt x="5385" y="22582"/>
                </a:lnTo>
                <a:lnTo>
                  <a:pt x="5467" y="22774"/>
                </a:lnTo>
                <a:lnTo>
                  <a:pt x="5495" y="22994"/>
                </a:lnTo>
                <a:lnTo>
                  <a:pt x="5522" y="23186"/>
                </a:lnTo>
                <a:lnTo>
                  <a:pt x="5522" y="23378"/>
                </a:lnTo>
                <a:lnTo>
                  <a:pt x="5495" y="23543"/>
                </a:lnTo>
                <a:lnTo>
                  <a:pt x="5357" y="23983"/>
                </a:lnTo>
                <a:lnTo>
                  <a:pt x="5193" y="24422"/>
                </a:lnTo>
                <a:lnTo>
                  <a:pt x="4863" y="25301"/>
                </a:lnTo>
                <a:lnTo>
                  <a:pt x="4506" y="26153"/>
                </a:lnTo>
                <a:lnTo>
                  <a:pt x="4176" y="27004"/>
                </a:lnTo>
                <a:lnTo>
                  <a:pt x="3792" y="28076"/>
                </a:lnTo>
                <a:lnTo>
                  <a:pt x="3407" y="29147"/>
                </a:lnTo>
                <a:lnTo>
                  <a:pt x="3050" y="30219"/>
                </a:lnTo>
                <a:lnTo>
                  <a:pt x="2912" y="30768"/>
                </a:lnTo>
                <a:lnTo>
                  <a:pt x="2803" y="31317"/>
                </a:lnTo>
                <a:lnTo>
                  <a:pt x="2775" y="31537"/>
                </a:lnTo>
                <a:lnTo>
                  <a:pt x="2830" y="31757"/>
                </a:lnTo>
                <a:lnTo>
                  <a:pt x="2912" y="32004"/>
                </a:lnTo>
                <a:lnTo>
                  <a:pt x="3022" y="32279"/>
                </a:lnTo>
                <a:lnTo>
                  <a:pt x="3187" y="32499"/>
                </a:lnTo>
                <a:lnTo>
                  <a:pt x="3352" y="32718"/>
                </a:lnTo>
                <a:lnTo>
                  <a:pt x="3517" y="32856"/>
                </a:lnTo>
                <a:lnTo>
                  <a:pt x="3682" y="32966"/>
                </a:lnTo>
                <a:lnTo>
                  <a:pt x="3901" y="33021"/>
                </a:lnTo>
                <a:lnTo>
                  <a:pt x="4423" y="33021"/>
                </a:lnTo>
                <a:lnTo>
                  <a:pt x="4698" y="32966"/>
                </a:lnTo>
                <a:lnTo>
                  <a:pt x="4973" y="32883"/>
                </a:lnTo>
                <a:lnTo>
                  <a:pt x="5220" y="32773"/>
                </a:lnTo>
                <a:lnTo>
                  <a:pt x="5440" y="32636"/>
                </a:lnTo>
                <a:lnTo>
                  <a:pt x="5632" y="32499"/>
                </a:lnTo>
                <a:lnTo>
                  <a:pt x="6127" y="32004"/>
                </a:lnTo>
                <a:lnTo>
                  <a:pt x="6621" y="31537"/>
                </a:lnTo>
                <a:lnTo>
                  <a:pt x="7555" y="30521"/>
                </a:lnTo>
                <a:lnTo>
                  <a:pt x="8489" y="29504"/>
                </a:lnTo>
                <a:lnTo>
                  <a:pt x="9423" y="28515"/>
                </a:lnTo>
                <a:lnTo>
                  <a:pt x="9808" y="28131"/>
                </a:lnTo>
                <a:lnTo>
                  <a:pt x="10110" y="27884"/>
                </a:lnTo>
                <a:lnTo>
                  <a:pt x="10247" y="27774"/>
                </a:lnTo>
                <a:lnTo>
                  <a:pt x="10357" y="27719"/>
                </a:lnTo>
                <a:lnTo>
                  <a:pt x="10467" y="27691"/>
                </a:lnTo>
                <a:lnTo>
                  <a:pt x="10577" y="27691"/>
                </a:lnTo>
                <a:lnTo>
                  <a:pt x="10687" y="27719"/>
                </a:lnTo>
                <a:lnTo>
                  <a:pt x="10797" y="27774"/>
                </a:lnTo>
                <a:lnTo>
                  <a:pt x="10934" y="27856"/>
                </a:lnTo>
                <a:lnTo>
                  <a:pt x="11044" y="27966"/>
                </a:lnTo>
                <a:lnTo>
                  <a:pt x="11319" y="28268"/>
                </a:lnTo>
                <a:lnTo>
                  <a:pt x="11648" y="28680"/>
                </a:lnTo>
                <a:lnTo>
                  <a:pt x="13544" y="31207"/>
                </a:lnTo>
                <a:lnTo>
                  <a:pt x="14505" y="32416"/>
                </a:lnTo>
                <a:lnTo>
                  <a:pt x="15027" y="33021"/>
                </a:lnTo>
                <a:lnTo>
                  <a:pt x="15522" y="33625"/>
                </a:lnTo>
                <a:lnTo>
                  <a:pt x="15714" y="33790"/>
                </a:lnTo>
                <a:lnTo>
                  <a:pt x="15961" y="33955"/>
                </a:lnTo>
                <a:lnTo>
                  <a:pt x="16208" y="34092"/>
                </a:lnTo>
                <a:lnTo>
                  <a:pt x="16510" y="34202"/>
                </a:lnTo>
                <a:lnTo>
                  <a:pt x="16785" y="34284"/>
                </a:lnTo>
                <a:lnTo>
                  <a:pt x="17087" y="34339"/>
                </a:lnTo>
                <a:lnTo>
                  <a:pt x="17362" y="34367"/>
                </a:lnTo>
                <a:lnTo>
                  <a:pt x="17637" y="34367"/>
                </a:lnTo>
                <a:lnTo>
                  <a:pt x="17802" y="34339"/>
                </a:lnTo>
                <a:lnTo>
                  <a:pt x="17939" y="34284"/>
                </a:lnTo>
                <a:lnTo>
                  <a:pt x="18076" y="34229"/>
                </a:lnTo>
                <a:lnTo>
                  <a:pt x="18186" y="34147"/>
                </a:lnTo>
                <a:lnTo>
                  <a:pt x="18296" y="34064"/>
                </a:lnTo>
                <a:lnTo>
                  <a:pt x="18406" y="33955"/>
                </a:lnTo>
                <a:lnTo>
                  <a:pt x="18571" y="33735"/>
                </a:lnTo>
                <a:lnTo>
                  <a:pt x="18681" y="33460"/>
                </a:lnTo>
                <a:lnTo>
                  <a:pt x="18763" y="33158"/>
                </a:lnTo>
                <a:lnTo>
                  <a:pt x="18818" y="32828"/>
                </a:lnTo>
                <a:lnTo>
                  <a:pt x="18818" y="32471"/>
                </a:lnTo>
                <a:lnTo>
                  <a:pt x="18736" y="30795"/>
                </a:lnTo>
                <a:lnTo>
                  <a:pt x="18653" y="29147"/>
                </a:lnTo>
                <a:lnTo>
                  <a:pt x="18543" y="25823"/>
                </a:lnTo>
                <a:lnTo>
                  <a:pt x="18488" y="25191"/>
                </a:lnTo>
                <a:lnTo>
                  <a:pt x="18406" y="24587"/>
                </a:lnTo>
                <a:lnTo>
                  <a:pt x="18351" y="23983"/>
                </a:lnTo>
                <a:lnTo>
                  <a:pt x="18351" y="23681"/>
                </a:lnTo>
                <a:lnTo>
                  <a:pt x="18351" y="23378"/>
                </a:lnTo>
                <a:lnTo>
                  <a:pt x="18351" y="22856"/>
                </a:lnTo>
                <a:lnTo>
                  <a:pt x="18296" y="22362"/>
                </a:lnTo>
                <a:lnTo>
                  <a:pt x="18269" y="21840"/>
                </a:lnTo>
                <a:lnTo>
                  <a:pt x="18269" y="21346"/>
                </a:lnTo>
                <a:lnTo>
                  <a:pt x="18296" y="21098"/>
                </a:lnTo>
                <a:lnTo>
                  <a:pt x="18324" y="20851"/>
                </a:lnTo>
                <a:lnTo>
                  <a:pt x="18378" y="20604"/>
                </a:lnTo>
                <a:lnTo>
                  <a:pt x="18461" y="20357"/>
                </a:lnTo>
                <a:lnTo>
                  <a:pt x="18598" y="20137"/>
                </a:lnTo>
                <a:lnTo>
                  <a:pt x="18736" y="19890"/>
                </a:lnTo>
                <a:lnTo>
                  <a:pt x="18928" y="19670"/>
                </a:lnTo>
                <a:lnTo>
                  <a:pt x="19148" y="19450"/>
                </a:lnTo>
                <a:lnTo>
                  <a:pt x="20164" y="18571"/>
                </a:lnTo>
                <a:lnTo>
                  <a:pt x="21153" y="17637"/>
                </a:lnTo>
                <a:lnTo>
                  <a:pt x="22142" y="16703"/>
                </a:lnTo>
                <a:lnTo>
                  <a:pt x="23131" y="15769"/>
                </a:lnTo>
                <a:lnTo>
                  <a:pt x="23406" y="15494"/>
                </a:lnTo>
                <a:lnTo>
                  <a:pt x="23653" y="15220"/>
                </a:lnTo>
                <a:lnTo>
                  <a:pt x="23873" y="14917"/>
                </a:lnTo>
                <a:lnTo>
                  <a:pt x="24037" y="14615"/>
                </a:lnTo>
                <a:lnTo>
                  <a:pt x="24065" y="14450"/>
                </a:lnTo>
                <a:lnTo>
                  <a:pt x="24120" y="14286"/>
                </a:lnTo>
                <a:lnTo>
                  <a:pt x="24120" y="14121"/>
                </a:lnTo>
                <a:lnTo>
                  <a:pt x="24120" y="13928"/>
                </a:lnTo>
                <a:lnTo>
                  <a:pt x="24092" y="13764"/>
                </a:lnTo>
                <a:lnTo>
                  <a:pt x="24065" y="13571"/>
                </a:lnTo>
                <a:lnTo>
                  <a:pt x="23983" y="13379"/>
                </a:lnTo>
                <a:lnTo>
                  <a:pt x="23873" y="13187"/>
                </a:lnTo>
                <a:lnTo>
                  <a:pt x="23763" y="12994"/>
                </a:lnTo>
                <a:lnTo>
                  <a:pt x="23625" y="12830"/>
                </a:lnTo>
                <a:lnTo>
                  <a:pt x="23488" y="12692"/>
                </a:lnTo>
                <a:lnTo>
                  <a:pt x="23351" y="12555"/>
                </a:lnTo>
                <a:lnTo>
                  <a:pt x="23186" y="12445"/>
                </a:lnTo>
                <a:lnTo>
                  <a:pt x="23021" y="12335"/>
                </a:lnTo>
                <a:lnTo>
                  <a:pt x="22856" y="12253"/>
                </a:lnTo>
                <a:lnTo>
                  <a:pt x="22691" y="12198"/>
                </a:lnTo>
                <a:lnTo>
                  <a:pt x="22307" y="12115"/>
                </a:lnTo>
                <a:lnTo>
                  <a:pt x="21922" y="12088"/>
                </a:lnTo>
                <a:lnTo>
                  <a:pt x="21510" y="12115"/>
                </a:lnTo>
                <a:lnTo>
                  <a:pt x="21098" y="12170"/>
                </a:lnTo>
                <a:lnTo>
                  <a:pt x="19807" y="12363"/>
                </a:lnTo>
                <a:lnTo>
                  <a:pt x="18351" y="12582"/>
                </a:lnTo>
                <a:lnTo>
                  <a:pt x="18186" y="11126"/>
                </a:lnTo>
                <a:lnTo>
                  <a:pt x="18104" y="10440"/>
                </a:lnTo>
                <a:lnTo>
                  <a:pt x="18049" y="9780"/>
                </a:lnTo>
                <a:lnTo>
                  <a:pt x="17939" y="6209"/>
                </a:lnTo>
                <a:lnTo>
                  <a:pt x="17857" y="4424"/>
                </a:lnTo>
                <a:lnTo>
                  <a:pt x="17774" y="2638"/>
                </a:lnTo>
                <a:lnTo>
                  <a:pt x="17747" y="2171"/>
                </a:lnTo>
                <a:lnTo>
                  <a:pt x="17664" y="1677"/>
                </a:lnTo>
                <a:lnTo>
                  <a:pt x="17609" y="1457"/>
                </a:lnTo>
                <a:lnTo>
                  <a:pt x="17527" y="1265"/>
                </a:lnTo>
                <a:lnTo>
                  <a:pt x="17417" y="1072"/>
                </a:lnTo>
                <a:lnTo>
                  <a:pt x="17307" y="907"/>
                </a:lnTo>
                <a:lnTo>
                  <a:pt x="17115" y="715"/>
                </a:lnTo>
                <a:lnTo>
                  <a:pt x="16895" y="550"/>
                </a:lnTo>
                <a:lnTo>
                  <a:pt x="16648" y="386"/>
                </a:lnTo>
                <a:lnTo>
                  <a:pt x="16401" y="221"/>
                </a:lnTo>
                <a:lnTo>
                  <a:pt x="16153" y="111"/>
                </a:lnTo>
                <a:lnTo>
                  <a:pt x="15906" y="28"/>
                </a:lnTo>
                <a:lnTo>
                  <a:pt x="15686" y="1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5014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47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121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8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1627668"/>
            <a:ext cx="9915895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698763" y="2561315"/>
            <a:ext cx="89141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 -Luyện tập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29" y="225636"/>
            <a:ext cx="11507190" cy="19831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1131806" y="2494204"/>
                <a:ext cx="3023032" cy="86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06" y="2494204"/>
                <a:ext cx="3023032" cy="862672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4958020" y="3543040"/>
                <a:ext cx="3023032" cy="862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020" y="3543040"/>
                <a:ext cx="3023032" cy="862672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7778338" y="2469293"/>
                <a:ext cx="4298555" cy="901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2800" b="1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US" sz="2800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338" y="2469293"/>
                <a:ext cx="4298555" cy="901401"/>
              </a:xfrm>
              <a:prstGeom prst="rect">
                <a:avLst/>
              </a:prstGeom>
              <a:blipFill>
                <a:blip r:embed="rId6"/>
                <a:stretch>
                  <a:fillRect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40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63307" y="909234"/>
                <a:ext cx="2372275" cy="1182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733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733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73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733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3733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73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73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733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733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07" y="909234"/>
                <a:ext cx="2372275" cy="1182696"/>
              </a:xfrm>
              <a:prstGeom prst="rect">
                <a:avLst/>
              </a:prstGeom>
              <a:blipFill>
                <a:blip r:embed="rId3"/>
                <a:stretch>
                  <a:fillRect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4DF1BD-124B-3AB0-8F87-25BE502A4727}"/>
              </a:ext>
            </a:extLst>
          </p:cNvPr>
          <p:cNvSpPr txBox="1"/>
          <p:nvPr/>
        </p:nvSpPr>
        <p:spPr>
          <a:xfrm>
            <a:off x="1104543" y="18658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</a:t>
            </a:r>
            <a:endParaRPr lang="vi-VN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444220" y="872385"/>
                <a:ext cx="4191213" cy="119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</a:t>
                </a:r>
                <a:r>
                  <a:rPr lang="vi-VN" sz="40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20" y="872385"/>
                <a:ext cx="4191213" cy="1192955"/>
              </a:xfrm>
              <a:prstGeom prst="rect">
                <a:avLst/>
              </a:prstGeom>
              <a:blipFill>
                <a:blip r:embed="rId4"/>
                <a:stretch>
                  <a:fillRect l="-5240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2444220" y="2566256"/>
                <a:ext cx="3831081" cy="130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tabLst>
                    <a:tab pos="2590735" algn="l"/>
                  </a:tabLst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220" y="2566256"/>
                <a:ext cx="3831081" cy="1302985"/>
              </a:xfrm>
              <a:prstGeom prst="rect">
                <a:avLst/>
              </a:prstGeom>
              <a:blipFill>
                <a:blip r:embed="rId5"/>
                <a:stretch>
                  <a:fillRect l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5118100" y="800101"/>
            <a:ext cx="431800" cy="349699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>
              <a:solidFill>
                <a:sysClr val="windowText" lastClr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26850" y="2338639"/>
            <a:ext cx="571500" cy="304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6135087" y="1801756"/>
                <a:ext cx="5362517" cy="119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40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087" y="1801756"/>
                <a:ext cx="5362517" cy="1192955"/>
              </a:xfrm>
              <a:prstGeom prst="rect">
                <a:avLst/>
              </a:prstGeom>
              <a:blipFill>
                <a:blip r:embed="rId6"/>
                <a:stretch>
                  <a:fillRect b="-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oogle Shape;16466;p48"/>
          <p:cNvGrpSpPr/>
          <p:nvPr/>
        </p:nvGrpSpPr>
        <p:grpSpPr>
          <a:xfrm>
            <a:off x="-29684" y="5032615"/>
            <a:ext cx="1993384" cy="1828772"/>
            <a:chOff x="-307100" y="7307725"/>
            <a:chExt cx="1403791" cy="1287505"/>
          </a:xfrm>
        </p:grpSpPr>
        <p:sp>
          <p:nvSpPr>
            <p:cNvPr id="27" name="Google Shape;16467;p48"/>
            <p:cNvSpPr/>
            <p:nvPr/>
          </p:nvSpPr>
          <p:spPr>
            <a:xfrm>
              <a:off x="-307100" y="7307725"/>
              <a:ext cx="1403791" cy="1287505"/>
            </a:xfrm>
            <a:custGeom>
              <a:avLst/>
              <a:gdLst/>
              <a:ahLst/>
              <a:cxnLst/>
              <a:rect l="l" t="t" r="r" b="b"/>
              <a:pathLst>
                <a:path w="46368" h="42527" extrusionOk="0">
                  <a:moveTo>
                    <a:pt x="33830" y="1"/>
                  </a:moveTo>
                  <a:lnTo>
                    <a:pt x="33460" y="20"/>
                  </a:lnTo>
                  <a:lnTo>
                    <a:pt x="33089" y="59"/>
                  </a:lnTo>
                  <a:lnTo>
                    <a:pt x="32719" y="118"/>
                  </a:lnTo>
                  <a:lnTo>
                    <a:pt x="32368" y="196"/>
                  </a:lnTo>
                  <a:lnTo>
                    <a:pt x="32017" y="274"/>
                  </a:lnTo>
                  <a:lnTo>
                    <a:pt x="31666" y="371"/>
                  </a:lnTo>
                  <a:lnTo>
                    <a:pt x="31334" y="488"/>
                  </a:lnTo>
                  <a:lnTo>
                    <a:pt x="31022" y="605"/>
                  </a:lnTo>
                  <a:lnTo>
                    <a:pt x="30730" y="742"/>
                  </a:lnTo>
                  <a:lnTo>
                    <a:pt x="30437" y="878"/>
                  </a:lnTo>
                  <a:lnTo>
                    <a:pt x="30164" y="1054"/>
                  </a:lnTo>
                  <a:lnTo>
                    <a:pt x="29911" y="1210"/>
                  </a:lnTo>
                  <a:lnTo>
                    <a:pt x="29677" y="1405"/>
                  </a:lnTo>
                  <a:lnTo>
                    <a:pt x="29443" y="1580"/>
                  </a:lnTo>
                  <a:lnTo>
                    <a:pt x="29248" y="1775"/>
                  </a:lnTo>
                  <a:lnTo>
                    <a:pt x="29072" y="2009"/>
                  </a:lnTo>
                  <a:lnTo>
                    <a:pt x="28897" y="2243"/>
                  </a:lnTo>
                  <a:lnTo>
                    <a:pt x="28721" y="2477"/>
                  </a:lnTo>
                  <a:lnTo>
                    <a:pt x="28565" y="2731"/>
                  </a:lnTo>
                  <a:lnTo>
                    <a:pt x="28273" y="3277"/>
                  </a:lnTo>
                  <a:lnTo>
                    <a:pt x="28020" y="3842"/>
                  </a:lnTo>
                  <a:lnTo>
                    <a:pt x="27786" y="4427"/>
                  </a:lnTo>
                  <a:lnTo>
                    <a:pt x="27591" y="5012"/>
                  </a:lnTo>
                  <a:lnTo>
                    <a:pt x="27415" y="5597"/>
                  </a:lnTo>
                  <a:lnTo>
                    <a:pt x="27259" y="6162"/>
                  </a:lnTo>
                  <a:lnTo>
                    <a:pt x="26655" y="6065"/>
                  </a:lnTo>
                  <a:lnTo>
                    <a:pt x="26031" y="5987"/>
                  </a:lnTo>
                  <a:lnTo>
                    <a:pt x="25387" y="5948"/>
                  </a:lnTo>
                  <a:lnTo>
                    <a:pt x="24763" y="5928"/>
                  </a:lnTo>
                  <a:lnTo>
                    <a:pt x="24256" y="5948"/>
                  </a:lnTo>
                  <a:lnTo>
                    <a:pt x="23769" y="5967"/>
                  </a:lnTo>
                  <a:lnTo>
                    <a:pt x="23281" y="6006"/>
                  </a:lnTo>
                  <a:lnTo>
                    <a:pt x="22833" y="6045"/>
                  </a:lnTo>
                  <a:lnTo>
                    <a:pt x="21956" y="6162"/>
                  </a:lnTo>
                  <a:lnTo>
                    <a:pt x="21137" y="6299"/>
                  </a:lnTo>
                  <a:lnTo>
                    <a:pt x="20162" y="6435"/>
                  </a:lnTo>
                  <a:lnTo>
                    <a:pt x="19986" y="6474"/>
                  </a:lnTo>
                  <a:lnTo>
                    <a:pt x="19869" y="6513"/>
                  </a:lnTo>
                  <a:lnTo>
                    <a:pt x="19070" y="6708"/>
                  </a:lnTo>
                  <a:lnTo>
                    <a:pt x="18290" y="6923"/>
                  </a:lnTo>
                  <a:lnTo>
                    <a:pt x="17490" y="7176"/>
                  </a:lnTo>
                  <a:lnTo>
                    <a:pt x="16691" y="7449"/>
                  </a:lnTo>
                  <a:lnTo>
                    <a:pt x="16301" y="7625"/>
                  </a:lnTo>
                  <a:lnTo>
                    <a:pt x="15911" y="7800"/>
                  </a:lnTo>
                  <a:lnTo>
                    <a:pt x="15502" y="7976"/>
                  </a:lnTo>
                  <a:lnTo>
                    <a:pt x="15092" y="8190"/>
                  </a:lnTo>
                  <a:lnTo>
                    <a:pt x="14702" y="8424"/>
                  </a:lnTo>
                  <a:lnTo>
                    <a:pt x="14293" y="8678"/>
                  </a:lnTo>
                  <a:lnTo>
                    <a:pt x="13883" y="8951"/>
                  </a:lnTo>
                  <a:lnTo>
                    <a:pt x="13454" y="9263"/>
                  </a:lnTo>
                  <a:lnTo>
                    <a:pt x="13064" y="8795"/>
                  </a:lnTo>
                  <a:lnTo>
                    <a:pt x="12655" y="8327"/>
                  </a:lnTo>
                  <a:lnTo>
                    <a:pt x="12187" y="7859"/>
                  </a:lnTo>
                  <a:lnTo>
                    <a:pt x="11719" y="7410"/>
                  </a:lnTo>
                  <a:lnTo>
                    <a:pt x="11212" y="7001"/>
                  </a:lnTo>
                  <a:lnTo>
                    <a:pt x="10958" y="6806"/>
                  </a:lnTo>
                  <a:lnTo>
                    <a:pt x="10705" y="6611"/>
                  </a:lnTo>
                  <a:lnTo>
                    <a:pt x="10432" y="6455"/>
                  </a:lnTo>
                  <a:lnTo>
                    <a:pt x="10178" y="6299"/>
                  </a:lnTo>
                  <a:lnTo>
                    <a:pt x="9906" y="6162"/>
                  </a:lnTo>
                  <a:lnTo>
                    <a:pt x="9633" y="6045"/>
                  </a:lnTo>
                  <a:lnTo>
                    <a:pt x="9243" y="5909"/>
                  </a:lnTo>
                  <a:lnTo>
                    <a:pt x="8814" y="5811"/>
                  </a:lnTo>
                  <a:lnTo>
                    <a:pt x="8365" y="5753"/>
                  </a:lnTo>
                  <a:lnTo>
                    <a:pt x="7897" y="5733"/>
                  </a:lnTo>
                  <a:lnTo>
                    <a:pt x="7566" y="5733"/>
                  </a:lnTo>
                  <a:lnTo>
                    <a:pt x="7234" y="5772"/>
                  </a:lnTo>
                  <a:lnTo>
                    <a:pt x="6883" y="5811"/>
                  </a:lnTo>
                  <a:lnTo>
                    <a:pt x="6493" y="5870"/>
                  </a:lnTo>
                  <a:lnTo>
                    <a:pt x="6123" y="5967"/>
                  </a:lnTo>
                  <a:lnTo>
                    <a:pt x="5733" y="6065"/>
                  </a:lnTo>
                  <a:lnTo>
                    <a:pt x="5323" y="6201"/>
                  </a:lnTo>
                  <a:lnTo>
                    <a:pt x="4914" y="6357"/>
                  </a:lnTo>
                  <a:lnTo>
                    <a:pt x="4524" y="6533"/>
                  </a:lnTo>
                  <a:lnTo>
                    <a:pt x="4114" y="6728"/>
                  </a:lnTo>
                  <a:lnTo>
                    <a:pt x="3705" y="6942"/>
                  </a:lnTo>
                  <a:lnTo>
                    <a:pt x="3315" y="7196"/>
                  </a:lnTo>
                  <a:lnTo>
                    <a:pt x="2925" y="7488"/>
                  </a:lnTo>
                  <a:lnTo>
                    <a:pt x="2535" y="7781"/>
                  </a:lnTo>
                  <a:lnTo>
                    <a:pt x="2184" y="8132"/>
                  </a:lnTo>
                  <a:lnTo>
                    <a:pt x="1833" y="8483"/>
                  </a:lnTo>
                  <a:lnTo>
                    <a:pt x="1580" y="8795"/>
                  </a:lnTo>
                  <a:lnTo>
                    <a:pt x="1346" y="9107"/>
                  </a:lnTo>
                  <a:lnTo>
                    <a:pt x="1112" y="9419"/>
                  </a:lnTo>
                  <a:lnTo>
                    <a:pt x="917" y="9750"/>
                  </a:lnTo>
                  <a:lnTo>
                    <a:pt x="741" y="10082"/>
                  </a:lnTo>
                  <a:lnTo>
                    <a:pt x="585" y="10433"/>
                  </a:lnTo>
                  <a:lnTo>
                    <a:pt x="449" y="10784"/>
                  </a:lnTo>
                  <a:lnTo>
                    <a:pt x="312" y="11154"/>
                  </a:lnTo>
                  <a:lnTo>
                    <a:pt x="215" y="11524"/>
                  </a:lnTo>
                  <a:lnTo>
                    <a:pt x="137" y="11895"/>
                  </a:lnTo>
                  <a:lnTo>
                    <a:pt x="78" y="12285"/>
                  </a:lnTo>
                  <a:lnTo>
                    <a:pt x="20" y="12675"/>
                  </a:lnTo>
                  <a:lnTo>
                    <a:pt x="0" y="13084"/>
                  </a:lnTo>
                  <a:lnTo>
                    <a:pt x="0" y="13474"/>
                  </a:lnTo>
                  <a:lnTo>
                    <a:pt x="20" y="13884"/>
                  </a:lnTo>
                  <a:lnTo>
                    <a:pt x="59" y="14313"/>
                  </a:lnTo>
                  <a:lnTo>
                    <a:pt x="98" y="14625"/>
                  </a:lnTo>
                  <a:lnTo>
                    <a:pt x="137" y="14917"/>
                  </a:lnTo>
                  <a:lnTo>
                    <a:pt x="215" y="15210"/>
                  </a:lnTo>
                  <a:lnTo>
                    <a:pt x="273" y="15502"/>
                  </a:lnTo>
                  <a:lnTo>
                    <a:pt x="371" y="15775"/>
                  </a:lnTo>
                  <a:lnTo>
                    <a:pt x="449" y="16029"/>
                  </a:lnTo>
                  <a:lnTo>
                    <a:pt x="566" y="16302"/>
                  </a:lnTo>
                  <a:lnTo>
                    <a:pt x="683" y="16555"/>
                  </a:lnTo>
                  <a:lnTo>
                    <a:pt x="800" y="16789"/>
                  </a:lnTo>
                  <a:lnTo>
                    <a:pt x="936" y="17023"/>
                  </a:lnTo>
                  <a:lnTo>
                    <a:pt x="1073" y="17237"/>
                  </a:lnTo>
                  <a:lnTo>
                    <a:pt x="1229" y="17452"/>
                  </a:lnTo>
                  <a:lnTo>
                    <a:pt x="1385" y="17666"/>
                  </a:lnTo>
                  <a:lnTo>
                    <a:pt x="1560" y="17861"/>
                  </a:lnTo>
                  <a:lnTo>
                    <a:pt x="1755" y="18056"/>
                  </a:lnTo>
                  <a:lnTo>
                    <a:pt x="1950" y="18232"/>
                  </a:lnTo>
                  <a:lnTo>
                    <a:pt x="2145" y="18407"/>
                  </a:lnTo>
                  <a:lnTo>
                    <a:pt x="2360" y="18563"/>
                  </a:lnTo>
                  <a:lnTo>
                    <a:pt x="2574" y="18719"/>
                  </a:lnTo>
                  <a:lnTo>
                    <a:pt x="2808" y="18856"/>
                  </a:lnTo>
                  <a:lnTo>
                    <a:pt x="3042" y="18992"/>
                  </a:lnTo>
                  <a:lnTo>
                    <a:pt x="3296" y="19109"/>
                  </a:lnTo>
                  <a:lnTo>
                    <a:pt x="3549" y="19226"/>
                  </a:lnTo>
                  <a:lnTo>
                    <a:pt x="3803" y="19324"/>
                  </a:lnTo>
                  <a:lnTo>
                    <a:pt x="4075" y="19421"/>
                  </a:lnTo>
                  <a:lnTo>
                    <a:pt x="4368" y="19499"/>
                  </a:lnTo>
                  <a:lnTo>
                    <a:pt x="4660" y="19577"/>
                  </a:lnTo>
                  <a:lnTo>
                    <a:pt x="4953" y="19636"/>
                  </a:lnTo>
                  <a:lnTo>
                    <a:pt x="5577" y="19733"/>
                  </a:lnTo>
                  <a:lnTo>
                    <a:pt x="6220" y="19772"/>
                  </a:lnTo>
                  <a:lnTo>
                    <a:pt x="6025" y="20416"/>
                  </a:lnTo>
                  <a:lnTo>
                    <a:pt x="5869" y="21059"/>
                  </a:lnTo>
                  <a:lnTo>
                    <a:pt x="5713" y="21703"/>
                  </a:lnTo>
                  <a:lnTo>
                    <a:pt x="5616" y="22346"/>
                  </a:lnTo>
                  <a:lnTo>
                    <a:pt x="5518" y="22990"/>
                  </a:lnTo>
                  <a:lnTo>
                    <a:pt x="5460" y="23633"/>
                  </a:lnTo>
                  <a:lnTo>
                    <a:pt x="5440" y="24257"/>
                  </a:lnTo>
                  <a:lnTo>
                    <a:pt x="5421" y="24900"/>
                  </a:lnTo>
                  <a:lnTo>
                    <a:pt x="5440" y="25310"/>
                  </a:lnTo>
                  <a:lnTo>
                    <a:pt x="5479" y="25739"/>
                  </a:lnTo>
                  <a:lnTo>
                    <a:pt x="5518" y="26129"/>
                  </a:lnTo>
                  <a:lnTo>
                    <a:pt x="5577" y="26538"/>
                  </a:lnTo>
                  <a:lnTo>
                    <a:pt x="5674" y="26909"/>
                  </a:lnTo>
                  <a:lnTo>
                    <a:pt x="5772" y="27299"/>
                  </a:lnTo>
                  <a:lnTo>
                    <a:pt x="5869" y="27650"/>
                  </a:lnTo>
                  <a:lnTo>
                    <a:pt x="6006" y="28020"/>
                  </a:lnTo>
                  <a:lnTo>
                    <a:pt x="6162" y="28352"/>
                  </a:lnTo>
                  <a:lnTo>
                    <a:pt x="6318" y="28683"/>
                  </a:lnTo>
                  <a:lnTo>
                    <a:pt x="6493" y="29015"/>
                  </a:lnTo>
                  <a:lnTo>
                    <a:pt x="6688" y="29327"/>
                  </a:lnTo>
                  <a:lnTo>
                    <a:pt x="6903" y="29639"/>
                  </a:lnTo>
                  <a:lnTo>
                    <a:pt x="7117" y="29931"/>
                  </a:lnTo>
                  <a:lnTo>
                    <a:pt x="7371" y="30204"/>
                  </a:lnTo>
                  <a:lnTo>
                    <a:pt x="7624" y="30477"/>
                  </a:lnTo>
                  <a:lnTo>
                    <a:pt x="6142" y="31276"/>
                  </a:lnTo>
                  <a:lnTo>
                    <a:pt x="5967" y="31393"/>
                  </a:lnTo>
                  <a:lnTo>
                    <a:pt x="5830" y="31510"/>
                  </a:lnTo>
                  <a:lnTo>
                    <a:pt x="5694" y="31647"/>
                  </a:lnTo>
                  <a:lnTo>
                    <a:pt x="5596" y="31803"/>
                  </a:lnTo>
                  <a:lnTo>
                    <a:pt x="5499" y="31978"/>
                  </a:lnTo>
                  <a:lnTo>
                    <a:pt x="5440" y="32154"/>
                  </a:lnTo>
                  <a:lnTo>
                    <a:pt x="5401" y="32349"/>
                  </a:lnTo>
                  <a:lnTo>
                    <a:pt x="5401" y="32544"/>
                  </a:lnTo>
                  <a:lnTo>
                    <a:pt x="5401" y="32739"/>
                  </a:lnTo>
                  <a:lnTo>
                    <a:pt x="5440" y="32914"/>
                  </a:lnTo>
                  <a:lnTo>
                    <a:pt x="5499" y="33090"/>
                  </a:lnTo>
                  <a:lnTo>
                    <a:pt x="5596" y="33265"/>
                  </a:lnTo>
                  <a:lnTo>
                    <a:pt x="5694" y="33421"/>
                  </a:lnTo>
                  <a:lnTo>
                    <a:pt x="5830" y="33558"/>
                  </a:lnTo>
                  <a:lnTo>
                    <a:pt x="5967" y="33694"/>
                  </a:lnTo>
                  <a:lnTo>
                    <a:pt x="6142" y="33792"/>
                  </a:lnTo>
                  <a:lnTo>
                    <a:pt x="7878" y="34747"/>
                  </a:lnTo>
                  <a:lnTo>
                    <a:pt x="8833" y="36482"/>
                  </a:lnTo>
                  <a:lnTo>
                    <a:pt x="8931" y="36638"/>
                  </a:lnTo>
                  <a:lnTo>
                    <a:pt x="9048" y="36794"/>
                  </a:lnTo>
                  <a:lnTo>
                    <a:pt x="9204" y="36911"/>
                  </a:lnTo>
                  <a:lnTo>
                    <a:pt x="9360" y="37028"/>
                  </a:lnTo>
                  <a:lnTo>
                    <a:pt x="9516" y="37106"/>
                  </a:lnTo>
                  <a:lnTo>
                    <a:pt x="9691" y="37165"/>
                  </a:lnTo>
                  <a:lnTo>
                    <a:pt x="9886" y="37204"/>
                  </a:lnTo>
                  <a:lnTo>
                    <a:pt x="10081" y="37223"/>
                  </a:lnTo>
                  <a:lnTo>
                    <a:pt x="10276" y="37204"/>
                  </a:lnTo>
                  <a:lnTo>
                    <a:pt x="10471" y="37165"/>
                  </a:lnTo>
                  <a:lnTo>
                    <a:pt x="10646" y="37106"/>
                  </a:lnTo>
                  <a:lnTo>
                    <a:pt x="10802" y="37028"/>
                  </a:lnTo>
                  <a:lnTo>
                    <a:pt x="10958" y="36911"/>
                  </a:lnTo>
                  <a:lnTo>
                    <a:pt x="11114" y="36794"/>
                  </a:lnTo>
                  <a:lnTo>
                    <a:pt x="11231" y="36638"/>
                  </a:lnTo>
                  <a:lnTo>
                    <a:pt x="11329" y="36482"/>
                  </a:lnTo>
                  <a:lnTo>
                    <a:pt x="12284" y="34747"/>
                  </a:lnTo>
                  <a:lnTo>
                    <a:pt x="14020" y="33792"/>
                  </a:lnTo>
                  <a:lnTo>
                    <a:pt x="14215" y="33675"/>
                  </a:lnTo>
                  <a:lnTo>
                    <a:pt x="14371" y="33519"/>
                  </a:lnTo>
                  <a:lnTo>
                    <a:pt x="11641" y="40577"/>
                  </a:lnTo>
                  <a:lnTo>
                    <a:pt x="11582" y="40753"/>
                  </a:lnTo>
                  <a:lnTo>
                    <a:pt x="11543" y="40928"/>
                  </a:lnTo>
                  <a:lnTo>
                    <a:pt x="11543" y="41104"/>
                  </a:lnTo>
                  <a:lnTo>
                    <a:pt x="11543" y="41260"/>
                  </a:lnTo>
                  <a:lnTo>
                    <a:pt x="11582" y="41435"/>
                  </a:lnTo>
                  <a:lnTo>
                    <a:pt x="11621" y="41611"/>
                  </a:lnTo>
                  <a:lnTo>
                    <a:pt x="11699" y="41767"/>
                  </a:lnTo>
                  <a:lnTo>
                    <a:pt x="11777" y="41903"/>
                  </a:lnTo>
                  <a:lnTo>
                    <a:pt x="11894" y="42059"/>
                  </a:lnTo>
                  <a:lnTo>
                    <a:pt x="12011" y="42176"/>
                  </a:lnTo>
                  <a:lnTo>
                    <a:pt x="12148" y="42274"/>
                  </a:lnTo>
                  <a:lnTo>
                    <a:pt x="12304" y="42371"/>
                  </a:lnTo>
                  <a:lnTo>
                    <a:pt x="12460" y="42449"/>
                  </a:lnTo>
                  <a:lnTo>
                    <a:pt x="12616" y="42488"/>
                  </a:lnTo>
                  <a:lnTo>
                    <a:pt x="12791" y="42527"/>
                  </a:lnTo>
                  <a:lnTo>
                    <a:pt x="34902" y="42527"/>
                  </a:lnTo>
                  <a:lnTo>
                    <a:pt x="35039" y="42508"/>
                  </a:lnTo>
                  <a:lnTo>
                    <a:pt x="35175" y="42469"/>
                  </a:lnTo>
                  <a:lnTo>
                    <a:pt x="35312" y="42430"/>
                  </a:lnTo>
                  <a:lnTo>
                    <a:pt x="35429" y="42371"/>
                  </a:lnTo>
                  <a:lnTo>
                    <a:pt x="35565" y="42293"/>
                  </a:lnTo>
                  <a:lnTo>
                    <a:pt x="35663" y="42215"/>
                  </a:lnTo>
                  <a:lnTo>
                    <a:pt x="35760" y="42118"/>
                  </a:lnTo>
                  <a:lnTo>
                    <a:pt x="35858" y="42020"/>
                  </a:lnTo>
                  <a:lnTo>
                    <a:pt x="35936" y="41903"/>
                  </a:lnTo>
                  <a:lnTo>
                    <a:pt x="36014" y="41786"/>
                  </a:lnTo>
                  <a:lnTo>
                    <a:pt x="36072" y="41669"/>
                  </a:lnTo>
                  <a:lnTo>
                    <a:pt x="36131" y="41533"/>
                  </a:lnTo>
                  <a:lnTo>
                    <a:pt x="36150" y="41396"/>
                  </a:lnTo>
                  <a:lnTo>
                    <a:pt x="36170" y="41240"/>
                  </a:lnTo>
                  <a:lnTo>
                    <a:pt x="36189" y="41104"/>
                  </a:lnTo>
                  <a:lnTo>
                    <a:pt x="36189" y="40928"/>
                  </a:lnTo>
                  <a:lnTo>
                    <a:pt x="36131" y="40168"/>
                  </a:lnTo>
                  <a:lnTo>
                    <a:pt x="36462" y="39992"/>
                  </a:lnTo>
                  <a:lnTo>
                    <a:pt x="36794" y="39778"/>
                  </a:lnTo>
                  <a:lnTo>
                    <a:pt x="37125" y="39563"/>
                  </a:lnTo>
                  <a:lnTo>
                    <a:pt x="37437" y="39329"/>
                  </a:lnTo>
                  <a:lnTo>
                    <a:pt x="37769" y="39076"/>
                  </a:lnTo>
                  <a:lnTo>
                    <a:pt x="38081" y="38822"/>
                  </a:lnTo>
                  <a:lnTo>
                    <a:pt x="38393" y="38549"/>
                  </a:lnTo>
                  <a:lnTo>
                    <a:pt x="38705" y="38257"/>
                  </a:lnTo>
                  <a:lnTo>
                    <a:pt x="38958" y="37984"/>
                  </a:lnTo>
                  <a:lnTo>
                    <a:pt x="39212" y="37691"/>
                  </a:lnTo>
                  <a:lnTo>
                    <a:pt x="39446" y="37399"/>
                  </a:lnTo>
                  <a:lnTo>
                    <a:pt x="39699" y="37087"/>
                  </a:lnTo>
                  <a:lnTo>
                    <a:pt x="39914" y="36755"/>
                  </a:lnTo>
                  <a:lnTo>
                    <a:pt x="40148" y="36404"/>
                  </a:lnTo>
                  <a:lnTo>
                    <a:pt x="40343" y="36054"/>
                  </a:lnTo>
                  <a:lnTo>
                    <a:pt x="40557" y="35683"/>
                  </a:lnTo>
                  <a:lnTo>
                    <a:pt x="40927" y="34942"/>
                  </a:lnTo>
                  <a:lnTo>
                    <a:pt x="41278" y="34162"/>
                  </a:lnTo>
                  <a:lnTo>
                    <a:pt x="41590" y="33382"/>
                  </a:lnTo>
                  <a:lnTo>
                    <a:pt x="41883" y="32583"/>
                  </a:lnTo>
                  <a:lnTo>
                    <a:pt x="42117" y="31803"/>
                  </a:lnTo>
                  <a:lnTo>
                    <a:pt x="42331" y="31042"/>
                  </a:lnTo>
                  <a:lnTo>
                    <a:pt x="42507" y="30301"/>
                  </a:lnTo>
                  <a:lnTo>
                    <a:pt x="42643" y="29600"/>
                  </a:lnTo>
                  <a:lnTo>
                    <a:pt x="42741" y="28937"/>
                  </a:lnTo>
                  <a:lnTo>
                    <a:pt x="42799" y="28332"/>
                  </a:lnTo>
                  <a:lnTo>
                    <a:pt x="42838" y="27806"/>
                  </a:lnTo>
                  <a:lnTo>
                    <a:pt x="42819" y="27357"/>
                  </a:lnTo>
                  <a:lnTo>
                    <a:pt x="42780" y="27045"/>
                  </a:lnTo>
                  <a:lnTo>
                    <a:pt x="42741" y="26831"/>
                  </a:lnTo>
                  <a:lnTo>
                    <a:pt x="42682" y="26597"/>
                  </a:lnTo>
                  <a:lnTo>
                    <a:pt x="42565" y="26343"/>
                  </a:lnTo>
                  <a:lnTo>
                    <a:pt x="42429" y="26090"/>
                  </a:lnTo>
                  <a:lnTo>
                    <a:pt x="42351" y="25973"/>
                  </a:lnTo>
                  <a:lnTo>
                    <a:pt x="42234" y="25856"/>
                  </a:lnTo>
                  <a:lnTo>
                    <a:pt x="42136" y="25758"/>
                  </a:lnTo>
                  <a:lnTo>
                    <a:pt x="42000" y="25641"/>
                  </a:lnTo>
                  <a:lnTo>
                    <a:pt x="41746" y="25485"/>
                  </a:lnTo>
                  <a:lnTo>
                    <a:pt x="41473" y="25388"/>
                  </a:lnTo>
                  <a:lnTo>
                    <a:pt x="41181" y="25310"/>
                  </a:lnTo>
                  <a:lnTo>
                    <a:pt x="40888" y="25290"/>
                  </a:lnTo>
                  <a:lnTo>
                    <a:pt x="40693" y="25310"/>
                  </a:lnTo>
                  <a:lnTo>
                    <a:pt x="40479" y="25329"/>
                  </a:lnTo>
                  <a:lnTo>
                    <a:pt x="40284" y="25388"/>
                  </a:lnTo>
                  <a:lnTo>
                    <a:pt x="40089" y="25466"/>
                  </a:lnTo>
                  <a:lnTo>
                    <a:pt x="39972" y="25368"/>
                  </a:lnTo>
                  <a:lnTo>
                    <a:pt x="40226" y="25076"/>
                  </a:lnTo>
                  <a:lnTo>
                    <a:pt x="40440" y="24783"/>
                  </a:lnTo>
                  <a:lnTo>
                    <a:pt x="40674" y="24491"/>
                  </a:lnTo>
                  <a:lnTo>
                    <a:pt x="40869" y="24179"/>
                  </a:lnTo>
                  <a:lnTo>
                    <a:pt x="41064" y="23847"/>
                  </a:lnTo>
                  <a:lnTo>
                    <a:pt x="41239" y="23516"/>
                  </a:lnTo>
                  <a:lnTo>
                    <a:pt x="41395" y="23185"/>
                  </a:lnTo>
                  <a:lnTo>
                    <a:pt x="41532" y="22853"/>
                  </a:lnTo>
                  <a:lnTo>
                    <a:pt x="41668" y="22502"/>
                  </a:lnTo>
                  <a:lnTo>
                    <a:pt x="41766" y="22132"/>
                  </a:lnTo>
                  <a:lnTo>
                    <a:pt x="41863" y="21761"/>
                  </a:lnTo>
                  <a:lnTo>
                    <a:pt x="41922" y="21391"/>
                  </a:lnTo>
                  <a:lnTo>
                    <a:pt x="41980" y="21020"/>
                  </a:lnTo>
                  <a:lnTo>
                    <a:pt x="42000" y="20630"/>
                  </a:lnTo>
                  <a:lnTo>
                    <a:pt x="42000" y="20221"/>
                  </a:lnTo>
                  <a:lnTo>
                    <a:pt x="42000" y="19811"/>
                  </a:lnTo>
                  <a:lnTo>
                    <a:pt x="43131" y="17744"/>
                  </a:lnTo>
                  <a:lnTo>
                    <a:pt x="45627" y="16380"/>
                  </a:lnTo>
                  <a:lnTo>
                    <a:pt x="45802" y="16282"/>
                  </a:lnTo>
                  <a:lnTo>
                    <a:pt x="45939" y="16146"/>
                  </a:lnTo>
                  <a:lnTo>
                    <a:pt x="46075" y="16009"/>
                  </a:lnTo>
                  <a:lnTo>
                    <a:pt x="46173" y="15853"/>
                  </a:lnTo>
                  <a:lnTo>
                    <a:pt x="46251" y="15678"/>
                  </a:lnTo>
                  <a:lnTo>
                    <a:pt x="46329" y="15502"/>
                  </a:lnTo>
                  <a:lnTo>
                    <a:pt x="46368" y="15307"/>
                  </a:lnTo>
                  <a:lnTo>
                    <a:pt x="46368" y="15132"/>
                  </a:lnTo>
                  <a:lnTo>
                    <a:pt x="46368" y="14937"/>
                  </a:lnTo>
                  <a:lnTo>
                    <a:pt x="46329" y="14742"/>
                  </a:lnTo>
                  <a:lnTo>
                    <a:pt x="46251" y="14566"/>
                  </a:lnTo>
                  <a:lnTo>
                    <a:pt x="46173" y="14391"/>
                  </a:lnTo>
                  <a:lnTo>
                    <a:pt x="46075" y="14235"/>
                  </a:lnTo>
                  <a:lnTo>
                    <a:pt x="45939" y="14098"/>
                  </a:lnTo>
                  <a:lnTo>
                    <a:pt x="45802" y="13962"/>
                  </a:lnTo>
                  <a:lnTo>
                    <a:pt x="45627" y="13864"/>
                  </a:lnTo>
                  <a:lnTo>
                    <a:pt x="43131" y="12499"/>
                  </a:lnTo>
                  <a:lnTo>
                    <a:pt x="41746" y="9984"/>
                  </a:lnTo>
                  <a:lnTo>
                    <a:pt x="41688" y="9867"/>
                  </a:lnTo>
                  <a:lnTo>
                    <a:pt x="41590" y="9770"/>
                  </a:lnTo>
                  <a:lnTo>
                    <a:pt x="41512" y="9672"/>
                  </a:lnTo>
                  <a:lnTo>
                    <a:pt x="41415" y="9575"/>
                  </a:lnTo>
                  <a:lnTo>
                    <a:pt x="41512" y="9321"/>
                  </a:lnTo>
                  <a:lnTo>
                    <a:pt x="41610" y="9068"/>
                  </a:lnTo>
                  <a:lnTo>
                    <a:pt x="41707" y="8795"/>
                  </a:lnTo>
                  <a:lnTo>
                    <a:pt x="41766" y="8522"/>
                  </a:lnTo>
                  <a:lnTo>
                    <a:pt x="41824" y="8249"/>
                  </a:lnTo>
                  <a:lnTo>
                    <a:pt x="41863" y="7976"/>
                  </a:lnTo>
                  <a:lnTo>
                    <a:pt x="41883" y="7703"/>
                  </a:lnTo>
                  <a:lnTo>
                    <a:pt x="41902" y="7430"/>
                  </a:lnTo>
                  <a:lnTo>
                    <a:pt x="41902" y="7137"/>
                  </a:lnTo>
                  <a:lnTo>
                    <a:pt x="41883" y="6845"/>
                  </a:lnTo>
                  <a:lnTo>
                    <a:pt x="41844" y="6552"/>
                  </a:lnTo>
                  <a:lnTo>
                    <a:pt x="41805" y="6260"/>
                  </a:lnTo>
                  <a:lnTo>
                    <a:pt x="41746" y="5967"/>
                  </a:lnTo>
                  <a:lnTo>
                    <a:pt x="41668" y="5675"/>
                  </a:lnTo>
                  <a:lnTo>
                    <a:pt x="41571" y="5363"/>
                  </a:lnTo>
                  <a:lnTo>
                    <a:pt x="41473" y="5051"/>
                  </a:lnTo>
                  <a:lnTo>
                    <a:pt x="41239" y="4486"/>
                  </a:lnTo>
                  <a:lnTo>
                    <a:pt x="40986" y="3940"/>
                  </a:lnTo>
                  <a:lnTo>
                    <a:pt x="40693" y="3413"/>
                  </a:lnTo>
                  <a:lnTo>
                    <a:pt x="40343" y="2926"/>
                  </a:lnTo>
                  <a:lnTo>
                    <a:pt x="39992" y="2477"/>
                  </a:lnTo>
                  <a:lnTo>
                    <a:pt x="39582" y="2068"/>
                  </a:lnTo>
                  <a:lnTo>
                    <a:pt x="39173" y="1678"/>
                  </a:lnTo>
                  <a:lnTo>
                    <a:pt x="38705" y="1346"/>
                  </a:lnTo>
                  <a:lnTo>
                    <a:pt x="38237" y="1034"/>
                  </a:lnTo>
                  <a:lnTo>
                    <a:pt x="37730" y="761"/>
                  </a:lnTo>
                  <a:lnTo>
                    <a:pt x="37203" y="527"/>
                  </a:lnTo>
                  <a:lnTo>
                    <a:pt x="36638" y="332"/>
                  </a:lnTo>
                  <a:lnTo>
                    <a:pt x="36072" y="196"/>
                  </a:lnTo>
                  <a:lnTo>
                    <a:pt x="35468" y="79"/>
                  </a:lnTo>
                  <a:lnTo>
                    <a:pt x="34844" y="20"/>
                  </a:lnTo>
                  <a:lnTo>
                    <a:pt x="34220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4200000" algn="bl" rotWithShape="0">
                <a:schemeClr val="lt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8" name="Google Shape;16468;p48"/>
            <p:cNvGrpSpPr/>
            <p:nvPr/>
          </p:nvGrpSpPr>
          <p:grpSpPr>
            <a:xfrm>
              <a:off x="-263706" y="7350813"/>
              <a:ext cx="1317004" cy="1201328"/>
              <a:chOff x="3258321" y="7336332"/>
              <a:chExt cx="1317004" cy="1201328"/>
            </a:xfrm>
          </p:grpSpPr>
          <p:sp>
            <p:nvSpPr>
              <p:cNvPr id="29" name="Google Shape;16469;p48"/>
              <p:cNvSpPr/>
              <p:nvPr/>
            </p:nvSpPr>
            <p:spPr>
              <a:xfrm>
                <a:off x="3607204" y="8095464"/>
                <a:ext cx="861293" cy="442197"/>
              </a:xfrm>
              <a:custGeom>
                <a:avLst/>
                <a:gdLst/>
                <a:ahLst/>
                <a:cxnLst/>
                <a:rect l="l" t="t" r="r" b="b"/>
                <a:pathLst>
                  <a:path w="28449" h="14606" extrusionOk="0">
                    <a:moveTo>
                      <a:pt x="25933" y="1"/>
                    </a:moveTo>
                    <a:lnTo>
                      <a:pt x="25797" y="40"/>
                    </a:lnTo>
                    <a:lnTo>
                      <a:pt x="25660" y="118"/>
                    </a:lnTo>
                    <a:lnTo>
                      <a:pt x="25524" y="215"/>
                    </a:lnTo>
                    <a:lnTo>
                      <a:pt x="25387" y="352"/>
                    </a:lnTo>
                    <a:lnTo>
                      <a:pt x="25251" y="527"/>
                    </a:lnTo>
                    <a:lnTo>
                      <a:pt x="25134" y="703"/>
                    </a:lnTo>
                    <a:lnTo>
                      <a:pt x="25017" y="898"/>
                    </a:lnTo>
                    <a:lnTo>
                      <a:pt x="24783" y="1307"/>
                    </a:lnTo>
                    <a:lnTo>
                      <a:pt x="24588" y="1717"/>
                    </a:lnTo>
                    <a:lnTo>
                      <a:pt x="24432" y="2068"/>
                    </a:lnTo>
                    <a:lnTo>
                      <a:pt x="24315" y="2341"/>
                    </a:lnTo>
                    <a:lnTo>
                      <a:pt x="24256" y="2497"/>
                    </a:lnTo>
                    <a:lnTo>
                      <a:pt x="24081" y="2438"/>
                    </a:lnTo>
                    <a:lnTo>
                      <a:pt x="23925" y="2380"/>
                    </a:lnTo>
                    <a:lnTo>
                      <a:pt x="23749" y="2360"/>
                    </a:lnTo>
                    <a:lnTo>
                      <a:pt x="23437" y="2360"/>
                    </a:lnTo>
                    <a:lnTo>
                      <a:pt x="23281" y="2399"/>
                    </a:lnTo>
                    <a:lnTo>
                      <a:pt x="23125" y="2438"/>
                    </a:lnTo>
                    <a:lnTo>
                      <a:pt x="22969" y="2497"/>
                    </a:lnTo>
                    <a:lnTo>
                      <a:pt x="22813" y="2575"/>
                    </a:lnTo>
                    <a:lnTo>
                      <a:pt x="22677" y="2653"/>
                    </a:lnTo>
                    <a:lnTo>
                      <a:pt x="22384" y="2848"/>
                    </a:lnTo>
                    <a:lnTo>
                      <a:pt x="22131" y="3062"/>
                    </a:lnTo>
                    <a:lnTo>
                      <a:pt x="21877" y="3316"/>
                    </a:lnTo>
                    <a:lnTo>
                      <a:pt x="21663" y="3569"/>
                    </a:lnTo>
                    <a:lnTo>
                      <a:pt x="21448" y="3822"/>
                    </a:lnTo>
                    <a:lnTo>
                      <a:pt x="21117" y="4290"/>
                    </a:lnTo>
                    <a:lnTo>
                      <a:pt x="20903" y="4622"/>
                    </a:lnTo>
                    <a:lnTo>
                      <a:pt x="20844" y="4758"/>
                    </a:lnTo>
                    <a:lnTo>
                      <a:pt x="20630" y="4661"/>
                    </a:lnTo>
                    <a:lnTo>
                      <a:pt x="17022" y="3004"/>
                    </a:lnTo>
                    <a:lnTo>
                      <a:pt x="16808" y="2711"/>
                    </a:lnTo>
                    <a:lnTo>
                      <a:pt x="16632" y="2477"/>
                    </a:lnTo>
                    <a:lnTo>
                      <a:pt x="16398" y="2146"/>
                    </a:lnTo>
                    <a:lnTo>
                      <a:pt x="4368" y="3140"/>
                    </a:lnTo>
                    <a:lnTo>
                      <a:pt x="4173" y="3959"/>
                    </a:lnTo>
                    <a:lnTo>
                      <a:pt x="4056" y="4407"/>
                    </a:lnTo>
                    <a:lnTo>
                      <a:pt x="3978" y="4388"/>
                    </a:lnTo>
                    <a:lnTo>
                      <a:pt x="3627" y="5265"/>
                    </a:lnTo>
                    <a:lnTo>
                      <a:pt x="0" y="14605"/>
                    </a:lnTo>
                    <a:lnTo>
                      <a:pt x="21799" y="14605"/>
                    </a:lnTo>
                    <a:lnTo>
                      <a:pt x="21799" y="14488"/>
                    </a:lnTo>
                    <a:lnTo>
                      <a:pt x="21780" y="14098"/>
                    </a:lnTo>
                    <a:lnTo>
                      <a:pt x="21741" y="13708"/>
                    </a:lnTo>
                    <a:lnTo>
                      <a:pt x="21643" y="12928"/>
                    </a:lnTo>
                    <a:lnTo>
                      <a:pt x="21624" y="12811"/>
                    </a:lnTo>
                    <a:lnTo>
                      <a:pt x="21741" y="12772"/>
                    </a:lnTo>
                    <a:lnTo>
                      <a:pt x="22072" y="12636"/>
                    </a:lnTo>
                    <a:lnTo>
                      <a:pt x="22404" y="12460"/>
                    </a:lnTo>
                    <a:lnTo>
                      <a:pt x="22774" y="12265"/>
                    </a:lnTo>
                    <a:lnTo>
                      <a:pt x="23145" y="12031"/>
                    </a:lnTo>
                    <a:lnTo>
                      <a:pt x="23515" y="11758"/>
                    </a:lnTo>
                    <a:lnTo>
                      <a:pt x="23925" y="11446"/>
                    </a:lnTo>
                    <a:lnTo>
                      <a:pt x="24315" y="11115"/>
                    </a:lnTo>
                    <a:lnTo>
                      <a:pt x="24744" y="10725"/>
                    </a:lnTo>
                    <a:lnTo>
                      <a:pt x="24997" y="10452"/>
                    </a:lnTo>
                    <a:lnTo>
                      <a:pt x="25251" y="10159"/>
                    </a:lnTo>
                    <a:lnTo>
                      <a:pt x="25485" y="9848"/>
                    </a:lnTo>
                    <a:lnTo>
                      <a:pt x="25719" y="9516"/>
                    </a:lnTo>
                    <a:lnTo>
                      <a:pt x="25953" y="9165"/>
                    </a:lnTo>
                    <a:lnTo>
                      <a:pt x="26167" y="8795"/>
                    </a:lnTo>
                    <a:lnTo>
                      <a:pt x="26382" y="8424"/>
                    </a:lnTo>
                    <a:lnTo>
                      <a:pt x="26577" y="8034"/>
                    </a:lnTo>
                    <a:lnTo>
                      <a:pt x="26772" y="7625"/>
                    </a:lnTo>
                    <a:lnTo>
                      <a:pt x="26947" y="7215"/>
                    </a:lnTo>
                    <a:lnTo>
                      <a:pt x="27298" y="6377"/>
                    </a:lnTo>
                    <a:lnTo>
                      <a:pt x="27590" y="5538"/>
                    </a:lnTo>
                    <a:lnTo>
                      <a:pt x="27844" y="4719"/>
                    </a:lnTo>
                    <a:lnTo>
                      <a:pt x="28058" y="3920"/>
                    </a:lnTo>
                    <a:lnTo>
                      <a:pt x="28214" y="3160"/>
                    </a:lnTo>
                    <a:lnTo>
                      <a:pt x="28351" y="2438"/>
                    </a:lnTo>
                    <a:lnTo>
                      <a:pt x="28409" y="1814"/>
                    </a:lnTo>
                    <a:lnTo>
                      <a:pt x="28448" y="1268"/>
                    </a:lnTo>
                    <a:lnTo>
                      <a:pt x="28429" y="1034"/>
                    </a:lnTo>
                    <a:lnTo>
                      <a:pt x="28409" y="820"/>
                    </a:lnTo>
                    <a:lnTo>
                      <a:pt x="28390" y="644"/>
                    </a:lnTo>
                    <a:lnTo>
                      <a:pt x="28331" y="488"/>
                    </a:lnTo>
                    <a:lnTo>
                      <a:pt x="28273" y="391"/>
                    </a:lnTo>
                    <a:lnTo>
                      <a:pt x="28214" y="313"/>
                    </a:lnTo>
                    <a:lnTo>
                      <a:pt x="28136" y="274"/>
                    </a:lnTo>
                    <a:lnTo>
                      <a:pt x="28078" y="235"/>
                    </a:lnTo>
                    <a:lnTo>
                      <a:pt x="28000" y="215"/>
                    </a:lnTo>
                    <a:lnTo>
                      <a:pt x="27922" y="215"/>
                    </a:lnTo>
                    <a:lnTo>
                      <a:pt x="27785" y="235"/>
                    </a:lnTo>
                    <a:lnTo>
                      <a:pt x="27629" y="313"/>
                    </a:lnTo>
                    <a:lnTo>
                      <a:pt x="27493" y="391"/>
                    </a:lnTo>
                    <a:lnTo>
                      <a:pt x="27356" y="527"/>
                    </a:lnTo>
                    <a:lnTo>
                      <a:pt x="27200" y="664"/>
                    </a:lnTo>
                    <a:lnTo>
                      <a:pt x="27064" y="839"/>
                    </a:lnTo>
                    <a:lnTo>
                      <a:pt x="26811" y="1190"/>
                    </a:lnTo>
                    <a:lnTo>
                      <a:pt x="26596" y="1561"/>
                    </a:lnTo>
                    <a:lnTo>
                      <a:pt x="26401" y="1892"/>
                    </a:lnTo>
                    <a:lnTo>
                      <a:pt x="26265" y="2165"/>
                    </a:lnTo>
                    <a:lnTo>
                      <a:pt x="26206" y="2302"/>
                    </a:lnTo>
                    <a:lnTo>
                      <a:pt x="26245" y="2146"/>
                    </a:lnTo>
                    <a:lnTo>
                      <a:pt x="26323" y="1931"/>
                    </a:lnTo>
                    <a:lnTo>
                      <a:pt x="26382" y="1619"/>
                    </a:lnTo>
                    <a:lnTo>
                      <a:pt x="26440" y="1288"/>
                    </a:lnTo>
                    <a:lnTo>
                      <a:pt x="26479" y="937"/>
                    </a:lnTo>
                    <a:lnTo>
                      <a:pt x="26499" y="781"/>
                    </a:lnTo>
                    <a:lnTo>
                      <a:pt x="26479" y="625"/>
                    </a:lnTo>
                    <a:lnTo>
                      <a:pt x="26460" y="469"/>
                    </a:lnTo>
                    <a:lnTo>
                      <a:pt x="26421" y="332"/>
                    </a:lnTo>
                    <a:lnTo>
                      <a:pt x="26362" y="215"/>
                    </a:lnTo>
                    <a:lnTo>
                      <a:pt x="26284" y="118"/>
                    </a:lnTo>
                    <a:lnTo>
                      <a:pt x="26187" y="40"/>
                    </a:lnTo>
                    <a:lnTo>
                      <a:pt x="26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16470;p48"/>
              <p:cNvSpPr/>
              <p:nvPr/>
            </p:nvSpPr>
            <p:spPr>
              <a:xfrm>
                <a:off x="3733509" y="8160402"/>
                <a:ext cx="377257" cy="129305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4271" extrusionOk="0">
                    <a:moveTo>
                      <a:pt x="12226" y="1"/>
                    </a:moveTo>
                    <a:lnTo>
                      <a:pt x="196" y="995"/>
                    </a:lnTo>
                    <a:lnTo>
                      <a:pt x="1" y="1814"/>
                    </a:lnTo>
                    <a:lnTo>
                      <a:pt x="40" y="1892"/>
                    </a:lnTo>
                    <a:lnTo>
                      <a:pt x="469" y="2243"/>
                    </a:lnTo>
                    <a:lnTo>
                      <a:pt x="937" y="2574"/>
                    </a:lnTo>
                    <a:lnTo>
                      <a:pt x="1405" y="2867"/>
                    </a:lnTo>
                    <a:lnTo>
                      <a:pt x="1912" y="3140"/>
                    </a:lnTo>
                    <a:lnTo>
                      <a:pt x="2419" y="3374"/>
                    </a:lnTo>
                    <a:lnTo>
                      <a:pt x="2926" y="3588"/>
                    </a:lnTo>
                    <a:lnTo>
                      <a:pt x="3452" y="3764"/>
                    </a:lnTo>
                    <a:lnTo>
                      <a:pt x="3998" y="3920"/>
                    </a:lnTo>
                    <a:lnTo>
                      <a:pt x="4544" y="4056"/>
                    </a:lnTo>
                    <a:lnTo>
                      <a:pt x="5109" y="4154"/>
                    </a:lnTo>
                    <a:lnTo>
                      <a:pt x="5655" y="4212"/>
                    </a:lnTo>
                    <a:lnTo>
                      <a:pt x="6221" y="4251"/>
                    </a:lnTo>
                    <a:lnTo>
                      <a:pt x="6786" y="4271"/>
                    </a:lnTo>
                    <a:lnTo>
                      <a:pt x="7332" y="4232"/>
                    </a:lnTo>
                    <a:lnTo>
                      <a:pt x="7898" y="4173"/>
                    </a:lnTo>
                    <a:lnTo>
                      <a:pt x="8463" y="4095"/>
                    </a:lnTo>
                    <a:lnTo>
                      <a:pt x="8756" y="4017"/>
                    </a:lnTo>
                    <a:lnTo>
                      <a:pt x="9048" y="3959"/>
                    </a:lnTo>
                    <a:lnTo>
                      <a:pt x="9360" y="3861"/>
                    </a:lnTo>
                    <a:lnTo>
                      <a:pt x="9653" y="3764"/>
                    </a:lnTo>
                    <a:lnTo>
                      <a:pt x="9945" y="3647"/>
                    </a:lnTo>
                    <a:lnTo>
                      <a:pt x="10218" y="3510"/>
                    </a:lnTo>
                    <a:lnTo>
                      <a:pt x="10491" y="3354"/>
                    </a:lnTo>
                    <a:lnTo>
                      <a:pt x="10764" y="3198"/>
                    </a:lnTo>
                    <a:lnTo>
                      <a:pt x="10998" y="3023"/>
                    </a:lnTo>
                    <a:lnTo>
                      <a:pt x="11251" y="2847"/>
                    </a:lnTo>
                    <a:lnTo>
                      <a:pt x="11466" y="2633"/>
                    </a:lnTo>
                    <a:lnTo>
                      <a:pt x="11661" y="2418"/>
                    </a:lnTo>
                    <a:lnTo>
                      <a:pt x="11856" y="2184"/>
                    </a:lnTo>
                    <a:lnTo>
                      <a:pt x="12012" y="1931"/>
                    </a:lnTo>
                    <a:lnTo>
                      <a:pt x="12148" y="1677"/>
                    </a:lnTo>
                    <a:lnTo>
                      <a:pt x="12265" y="1385"/>
                    </a:lnTo>
                    <a:lnTo>
                      <a:pt x="12343" y="1132"/>
                    </a:lnTo>
                    <a:lnTo>
                      <a:pt x="12402" y="859"/>
                    </a:lnTo>
                    <a:lnTo>
                      <a:pt x="12441" y="605"/>
                    </a:lnTo>
                    <a:lnTo>
                      <a:pt x="12460" y="332"/>
                    </a:lnTo>
                    <a:lnTo>
                      <a:pt x="12226" y="1"/>
                    </a:lnTo>
                    <a:close/>
                  </a:path>
                </a:pathLst>
              </a:custGeom>
              <a:solidFill>
                <a:srgbClr val="2C0B1F">
                  <a:alpha val="113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1" name="Google Shape;16471;p48"/>
              <p:cNvSpPr/>
              <p:nvPr/>
            </p:nvSpPr>
            <p:spPr>
              <a:xfrm>
                <a:off x="4116632" y="8193462"/>
                <a:ext cx="148771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9692" extrusionOk="0">
                    <a:moveTo>
                      <a:pt x="78" y="1"/>
                    </a:moveTo>
                    <a:lnTo>
                      <a:pt x="39" y="40"/>
                    </a:lnTo>
                    <a:lnTo>
                      <a:pt x="0" y="79"/>
                    </a:lnTo>
                    <a:lnTo>
                      <a:pt x="0" y="118"/>
                    </a:lnTo>
                    <a:lnTo>
                      <a:pt x="0" y="157"/>
                    </a:lnTo>
                    <a:lnTo>
                      <a:pt x="20" y="196"/>
                    </a:lnTo>
                    <a:lnTo>
                      <a:pt x="215" y="410"/>
                    </a:lnTo>
                    <a:lnTo>
                      <a:pt x="683" y="956"/>
                    </a:lnTo>
                    <a:lnTo>
                      <a:pt x="995" y="1365"/>
                    </a:lnTo>
                    <a:lnTo>
                      <a:pt x="1365" y="1833"/>
                    </a:lnTo>
                    <a:lnTo>
                      <a:pt x="1736" y="2360"/>
                    </a:lnTo>
                    <a:lnTo>
                      <a:pt x="2145" y="2984"/>
                    </a:lnTo>
                    <a:lnTo>
                      <a:pt x="2555" y="3647"/>
                    </a:lnTo>
                    <a:lnTo>
                      <a:pt x="2945" y="4368"/>
                    </a:lnTo>
                    <a:lnTo>
                      <a:pt x="3335" y="5129"/>
                    </a:lnTo>
                    <a:lnTo>
                      <a:pt x="3530" y="5538"/>
                    </a:lnTo>
                    <a:lnTo>
                      <a:pt x="3705" y="5948"/>
                    </a:lnTo>
                    <a:lnTo>
                      <a:pt x="3861" y="6377"/>
                    </a:lnTo>
                    <a:lnTo>
                      <a:pt x="4017" y="6805"/>
                    </a:lnTo>
                    <a:lnTo>
                      <a:pt x="4173" y="7254"/>
                    </a:lnTo>
                    <a:lnTo>
                      <a:pt x="4309" y="7702"/>
                    </a:lnTo>
                    <a:lnTo>
                      <a:pt x="4426" y="8170"/>
                    </a:lnTo>
                    <a:lnTo>
                      <a:pt x="4524" y="8638"/>
                    </a:lnTo>
                    <a:lnTo>
                      <a:pt x="4602" y="9106"/>
                    </a:lnTo>
                    <a:lnTo>
                      <a:pt x="4680" y="9594"/>
                    </a:lnTo>
                    <a:lnTo>
                      <a:pt x="4680" y="9633"/>
                    </a:lnTo>
                    <a:lnTo>
                      <a:pt x="4719" y="9672"/>
                    </a:lnTo>
                    <a:lnTo>
                      <a:pt x="4758" y="9691"/>
                    </a:lnTo>
                    <a:lnTo>
                      <a:pt x="4855" y="9691"/>
                    </a:lnTo>
                    <a:lnTo>
                      <a:pt x="4894" y="9652"/>
                    </a:lnTo>
                    <a:lnTo>
                      <a:pt x="4914" y="9613"/>
                    </a:lnTo>
                    <a:lnTo>
                      <a:pt x="4914" y="9574"/>
                    </a:lnTo>
                    <a:lnTo>
                      <a:pt x="4836" y="9087"/>
                    </a:lnTo>
                    <a:lnTo>
                      <a:pt x="4758" y="8599"/>
                    </a:lnTo>
                    <a:lnTo>
                      <a:pt x="4660" y="8112"/>
                    </a:lnTo>
                    <a:lnTo>
                      <a:pt x="4543" y="7644"/>
                    </a:lnTo>
                    <a:lnTo>
                      <a:pt x="4407" y="7195"/>
                    </a:lnTo>
                    <a:lnTo>
                      <a:pt x="4251" y="6747"/>
                    </a:lnTo>
                    <a:lnTo>
                      <a:pt x="4095" y="6299"/>
                    </a:lnTo>
                    <a:lnTo>
                      <a:pt x="3920" y="5870"/>
                    </a:lnTo>
                    <a:lnTo>
                      <a:pt x="3744" y="5441"/>
                    </a:lnTo>
                    <a:lnTo>
                      <a:pt x="3549" y="5031"/>
                    </a:lnTo>
                    <a:lnTo>
                      <a:pt x="3159" y="4251"/>
                    </a:lnTo>
                    <a:lnTo>
                      <a:pt x="2750" y="3530"/>
                    </a:lnTo>
                    <a:lnTo>
                      <a:pt x="2340" y="2847"/>
                    </a:lnTo>
                    <a:lnTo>
                      <a:pt x="1931" y="2223"/>
                    </a:lnTo>
                    <a:lnTo>
                      <a:pt x="1541" y="1677"/>
                    </a:lnTo>
                    <a:lnTo>
                      <a:pt x="1190" y="1209"/>
                    </a:lnTo>
                    <a:lnTo>
                      <a:pt x="858" y="800"/>
                    </a:lnTo>
                    <a:lnTo>
                      <a:pt x="390" y="235"/>
                    </a:ln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16472;p48"/>
              <p:cNvSpPr/>
              <p:nvPr/>
            </p:nvSpPr>
            <p:spPr>
              <a:xfrm>
                <a:off x="4205184" y="8163369"/>
                <a:ext cx="198362" cy="121039"/>
              </a:xfrm>
              <a:custGeom>
                <a:avLst/>
                <a:gdLst/>
                <a:ahLst/>
                <a:cxnLst/>
                <a:rect l="l" t="t" r="r" b="b"/>
                <a:pathLst>
                  <a:path w="6552" h="3998" extrusionOk="0">
                    <a:moveTo>
                      <a:pt x="3802" y="0"/>
                    </a:moveTo>
                    <a:lnTo>
                      <a:pt x="3607" y="39"/>
                    </a:lnTo>
                    <a:lnTo>
                      <a:pt x="3412" y="98"/>
                    </a:lnTo>
                    <a:lnTo>
                      <a:pt x="3217" y="156"/>
                    </a:lnTo>
                    <a:lnTo>
                      <a:pt x="3042" y="254"/>
                    </a:lnTo>
                    <a:lnTo>
                      <a:pt x="2847" y="351"/>
                    </a:lnTo>
                    <a:lnTo>
                      <a:pt x="2671" y="488"/>
                    </a:lnTo>
                    <a:lnTo>
                      <a:pt x="2476" y="624"/>
                    </a:lnTo>
                    <a:lnTo>
                      <a:pt x="2125" y="936"/>
                    </a:lnTo>
                    <a:lnTo>
                      <a:pt x="1794" y="1268"/>
                    </a:lnTo>
                    <a:lnTo>
                      <a:pt x="1462" y="1638"/>
                    </a:lnTo>
                    <a:lnTo>
                      <a:pt x="1170" y="2008"/>
                    </a:lnTo>
                    <a:lnTo>
                      <a:pt x="897" y="2379"/>
                    </a:lnTo>
                    <a:lnTo>
                      <a:pt x="644" y="2749"/>
                    </a:lnTo>
                    <a:lnTo>
                      <a:pt x="449" y="3061"/>
                    </a:lnTo>
                    <a:lnTo>
                      <a:pt x="137" y="3588"/>
                    </a:lnTo>
                    <a:lnTo>
                      <a:pt x="0" y="3822"/>
                    </a:lnTo>
                    <a:lnTo>
                      <a:pt x="0" y="3861"/>
                    </a:lnTo>
                    <a:lnTo>
                      <a:pt x="0" y="3900"/>
                    </a:lnTo>
                    <a:lnTo>
                      <a:pt x="20" y="3958"/>
                    </a:lnTo>
                    <a:lnTo>
                      <a:pt x="59" y="3978"/>
                    </a:lnTo>
                    <a:lnTo>
                      <a:pt x="117" y="3997"/>
                    </a:lnTo>
                    <a:lnTo>
                      <a:pt x="176" y="3978"/>
                    </a:lnTo>
                    <a:lnTo>
                      <a:pt x="215" y="3919"/>
                    </a:lnTo>
                    <a:lnTo>
                      <a:pt x="332" y="3744"/>
                    </a:lnTo>
                    <a:lnTo>
                      <a:pt x="605" y="3256"/>
                    </a:lnTo>
                    <a:lnTo>
                      <a:pt x="1034" y="2613"/>
                    </a:lnTo>
                    <a:lnTo>
                      <a:pt x="1287" y="2242"/>
                    </a:lnTo>
                    <a:lnTo>
                      <a:pt x="1579" y="1872"/>
                    </a:lnTo>
                    <a:lnTo>
                      <a:pt x="1891" y="1521"/>
                    </a:lnTo>
                    <a:lnTo>
                      <a:pt x="2203" y="1190"/>
                    </a:lnTo>
                    <a:lnTo>
                      <a:pt x="2554" y="878"/>
                    </a:lnTo>
                    <a:lnTo>
                      <a:pt x="2730" y="741"/>
                    </a:lnTo>
                    <a:lnTo>
                      <a:pt x="2905" y="624"/>
                    </a:lnTo>
                    <a:lnTo>
                      <a:pt x="3081" y="507"/>
                    </a:lnTo>
                    <a:lnTo>
                      <a:pt x="3256" y="410"/>
                    </a:lnTo>
                    <a:lnTo>
                      <a:pt x="3432" y="332"/>
                    </a:lnTo>
                    <a:lnTo>
                      <a:pt x="3607" y="293"/>
                    </a:lnTo>
                    <a:lnTo>
                      <a:pt x="3783" y="254"/>
                    </a:lnTo>
                    <a:lnTo>
                      <a:pt x="3958" y="234"/>
                    </a:lnTo>
                    <a:lnTo>
                      <a:pt x="4134" y="254"/>
                    </a:lnTo>
                    <a:lnTo>
                      <a:pt x="4309" y="293"/>
                    </a:lnTo>
                    <a:lnTo>
                      <a:pt x="4777" y="390"/>
                    </a:lnTo>
                    <a:lnTo>
                      <a:pt x="5070" y="468"/>
                    </a:lnTo>
                    <a:lnTo>
                      <a:pt x="5382" y="546"/>
                    </a:lnTo>
                    <a:lnTo>
                      <a:pt x="5674" y="663"/>
                    </a:lnTo>
                    <a:lnTo>
                      <a:pt x="5928" y="780"/>
                    </a:lnTo>
                    <a:lnTo>
                      <a:pt x="6045" y="858"/>
                    </a:lnTo>
                    <a:lnTo>
                      <a:pt x="6142" y="917"/>
                    </a:lnTo>
                    <a:lnTo>
                      <a:pt x="6220" y="995"/>
                    </a:lnTo>
                    <a:lnTo>
                      <a:pt x="6279" y="1073"/>
                    </a:lnTo>
                    <a:lnTo>
                      <a:pt x="6298" y="1131"/>
                    </a:lnTo>
                    <a:lnTo>
                      <a:pt x="6318" y="1190"/>
                    </a:lnTo>
                    <a:lnTo>
                      <a:pt x="6318" y="1248"/>
                    </a:lnTo>
                    <a:lnTo>
                      <a:pt x="6298" y="1307"/>
                    </a:lnTo>
                    <a:lnTo>
                      <a:pt x="6220" y="1443"/>
                    </a:lnTo>
                    <a:lnTo>
                      <a:pt x="6123" y="1540"/>
                    </a:lnTo>
                    <a:lnTo>
                      <a:pt x="6006" y="1638"/>
                    </a:lnTo>
                    <a:lnTo>
                      <a:pt x="5889" y="1696"/>
                    </a:lnTo>
                    <a:lnTo>
                      <a:pt x="5733" y="1755"/>
                    </a:lnTo>
                    <a:lnTo>
                      <a:pt x="5577" y="1813"/>
                    </a:lnTo>
                    <a:lnTo>
                      <a:pt x="5265" y="1872"/>
                    </a:lnTo>
                    <a:lnTo>
                      <a:pt x="4953" y="1891"/>
                    </a:lnTo>
                    <a:lnTo>
                      <a:pt x="4387" y="1891"/>
                    </a:lnTo>
                    <a:lnTo>
                      <a:pt x="4348" y="1911"/>
                    </a:lnTo>
                    <a:lnTo>
                      <a:pt x="4309" y="1950"/>
                    </a:lnTo>
                    <a:lnTo>
                      <a:pt x="4290" y="1989"/>
                    </a:lnTo>
                    <a:lnTo>
                      <a:pt x="4309" y="2047"/>
                    </a:lnTo>
                    <a:lnTo>
                      <a:pt x="4329" y="2086"/>
                    </a:lnTo>
                    <a:lnTo>
                      <a:pt x="4348" y="2106"/>
                    </a:lnTo>
                    <a:lnTo>
                      <a:pt x="4407" y="2125"/>
                    </a:lnTo>
                    <a:lnTo>
                      <a:pt x="4719" y="2145"/>
                    </a:lnTo>
                    <a:lnTo>
                      <a:pt x="5011" y="2125"/>
                    </a:lnTo>
                    <a:lnTo>
                      <a:pt x="5362" y="2106"/>
                    </a:lnTo>
                    <a:lnTo>
                      <a:pt x="5538" y="2067"/>
                    </a:lnTo>
                    <a:lnTo>
                      <a:pt x="5713" y="2028"/>
                    </a:lnTo>
                    <a:lnTo>
                      <a:pt x="5889" y="1969"/>
                    </a:lnTo>
                    <a:lnTo>
                      <a:pt x="6045" y="1891"/>
                    </a:lnTo>
                    <a:lnTo>
                      <a:pt x="6201" y="1794"/>
                    </a:lnTo>
                    <a:lnTo>
                      <a:pt x="6318" y="1677"/>
                    </a:lnTo>
                    <a:lnTo>
                      <a:pt x="6435" y="1560"/>
                    </a:lnTo>
                    <a:lnTo>
                      <a:pt x="6513" y="1404"/>
                    </a:lnTo>
                    <a:lnTo>
                      <a:pt x="6552" y="1287"/>
                    </a:lnTo>
                    <a:lnTo>
                      <a:pt x="6552" y="1170"/>
                    </a:lnTo>
                    <a:lnTo>
                      <a:pt x="6532" y="1073"/>
                    </a:lnTo>
                    <a:lnTo>
                      <a:pt x="6493" y="956"/>
                    </a:lnTo>
                    <a:lnTo>
                      <a:pt x="6396" y="839"/>
                    </a:lnTo>
                    <a:lnTo>
                      <a:pt x="6298" y="741"/>
                    </a:lnTo>
                    <a:lnTo>
                      <a:pt x="6181" y="644"/>
                    </a:lnTo>
                    <a:lnTo>
                      <a:pt x="6025" y="566"/>
                    </a:lnTo>
                    <a:lnTo>
                      <a:pt x="5713" y="410"/>
                    </a:lnTo>
                    <a:lnTo>
                      <a:pt x="5362" y="293"/>
                    </a:lnTo>
                    <a:lnTo>
                      <a:pt x="5011" y="195"/>
                    </a:lnTo>
                    <a:lnTo>
                      <a:pt x="4719" y="137"/>
                    </a:lnTo>
                    <a:lnTo>
                      <a:pt x="4368" y="59"/>
                    </a:lnTo>
                    <a:lnTo>
                      <a:pt x="4173" y="20"/>
                    </a:lnTo>
                    <a:lnTo>
                      <a:pt x="39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16473;p48"/>
              <p:cNvSpPr/>
              <p:nvPr/>
            </p:nvSpPr>
            <p:spPr>
              <a:xfrm>
                <a:off x="4366910" y="8153924"/>
                <a:ext cx="77958" cy="3191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1054" extrusionOk="0">
                    <a:moveTo>
                      <a:pt x="98" y="0"/>
                    </a:moveTo>
                    <a:lnTo>
                      <a:pt x="59" y="20"/>
                    </a:lnTo>
                    <a:lnTo>
                      <a:pt x="20" y="59"/>
                    </a:lnTo>
                    <a:lnTo>
                      <a:pt x="1" y="98"/>
                    </a:lnTo>
                    <a:lnTo>
                      <a:pt x="1" y="137"/>
                    </a:lnTo>
                    <a:lnTo>
                      <a:pt x="20" y="176"/>
                    </a:lnTo>
                    <a:lnTo>
                      <a:pt x="59" y="215"/>
                    </a:lnTo>
                    <a:lnTo>
                      <a:pt x="98" y="234"/>
                    </a:lnTo>
                    <a:lnTo>
                      <a:pt x="683" y="351"/>
                    </a:lnTo>
                    <a:lnTo>
                      <a:pt x="976" y="429"/>
                    </a:lnTo>
                    <a:lnTo>
                      <a:pt x="1288" y="507"/>
                    </a:lnTo>
                    <a:lnTo>
                      <a:pt x="1561" y="605"/>
                    </a:lnTo>
                    <a:lnTo>
                      <a:pt x="1853" y="722"/>
                    </a:lnTo>
                    <a:lnTo>
                      <a:pt x="2126" y="858"/>
                    </a:lnTo>
                    <a:lnTo>
                      <a:pt x="2379" y="1034"/>
                    </a:lnTo>
                    <a:lnTo>
                      <a:pt x="2418" y="1053"/>
                    </a:lnTo>
                    <a:lnTo>
                      <a:pt x="2496" y="1053"/>
                    </a:lnTo>
                    <a:lnTo>
                      <a:pt x="2535" y="1014"/>
                    </a:lnTo>
                    <a:lnTo>
                      <a:pt x="2574" y="975"/>
                    </a:lnTo>
                    <a:lnTo>
                      <a:pt x="2574" y="917"/>
                    </a:lnTo>
                    <a:lnTo>
                      <a:pt x="2555" y="878"/>
                    </a:lnTo>
                    <a:lnTo>
                      <a:pt x="2516" y="839"/>
                    </a:lnTo>
                    <a:lnTo>
                      <a:pt x="2243" y="663"/>
                    </a:lnTo>
                    <a:lnTo>
                      <a:pt x="1970" y="507"/>
                    </a:lnTo>
                    <a:lnTo>
                      <a:pt x="1678" y="390"/>
                    </a:lnTo>
                    <a:lnTo>
                      <a:pt x="1366" y="273"/>
                    </a:lnTo>
                    <a:lnTo>
                      <a:pt x="1054" y="195"/>
                    </a:lnTo>
                    <a:lnTo>
                      <a:pt x="742" y="11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16474;p48"/>
              <p:cNvSpPr/>
              <p:nvPr/>
            </p:nvSpPr>
            <p:spPr>
              <a:xfrm>
                <a:off x="3803170" y="8379408"/>
                <a:ext cx="46079" cy="158247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5227" extrusionOk="0">
                    <a:moveTo>
                      <a:pt x="1385" y="1"/>
                    </a:moveTo>
                    <a:lnTo>
                      <a:pt x="1327" y="20"/>
                    </a:lnTo>
                    <a:lnTo>
                      <a:pt x="1307" y="59"/>
                    </a:lnTo>
                    <a:lnTo>
                      <a:pt x="1288" y="98"/>
                    </a:lnTo>
                    <a:lnTo>
                      <a:pt x="1" y="5226"/>
                    </a:lnTo>
                    <a:lnTo>
                      <a:pt x="254" y="5226"/>
                    </a:lnTo>
                    <a:lnTo>
                      <a:pt x="1502" y="157"/>
                    </a:lnTo>
                    <a:lnTo>
                      <a:pt x="1522" y="118"/>
                    </a:lnTo>
                    <a:lnTo>
                      <a:pt x="1502" y="59"/>
                    </a:lnTo>
                    <a:lnTo>
                      <a:pt x="1463" y="40"/>
                    </a:lnTo>
                    <a:lnTo>
                      <a:pt x="1424" y="20"/>
                    </a:lnTo>
                    <a:lnTo>
                      <a:pt x="13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16475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extrusionOk="0">
                    <a:moveTo>
                      <a:pt x="17841" y="0"/>
                    </a:moveTo>
                    <a:lnTo>
                      <a:pt x="17354" y="20"/>
                    </a:lnTo>
                    <a:lnTo>
                      <a:pt x="16866" y="39"/>
                    </a:lnTo>
                    <a:lnTo>
                      <a:pt x="16398" y="78"/>
                    </a:lnTo>
                    <a:lnTo>
                      <a:pt x="15950" y="137"/>
                    </a:lnTo>
                    <a:lnTo>
                      <a:pt x="15092" y="254"/>
                    </a:lnTo>
                    <a:lnTo>
                      <a:pt x="14254" y="390"/>
                    </a:lnTo>
                    <a:lnTo>
                      <a:pt x="13493" y="507"/>
                    </a:lnTo>
                    <a:lnTo>
                      <a:pt x="12596" y="741"/>
                    </a:lnTo>
                    <a:lnTo>
                      <a:pt x="11719" y="975"/>
                    </a:lnTo>
                    <a:lnTo>
                      <a:pt x="10880" y="1248"/>
                    </a:lnTo>
                    <a:lnTo>
                      <a:pt x="10451" y="1404"/>
                    </a:lnTo>
                    <a:lnTo>
                      <a:pt x="10022" y="1560"/>
                    </a:lnTo>
                    <a:lnTo>
                      <a:pt x="9613" y="1755"/>
                    </a:lnTo>
                    <a:lnTo>
                      <a:pt x="9184" y="1950"/>
                    </a:lnTo>
                    <a:lnTo>
                      <a:pt x="8755" y="2184"/>
                    </a:lnTo>
                    <a:lnTo>
                      <a:pt x="8346" y="2438"/>
                    </a:lnTo>
                    <a:lnTo>
                      <a:pt x="7917" y="2730"/>
                    </a:lnTo>
                    <a:lnTo>
                      <a:pt x="7468" y="3023"/>
                    </a:lnTo>
                    <a:lnTo>
                      <a:pt x="7039" y="3374"/>
                    </a:lnTo>
                    <a:lnTo>
                      <a:pt x="6591" y="3763"/>
                    </a:lnTo>
                    <a:lnTo>
                      <a:pt x="6298" y="4036"/>
                    </a:lnTo>
                    <a:lnTo>
                      <a:pt x="5986" y="4368"/>
                    </a:lnTo>
                    <a:lnTo>
                      <a:pt x="5557" y="4816"/>
                    </a:lnTo>
                    <a:lnTo>
                      <a:pt x="5050" y="5401"/>
                    </a:lnTo>
                    <a:lnTo>
                      <a:pt x="4485" y="6064"/>
                    </a:lnTo>
                    <a:lnTo>
                      <a:pt x="3880" y="6864"/>
                    </a:lnTo>
                    <a:lnTo>
                      <a:pt x="3568" y="7293"/>
                    </a:lnTo>
                    <a:lnTo>
                      <a:pt x="3256" y="7741"/>
                    </a:lnTo>
                    <a:lnTo>
                      <a:pt x="2944" y="8209"/>
                    </a:lnTo>
                    <a:lnTo>
                      <a:pt x="2633" y="8716"/>
                    </a:lnTo>
                    <a:lnTo>
                      <a:pt x="2340" y="9223"/>
                    </a:lnTo>
                    <a:lnTo>
                      <a:pt x="2048" y="9769"/>
                    </a:lnTo>
                    <a:lnTo>
                      <a:pt x="1755" y="10334"/>
                    </a:lnTo>
                    <a:lnTo>
                      <a:pt x="1482" y="10900"/>
                    </a:lnTo>
                    <a:lnTo>
                      <a:pt x="1229" y="11504"/>
                    </a:lnTo>
                    <a:lnTo>
                      <a:pt x="995" y="12109"/>
                    </a:lnTo>
                    <a:lnTo>
                      <a:pt x="761" y="12733"/>
                    </a:lnTo>
                    <a:lnTo>
                      <a:pt x="566" y="13376"/>
                    </a:lnTo>
                    <a:lnTo>
                      <a:pt x="390" y="14039"/>
                    </a:lnTo>
                    <a:lnTo>
                      <a:pt x="254" y="14702"/>
                    </a:lnTo>
                    <a:lnTo>
                      <a:pt x="137" y="15404"/>
                    </a:lnTo>
                    <a:lnTo>
                      <a:pt x="59" y="16087"/>
                    </a:lnTo>
                    <a:lnTo>
                      <a:pt x="0" y="16808"/>
                    </a:lnTo>
                    <a:lnTo>
                      <a:pt x="0" y="17529"/>
                    </a:lnTo>
                    <a:lnTo>
                      <a:pt x="20" y="17880"/>
                    </a:lnTo>
                    <a:lnTo>
                      <a:pt x="39" y="18212"/>
                    </a:lnTo>
                    <a:lnTo>
                      <a:pt x="78" y="18563"/>
                    </a:lnTo>
                    <a:lnTo>
                      <a:pt x="117" y="18875"/>
                    </a:lnTo>
                    <a:lnTo>
                      <a:pt x="195" y="19187"/>
                    </a:lnTo>
                    <a:lnTo>
                      <a:pt x="254" y="19479"/>
                    </a:lnTo>
                    <a:lnTo>
                      <a:pt x="351" y="19772"/>
                    </a:lnTo>
                    <a:lnTo>
                      <a:pt x="449" y="20064"/>
                    </a:lnTo>
                    <a:lnTo>
                      <a:pt x="546" y="20318"/>
                    </a:lnTo>
                    <a:lnTo>
                      <a:pt x="683" y="20571"/>
                    </a:lnTo>
                    <a:lnTo>
                      <a:pt x="800" y="20825"/>
                    </a:lnTo>
                    <a:lnTo>
                      <a:pt x="936" y="21059"/>
                    </a:lnTo>
                    <a:lnTo>
                      <a:pt x="1092" y="21293"/>
                    </a:lnTo>
                    <a:lnTo>
                      <a:pt x="1248" y="21507"/>
                    </a:lnTo>
                    <a:lnTo>
                      <a:pt x="1424" y="21722"/>
                    </a:lnTo>
                    <a:lnTo>
                      <a:pt x="1599" y="21917"/>
                    </a:lnTo>
                    <a:lnTo>
                      <a:pt x="1775" y="22112"/>
                    </a:lnTo>
                    <a:lnTo>
                      <a:pt x="1970" y="22287"/>
                    </a:lnTo>
                    <a:lnTo>
                      <a:pt x="2379" y="22638"/>
                    </a:lnTo>
                    <a:lnTo>
                      <a:pt x="2827" y="22930"/>
                    </a:lnTo>
                    <a:lnTo>
                      <a:pt x="3276" y="23203"/>
                    </a:lnTo>
                    <a:lnTo>
                      <a:pt x="3763" y="23437"/>
                    </a:lnTo>
                    <a:lnTo>
                      <a:pt x="4270" y="23652"/>
                    </a:lnTo>
                    <a:lnTo>
                      <a:pt x="4797" y="23847"/>
                    </a:lnTo>
                    <a:lnTo>
                      <a:pt x="5343" y="23983"/>
                    </a:lnTo>
                    <a:lnTo>
                      <a:pt x="5908" y="24120"/>
                    </a:lnTo>
                    <a:lnTo>
                      <a:pt x="6474" y="24217"/>
                    </a:lnTo>
                    <a:lnTo>
                      <a:pt x="7039" y="24315"/>
                    </a:lnTo>
                    <a:lnTo>
                      <a:pt x="7624" y="24373"/>
                    </a:lnTo>
                    <a:lnTo>
                      <a:pt x="8209" y="24412"/>
                    </a:lnTo>
                    <a:lnTo>
                      <a:pt x="8794" y="24432"/>
                    </a:lnTo>
                    <a:lnTo>
                      <a:pt x="9379" y="24432"/>
                    </a:lnTo>
                    <a:lnTo>
                      <a:pt x="9964" y="24412"/>
                    </a:lnTo>
                    <a:lnTo>
                      <a:pt x="10529" y="24373"/>
                    </a:lnTo>
                    <a:lnTo>
                      <a:pt x="11095" y="24334"/>
                    </a:lnTo>
                    <a:lnTo>
                      <a:pt x="11641" y="24276"/>
                    </a:lnTo>
                    <a:lnTo>
                      <a:pt x="12187" y="24217"/>
                    </a:lnTo>
                    <a:lnTo>
                      <a:pt x="12694" y="24139"/>
                    </a:lnTo>
                    <a:lnTo>
                      <a:pt x="13201" y="24061"/>
                    </a:lnTo>
                    <a:lnTo>
                      <a:pt x="14117" y="23866"/>
                    </a:lnTo>
                    <a:lnTo>
                      <a:pt x="17334" y="23125"/>
                    </a:lnTo>
                    <a:lnTo>
                      <a:pt x="19830" y="22560"/>
                    </a:lnTo>
                    <a:lnTo>
                      <a:pt x="23047" y="21819"/>
                    </a:lnTo>
                    <a:lnTo>
                      <a:pt x="23964" y="21585"/>
                    </a:lnTo>
                    <a:lnTo>
                      <a:pt x="24451" y="21449"/>
                    </a:lnTo>
                    <a:lnTo>
                      <a:pt x="24939" y="21293"/>
                    </a:lnTo>
                    <a:lnTo>
                      <a:pt x="25465" y="21117"/>
                    </a:lnTo>
                    <a:lnTo>
                      <a:pt x="25972" y="20922"/>
                    </a:lnTo>
                    <a:lnTo>
                      <a:pt x="26499" y="20727"/>
                    </a:lnTo>
                    <a:lnTo>
                      <a:pt x="27025" y="20493"/>
                    </a:lnTo>
                    <a:lnTo>
                      <a:pt x="27551" y="20259"/>
                    </a:lnTo>
                    <a:lnTo>
                      <a:pt x="28078" y="20006"/>
                    </a:lnTo>
                    <a:lnTo>
                      <a:pt x="28604" y="19733"/>
                    </a:lnTo>
                    <a:lnTo>
                      <a:pt x="29111" y="19440"/>
                    </a:lnTo>
                    <a:lnTo>
                      <a:pt x="29599" y="19128"/>
                    </a:lnTo>
                    <a:lnTo>
                      <a:pt x="30086" y="18816"/>
                    </a:lnTo>
                    <a:lnTo>
                      <a:pt x="30554" y="18465"/>
                    </a:lnTo>
                    <a:lnTo>
                      <a:pt x="31003" y="18114"/>
                    </a:lnTo>
                    <a:lnTo>
                      <a:pt x="31412" y="17744"/>
                    </a:lnTo>
                    <a:lnTo>
                      <a:pt x="31822" y="17334"/>
                    </a:lnTo>
                    <a:lnTo>
                      <a:pt x="32173" y="16925"/>
                    </a:lnTo>
                    <a:lnTo>
                      <a:pt x="32504" y="16496"/>
                    </a:lnTo>
                    <a:lnTo>
                      <a:pt x="32816" y="16048"/>
                    </a:lnTo>
                    <a:lnTo>
                      <a:pt x="33070" y="15599"/>
                    </a:lnTo>
                    <a:lnTo>
                      <a:pt x="33303" y="15112"/>
                    </a:lnTo>
                    <a:lnTo>
                      <a:pt x="33381" y="14858"/>
                    </a:lnTo>
                    <a:lnTo>
                      <a:pt x="33479" y="14605"/>
                    </a:lnTo>
                    <a:lnTo>
                      <a:pt x="33537" y="14351"/>
                    </a:lnTo>
                    <a:lnTo>
                      <a:pt x="33615" y="14098"/>
                    </a:lnTo>
                    <a:lnTo>
                      <a:pt x="33654" y="13825"/>
                    </a:lnTo>
                    <a:lnTo>
                      <a:pt x="33693" y="13552"/>
                    </a:lnTo>
                    <a:lnTo>
                      <a:pt x="33713" y="13279"/>
                    </a:lnTo>
                    <a:lnTo>
                      <a:pt x="33713" y="13006"/>
                    </a:lnTo>
                    <a:lnTo>
                      <a:pt x="33713" y="12713"/>
                    </a:lnTo>
                    <a:lnTo>
                      <a:pt x="33693" y="12421"/>
                    </a:lnTo>
                    <a:lnTo>
                      <a:pt x="33654" y="12128"/>
                    </a:lnTo>
                    <a:lnTo>
                      <a:pt x="33615" y="11836"/>
                    </a:lnTo>
                    <a:lnTo>
                      <a:pt x="33557" y="11543"/>
                    </a:lnTo>
                    <a:lnTo>
                      <a:pt x="33479" y="11231"/>
                    </a:lnTo>
                    <a:lnTo>
                      <a:pt x="33381" y="10919"/>
                    </a:lnTo>
                    <a:lnTo>
                      <a:pt x="33264" y="10607"/>
                    </a:lnTo>
                    <a:lnTo>
                      <a:pt x="33128" y="10276"/>
                    </a:lnTo>
                    <a:lnTo>
                      <a:pt x="32992" y="9945"/>
                    </a:lnTo>
                    <a:lnTo>
                      <a:pt x="32660" y="9301"/>
                    </a:lnTo>
                    <a:lnTo>
                      <a:pt x="32309" y="8697"/>
                    </a:lnTo>
                    <a:lnTo>
                      <a:pt x="31939" y="8092"/>
                    </a:lnTo>
                    <a:lnTo>
                      <a:pt x="31529" y="7527"/>
                    </a:lnTo>
                    <a:lnTo>
                      <a:pt x="31120" y="7000"/>
                    </a:lnTo>
                    <a:lnTo>
                      <a:pt x="30671" y="6474"/>
                    </a:lnTo>
                    <a:lnTo>
                      <a:pt x="30223" y="5986"/>
                    </a:lnTo>
                    <a:lnTo>
                      <a:pt x="29755" y="5518"/>
                    </a:lnTo>
                    <a:lnTo>
                      <a:pt x="29267" y="5070"/>
                    </a:lnTo>
                    <a:lnTo>
                      <a:pt x="28780" y="4641"/>
                    </a:lnTo>
                    <a:lnTo>
                      <a:pt x="28273" y="4251"/>
                    </a:lnTo>
                    <a:lnTo>
                      <a:pt x="27785" y="3861"/>
                    </a:lnTo>
                    <a:lnTo>
                      <a:pt x="27278" y="3510"/>
                    </a:lnTo>
                    <a:lnTo>
                      <a:pt x="26772" y="3179"/>
                    </a:lnTo>
                    <a:lnTo>
                      <a:pt x="26284" y="2867"/>
                    </a:lnTo>
                    <a:lnTo>
                      <a:pt x="25797" y="2574"/>
                    </a:lnTo>
                    <a:lnTo>
                      <a:pt x="25329" y="2301"/>
                    </a:lnTo>
                    <a:lnTo>
                      <a:pt x="24861" y="2048"/>
                    </a:lnTo>
                    <a:lnTo>
                      <a:pt x="23964" y="1599"/>
                    </a:lnTo>
                    <a:lnTo>
                      <a:pt x="23164" y="1229"/>
                    </a:lnTo>
                    <a:lnTo>
                      <a:pt x="22462" y="936"/>
                    </a:lnTo>
                    <a:lnTo>
                      <a:pt x="21877" y="722"/>
                    </a:lnTo>
                    <a:lnTo>
                      <a:pt x="21429" y="566"/>
                    </a:lnTo>
                    <a:lnTo>
                      <a:pt x="21058" y="429"/>
                    </a:lnTo>
                    <a:lnTo>
                      <a:pt x="20493" y="293"/>
                    </a:lnTo>
                    <a:lnTo>
                      <a:pt x="19928" y="176"/>
                    </a:lnTo>
                    <a:lnTo>
                      <a:pt x="19382" y="98"/>
                    </a:lnTo>
                    <a:lnTo>
                      <a:pt x="18855" y="39"/>
                    </a:lnTo>
                    <a:lnTo>
                      <a:pt x="18348" y="20"/>
                    </a:lnTo>
                    <a:lnTo>
                      <a:pt x="17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16476;p48"/>
              <p:cNvSpPr/>
              <p:nvPr/>
            </p:nvSpPr>
            <p:spPr>
              <a:xfrm>
                <a:off x="3422439" y="7515799"/>
                <a:ext cx="1020661" cy="739679"/>
              </a:xfrm>
              <a:custGeom>
                <a:avLst/>
                <a:gdLst/>
                <a:ahLst/>
                <a:cxnLst/>
                <a:rect l="l" t="t" r="r" b="b"/>
                <a:pathLst>
                  <a:path w="33713" h="24432" fill="none" extrusionOk="0">
                    <a:moveTo>
                      <a:pt x="0" y="17529"/>
                    </a:moveTo>
                    <a:lnTo>
                      <a:pt x="0" y="17529"/>
                    </a:lnTo>
                    <a:lnTo>
                      <a:pt x="0" y="16808"/>
                    </a:lnTo>
                    <a:lnTo>
                      <a:pt x="59" y="16087"/>
                    </a:lnTo>
                    <a:lnTo>
                      <a:pt x="137" y="15404"/>
                    </a:lnTo>
                    <a:lnTo>
                      <a:pt x="254" y="14702"/>
                    </a:lnTo>
                    <a:lnTo>
                      <a:pt x="390" y="14039"/>
                    </a:lnTo>
                    <a:lnTo>
                      <a:pt x="566" y="13376"/>
                    </a:lnTo>
                    <a:lnTo>
                      <a:pt x="761" y="12733"/>
                    </a:lnTo>
                    <a:lnTo>
                      <a:pt x="995" y="12109"/>
                    </a:lnTo>
                    <a:lnTo>
                      <a:pt x="1229" y="11504"/>
                    </a:lnTo>
                    <a:lnTo>
                      <a:pt x="1482" y="10900"/>
                    </a:lnTo>
                    <a:lnTo>
                      <a:pt x="1755" y="10334"/>
                    </a:lnTo>
                    <a:lnTo>
                      <a:pt x="2048" y="9769"/>
                    </a:lnTo>
                    <a:lnTo>
                      <a:pt x="2340" y="9223"/>
                    </a:lnTo>
                    <a:lnTo>
                      <a:pt x="2633" y="8716"/>
                    </a:lnTo>
                    <a:lnTo>
                      <a:pt x="2944" y="8209"/>
                    </a:lnTo>
                    <a:lnTo>
                      <a:pt x="3256" y="7741"/>
                    </a:lnTo>
                    <a:lnTo>
                      <a:pt x="3568" y="7293"/>
                    </a:lnTo>
                    <a:lnTo>
                      <a:pt x="3880" y="6864"/>
                    </a:lnTo>
                    <a:lnTo>
                      <a:pt x="4485" y="6064"/>
                    </a:lnTo>
                    <a:lnTo>
                      <a:pt x="5050" y="5401"/>
                    </a:lnTo>
                    <a:lnTo>
                      <a:pt x="5557" y="4816"/>
                    </a:lnTo>
                    <a:lnTo>
                      <a:pt x="5986" y="4368"/>
                    </a:lnTo>
                    <a:lnTo>
                      <a:pt x="6298" y="4036"/>
                    </a:lnTo>
                    <a:lnTo>
                      <a:pt x="6591" y="3763"/>
                    </a:lnTo>
                    <a:lnTo>
                      <a:pt x="6591" y="3763"/>
                    </a:lnTo>
                    <a:lnTo>
                      <a:pt x="7039" y="3374"/>
                    </a:lnTo>
                    <a:lnTo>
                      <a:pt x="7468" y="3023"/>
                    </a:lnTo>
                    <a:lnTo>
                      <a:pt x="7917" y="2730"/>
                    </a:lnTo>
                    <a:lnTo>
                      <a:pt x="8346" y="2438"/>
                    </a:lnTo>
                    <a:lnTo>
                      <a:pt x="8755" y="2184"/>
                    </a:lnTo>
                    <a:lnTo>
                      <a:pt x="9184" y="1950"/>
                    </a:lnTo>
                    <a:lnTo>
                      <a:pt x="9613" y="1755"/>
                    </a:lnTo>
                    <a:lnTo>
                      <a:pt x="10022" y="1560"/>
                    </a:lnTo>
                    <a:lnTo>
                      <a:pt x="10451" y="1404"/>
                    </a:lnTo>
                    <a:lnTo>
                      <a:pt x="10880" y="1248"/>
                    </a:lnTo>
                    <a:lnTo>
                      <a:pt x="11719" y="975"/>
                    </a:lnTo>
                    <a:lnTo>
                      <a:pt x="12596" y="741"/>
                    </a:lnTo>
                    <a:lnTo>
                      <a:pt x="13493" y="507"/>
                    </a:lnTo>
                    <a:lnTo>
                      <a:pt x="13493" y="507"/>
                    </a:lnTo>
                    <a:lnTo>
                      <a:pt x="14254" y="390"/>
                    </a:lnTo>
                    <a:lnTo>
                      <a:pt x="15092" y="254"/>
                    </a:lnTo>
                    <a:lnTo>
                      <a:pt x="15950" y="137"/>
                    </a:lnTo>
                    <a:lnTo>
                      <a:pt x="16398" y="78"/>
                    </a:lnTo>
                    <a:lnTo>
                      <a:pt x="16866" y="39"/>
                    </a:lnTo>
                    <a:lnTo>
                      <a:pt x="17354" y="20"/>
                    </a:lnTo>
                    <a:lnTo>
                      <a:pt x="17841" y="0"/>
                    </a:lnTo>
                    <a:lnTo>
                      <a:pt x="18348" y="20"/>
                    </a:lnTo>
                    <a:lnTo>
                      <a:pt x="18855" y="39"/>
                    </a:lnTo>
                    <a:lnTo>
                      <a:pt x="19382" y="98"/>
                    </a:lnTo>
                    <a:lnTo>
                      <a:pt x="19928" y="176"/>
                    </a:lnTo>
                    <a:lnTo>
                      <a:pt x="20493" y="293"/>
                    </a:lnTo>
                    <a:lnTo>
                      <a:pt x="21058" y="429"/>
                    </a:lnTo>
                    <a:lnTo>
                      <a:pt x="21058" y="429"/>
                    </a:lnTo>
                    <a:lnTo>
                      <a:pt x="21429" y="566"/>
                    </a:lnTo>
                    <a:lnTo>
                      <a:pt x="21877" y="722"/>
                    </a:lnTo>
                    <a:lnTo>
                      <a:pt x="22462" y="936"/>
                    </a:lnTo>
                    <a:lnTo>
                      <a:pt x="23164" y="1229"/>
                    </a:lnTo>
                    <a:lnTo>
                      <a:pt x="23964" y="1599"/>
                    </a:lnTo>
                    <a:lnTo>
                      <a:pt x="24861" y="2048"/>
                    </a:lnTo>
                    <a:lnTo>
                      <a:pt x="25329" y="2301"/>
                    </a:lnTo>
                    <a:lnTo>
                      <a:pt x="25797" y="2574"/>
                    </a:lnTo>
                    <a:lnTo>
                      <a:pt x="26284" y="2867"/>
                    </a:lnTo>
                    <a:lnTo>
                      <a:pt x="26772" y="3179"/>
                    </a:lnTo>
                    <a:lnTo>
                      <a:pt x="27278" y="3510"/>
                    </a:lnTo>
                    <a:lnTo>
                      <a:pt x="27785" y="3861"/>
                    </a:lnTo>
                    <a:lnTo>
                      <a:pt x="28273" y="4251"/>
                    </a:lnTo>
                    <a:lnTo>
                      <a:pt x="28780" y="4641"/>
                    </a:lnTo>
                    <a:lnTo>
                      <a:pt x="29267" y="5070"/>
                    </a:lnTo>
                    <a:lnTo>
                      <a:pt x="29755" y="5518"/>
                    </a:lnTo>
                    <a:lnTo>
                      <a:pt x="30223" y="5986"/>
                    </a:lnTo>
                    <a:lnTo>
                      <a:pt x="30671" y="6474"/>
                    </a:lnTo>
                    <a:lnTo>
                      <a:pt x="31120" y="7000"/>
                    </a:lnTo>
                    <a:lnTo>
                      <a:pt x="31529" y="7527"/>
                    </a:lnTo>
                    <a:lnTo>
                      <a:pt x="31939" y="8092"/>
                    </a:lnTo>
                    <a:lnTo>
                      <a:pt x="32309" y="8697"/>
                    </a:lnTo>
                    <a:lnTo>
                      <a:pt x="32660" y="9301"/>
                    </a:lnTo>
                    <a:lnTo>
                      <a:pt x="32992" y="9945"/>
                    </a:lnTo>
                    <a:lnTo>
                      <a:pt x="32992" y="9945"/>
                    </a:lnTo>
                    <a:lnTo>
                      <a:pt x="33128" y="10276"/>
                    </a:lnTo>
                    <a:lnTo>
                      <a:pt x="33264" y="10607"/>
                    </a:lnTo>
                    <a:lnTo>
                      <a:pt x="33381" y="10919"/>
                    </a:lnTo>
                    <a:lnTo>
                      <a:pt x="33479" y="11231"/>
                    </a:lnTo>
                    <a:lnTo>
                      <a:pt x="33557" y="11543"/>
                    </a:lnTo>
                    <a:lnTo>
                      <a:pt x="33615" y="11836"/>
                    </a:lnTo>
                    <a:lnTo>
                      <a:pt x="33654" y="12128"/>
                    </a:lnTo>
                    <a:lnTo>
                      <a:pt x="33693" y="12421"/>
                    </a:lnTo>
                    <a:lnTo>
                      <a:pt x="33713" y="12713"/>
                    </a:lnTo>
                    <a:lnTo>
                      <a:pt x="33713" y="13006"/>
                    </a:lnTo>
                    <a:lnTo>
                      <a:pt x="33713" y="13279"/>
                    </a:lnTo>
                    <a:lnTo>
                      <a:pt x="33693" y="13552"/>
                    </a:lnTo>
                    <a:lnTo>
                      <a:pt x="33654" y="13825"/>
                    </a:lnTo>
                    <a:lnTo>
                      <a:pt x="33615" y="14098"/>
                    </a:lnTo>
                    <a:lnTo>
                      <a:pt x="33537" y="14351"/>
                    </a:lnTo>
                    <a:lnTo>
                      <a:pt x="33479" y="14605"/>
                    </a:lnTo>
                    <a:lnTo>
                      <a:pt x="33381" y="14858"/>
                    </a:lnTo>
                    <a:lnTo>
                      <a:pt x="33303" y="15112"/>
                    </a:lnTo>
                    <a:lnTo>
                      <a:pt x="33070" y="15599"/>
                    </a:lnTo>
                    <a:lnTo>
                      <a:pt x="32816" y="16048"/>
                    </a:lnTo>
                    <a:lnTo>
                      <a:pt x="32504" y="16496"/>
                    </a:lnTo>
                    <a:lnTo>
                      <a:pt x="32173" y="16925"/>
                    </a:lnTo>
                    <a:lnTo>
                      <a:pt x="31822" y="17334"/>
                    </a:lnTo>
                    <a:lnTo>
                      <a:pt x="31412" y="17744"/>
                    </a:lnTo>
                    <a:lnTo>
                      <a:pt x="31003" y="18114"/>
                    </a:lnTo>
                    <a:lnTo>
                      <a:pt x="30554" y="18465"/>
                    </a:lnTo>
                    <a:lnTo>
                      <a:pt x="30086" y="18816"/>
                    </a:lnTo>
                    <a:lnTo>
                      <a:pt x="29599" y="19128"/>
                    </a:lnTo>
                    <a:lnTo>
                      <a:pt x="29111" y="19440"/>
                    </a:lnTo>
                    <a:lnTo>
                      <a:pt x="28604" y="19733"/>
                    </a:lnTo>
                    <a:lnTo>
                      <a:pt x="28078" y="20006"/>
                    </a:lnTo>
                    <a:lnTo>
                      <a:pt x="27551" y="20259"/>
                    </a:lnTo>
                    <a:lnTo>
                      <a:pt x="27025" y="20493"/>
                    </a:lnTo>
                    <a:lnTo>
                      <a:pt x="26499" y="20727"/>
                    </a:lnTo>
                    <a:lnTo>
                      <a:pt x="25972" y="20922"/>
                    </a:lnTo>
                    <a:lnTo>
                      <a:pt x="25465" y="21117"/>
                    </a:lnTo>
                    <a:lnTo>
                      <a:pt x="24939" y="21293"/>
                    </a:lnTo>
                    <a:lnTo>
                      <a:pt x="24451" y="21449"/>
                    </a:lnTo>
                    <a:lnTo>
                      <a:pt x="23964" y="21585"/>
                    </a:lnTo>
                    <a:lnTo>
                      <a:pt x="23047" y="21819"/>
                    </a:lnTo>
                    <a:lnTo>
                      <a:pt x="23047" y="21819"/>
                    </a:lnTo>
                    <a:lnTo>
                      <a:pt x="19830" y="22560"/>
                    </a:lnTo>
                    <a:lnTo>
                      <a:pt x="19830" y="22560"/>
                    </a:lnTo>
                    <a:lnTo>
                      <a:pt x="17334" y="23125"/>
                    </a:lnTo>
                    <a:lnTo>
                      <a:pt x="17334" y="23125"/>
                    </a:lnTo>
                    <a:lnTo>
                      <a:pt x="14117" y="23866"/>
                    </a:lnTo>
                    <a:lnTo>
                      <a:pt x="14117" y="23866"/>
                    </a:lnTo>
                    <a:lnTo>
                      <a:pt x="13201" y="24061"/>
                    </a:lnTo>
                    <a:lnTo>
                      <a:pt x="12694" y="24139"/>
                    </a:lnTo>
                    <a:lnTo>
                      <a:pt x="12187" y="24217"/>
                    </a:lnTo>
                    <a:lnTo>
                      <a:pt x="11641" y="24276"/>
                    </a:lnTo>
                    <a:lnTo>
                      <a:pt x="11095" y="24334"/>
                    </a:lnTo>
                    <a:lnTo>
                      <a:pt x="10529" y="24373"/>
                    </a:lnTo>
                    <a:lnTo>
                      <a:pt x="9964" y="24412"/>
                    </a:lnTo>
                    <a:lnTo>
                      <a:pt x="9379" y="24432"/>
                    </a:lnTo>
                    <a:lnTo>
                      <a:pt x="8794" y="24432"/>
                    </a:lnTo>
                    <a:lnTo>
                      <a:pt x="8209" y="24412"/>
                    </a:lnTo>
                    <a:lnTo>
                      <a:pt x="7624" y="24373"/>
                    </a:lnTo>
                    <a:lnTo>
                      <a:pt x="7039" y="24315"/>
                    </a:lnTo>
                    <a:lnTo>
                      <a:pt x="6474" y="24217"/>
                    </a:lnTo>
                    <a:lnTo>
                      <a:pt x="5908" y="24120"/>
                    </a:lnTo>
                    <a:lnTo>
                      <a:pt x="5343" y="23983"/>
                    </a:lnTo>
                    <a:lnTo>
                      <a:pt x="4797" y="23847"/>
                    </a:lnTo>
                    <a:lnTo>
                      <a:pt x="4270" y="23652"/>
                    </a:lnTo>
                    <a:lnTo>
                      <a:pt x="3763" y="23437"/>
                    </a:lnTo>
                    <a:lnTo>
                      <a:pt x="3276" y="23203"/>
                    </a:lnTo>
                    <a:lnTo>
                      <a:pt x="2827" y="22930"/>
                    </a:lnTo>
                    <a:lnTo>
                      <a:pt x="2379" y="22638"/>
                    </a:lnTo>
                    <a:lnTo>
                      <a:pt x="1970" y="22287"/>
                    </a:lnTo>
                    <a:lnTo>
                      <a:pt x="1775" y="22112"/>
                    </a:lnTo>
                    <a:lnTo>
                      <a:pt x="1599" y="21917"/>
                    </a:lnTo>
                    <a:lnTo>
                      <a:pt x="1424" y="21722"/>
                    </a:lnTo>
                    <a:lnTo>
                      <a:pt x="1248" y="21507"/>
                    </a:lnTo>
                    <a:lnTo>
                      <a:pt x="1092" y="21293"/>
                    </a:lnTo>
                    <a:lnTo>
                      <a:pt x="936" y="21059"/>
                    </a:lnTo>
                    <a:lnTo>
                      <a:pt x="800" y="20825"/>
                    </a:lnTo>
                    <a:lnTo>
                      <a:pt x="683" y="20571"/>
                    </a:lnTo>
                    <a:lnTo>
                      <a:pt x="546" y="20318"/>
                    </a:lnTo>
                    <a:lnTo>
                      <a:pt x="449" y="20064"/>
                    </a:lnTo>
                    <a:lnTo>
                      <a:pt x="351" y="19772"/>
                    </a:lnTo>
                    <a:lnTo>
                      <a:pt x="254" y="19479"/>
                    </a:lnTo>
                    <a:lnTo>
                      <a:pt x="195" y="19187"/>
                    </a:lnTo>
                    <a:lnTo>
                      <a:pt x="117" y="18875"/>
                    </a:lnTo>
                    <a:lnTo>
                      <a:pt x="78" y="18563"/>
                    </a:lnTo>
                    <a:lnTo>
                      <a:pt x="39" y="18212"/>
                    </a:lnTo>
                    <a:lnTo>
                      <a:pt x="20" y="17880"/>
                    </a:lnTo>
                    <a:lnTo>
                      <a:pt x="0" y="175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16477;p48"/>
              <p:cNvSpPr/>
              <p:nvPr/>
            </p:nvSpPr>
            <p:spPr>
              <a:xfrm>
                <a:off x="4070584" y="7336332"/>
                <a:ext cx="368961" cy="330028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0901" extrusionOk="0">
                    <a:moveTo>
                      <a:pt x="5714" y="1"/>
                    </a:moveTo>
                    <a:lnTo>
                      <a:pt x="5343" y="20"/>
                    </a:lnTo>
                    <a:lnTo>
                      <a:pt x="4992" y="59"/>
                    </a:lnTo>
                    <a:lnTo>
                      <a:pt x="4641" y="118"/>
                    </a:lnTo>
                    <a:lnTo>
                      <a:pt x="4310" y="176"/>
                    </a:lnTo>
                    <a:lnTo>
                      <a:pt x="3978" y="274"/>
                    </a:lnTo>
                    <a:lnTo>
                      <a:pt x="3666" y="371"/>
                    </a:lnTo>
                    <a:lnTo>
                      <a:pt x="3374" y="469"/>
                    </a:lnTo>
                    <a:lnTo>
                      <a:pt x="3101" y="586"/>
                    </a:lnTo>
                    <a:lnTo>
                      <a:pt x="2847" y="722"/>
                    </a:lnTo>
                    <a:lnTo>
                      <a:pt x="2613" y="859"/>
                    </a:lnTo>
                    <a:lnTo>
                      <a:pt x="2399" y="995"/>
                    </a:lnTo>
                    <a:lnTo>
                      <a:pt x="2204" y="1151"/>
                    </a:lnTo>
                    <a:lnTo>
                      <a:pt x="2048" y="1307"/>
                    </a:lnTo>
                    <a:lnTo>
                      <a:pt x="1911" y="1483"/>
                    </a:lnTo>
                    <a:lnTo>
                      <a:pt x="1775" y="1658"/>
                    </a:lnTo>
                    <a:lnTo>
                      <a:pt x="1521" y="2068"/>
                    </a:lnTo>
                    <a:lnTo>
                      <a:pt x="1287" y="2497"/>
                    </a:lnTo>
                    <a:lnTo>
                      <a:pt x="1073" y="2945"/>
                    </a:lnTo>
                    <a:lnTo>
                      <a:pt x="878" y="3413"/>
                    </a:lnTo>
                    <a:lnTo>
                      <a:pt x="722" y="3900"/>
                    </a:lnTo>
                    <a:lnTo>
                      <a:pt x="566" y="4388"/>
                    </a:lnTo>
                    <a:lnTo>
                      <a:pt x="449" y="4856"/>
                    </a:lnTo>
                    <a:lnTo>
                      <a:pt x="234" y="5714"/>
                    </a:lnTo>
                    <a:lnTo>
                      <a:pt x="98" y="6416"/>
                    </a:lnTo>
                    <a:lnTo>
                      <a:pt x="20" y="6903"/>
                    </a:lnTo>
                    <a:lnTo>
                      <a:pt x="0" y="7079"/>
                    </a:lnTo>
                    <a:lnTo>
                      <a:pt x="6961" y="10900"/>
                    </a:lnTo>
                    <a:lnTo>
                      <a:pt x="7254" y="10822"/>
                    </a:lnTo>
                    <a:lnTo>
                      <a:pt x="7566" y="10725"/>
                    </a:lnTo>
                    <a:lnTo>
                      <a:pt x="7995" y="10588"/>
                    </a:lnTo>
                    <a:lnTo>
                      <a:pt x="8482" y="10413"/>
                    </a:lnTo>
                    <a:lnTo>
                      <a:pt x="9009" y="10159"/>
                    </a:lnTo>
                    <a:lnTo>
                      <a:pt x="9282" y="10023"/>
                    </a:lnTo>
                    <a:lnTo>
                      <a:pt x="9574" y="9867"/>
                    </a:lnTo>
                    <a:lnTo>
                      <a:pt x="9847" y="9691"/>
                    </a:lnTo>
                    <a:lnTo>
                      <a:pt x="10120" y="9516"/>
                    </a:lnTo>
                    <a:lnTo>
                      <a:pt x="10393" y="9321"/>
                    </a:lnTo>
                    <a:lnTo>
                      <a:pt x="10647" y="9087"/>
                    </a:lnTo>
                    <a:lnTo>
                      <a:pt x="10900" y="8853"/>
                    </a:lnTo>
                    <a:lnTo>
                      <a:pt x="11134" y="8619"/>
                    </a:lnTo>
                    <a:lnTo>
                      <a:pt x="11368" y="8346"/>
                    </a:lnTo>
                    <a:lnTo>
                      <a:pt x="11563" y="8054"/>
                    </a:lnTo>
                    <a:lnTo>
                      <a:pt x="11739" y="7761"/>
                    </a:lnTo>
                    <a:lnTo>
                      <a:pt x="11894" y="7430"/>
                    </a:lnTo>
                    <a:lnTo>
                      <a:pt x="12011" y="7079"/>
                    </a:lnTo>
                    <a:lnTo>
                      <a:pt x="12109" y="6728"/>
                    </a:lnTo>
                    <a:lnTo>
                      <a:pt x="12167" y="6338"/>
                    </a:lnTo>
                    <a:lnTo>
                      <a:pt x="12187" y="5928"/>
                    </a:lnTo>
                    <a:lnTo>
                      <a:pt x="12187" y="5519"/>
                    </a:lnTo>
                    <a:lnTo>
                      <a:pt x="12128" y="5070"/>
                    </a:lnTo>
                    <a:lnTo>
                      <a:pt x="12011" y="4602"/>
                    </a:lnTo>
                    <a:lnTo>
                      <a:pt x="11855" y="4115"/>
                    </a:lnTo>
                    <a:lnTo>
                      <a:pt x="11680" y="3627"/>
                    </a:lnTo>
                    <a:lnTo>
                      <a:pt x="11466" y="3179"/>
                    </a:lnTo>
                    <a:lnTo>
                      <a:pt x="11212" y="2750"/>
                    </a:lnTo>
                    <a:lnTo>
                      <a:pt x="10959" y="2380"/>
                    </a:lnTo>
                    <a:lnTo>
                      <a:pt x="10686" y="2029"/>
                    </a:lnTo>
                    <a:lnTo>
                      <a:pt x="10393" y="1717"/>
                    </a:lnTo>
                    <a:lnTo>
                      <a:pt x="10081" y="1424"/>
                    </a:lnTo>
                    <a:lnTo>
                      <a:pt x="9750" y="1171"/>
                    </a:lnTo>
                    <a:lnTo>
                      <a:pt x="9418" y="937"/>
                    </a:lnTo>
                    <a:lnTo>
                      <a:pt x="9067" y="742"/>
                    </a:lnTo>
                    <a:lnTo>
                      <a:pt x="8697" y="566"/>
                    </a:lnTo>
                    <a:lnTo>
                      <a:pt x="8346" y="410"/>
                    </a:lnTo>
                    <a:lnTo>
                      <a:pt x="7956" y="293"/>
                    </a:lnTo>
                    <a:lnTo>
                      <a:pt x="7585" y="196"/>
                    </a:lnTo>
                    <a:lnTo>
                      <a:pt x="7215" y="118"/>
                    </a:lnTo>
                    <a:lnTo>
                      <a:pt x="6825" y="59"/>
                    </a:lnTo>
                    <a:lnTo>
                      <a:pt x="6454" y="20"/>
                    </a:lnTo>
                    <a:lnTo>
                      <a:pt x="60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16478;p48"/>
              <p:cNvSpPr/>
              <p:nvPr/>
            </p:nvSpPr>
            <p:spPr>
              <a:xfrm>
                <a:off x="4131981" y="7427852"/>
                <a:ext cx="245591" cy="220190"/>
              </a:xfrm>
              <a:custGeom>
                <a:avLst/>
                <a:gdLst/>
                <a:ahLst/>
                <a:cxnLst/>
                <a:rect l="l" t="t" r="r" b="b"/>
                <a:pathLst>
                  <a:path w="8112" h="7273" extrusionOk="0">
                    <a:moveTo>
                      <a:pt x="4309" y="0"/>
                    </a:moveTo>
                    <a:lnTo>
                      <a:pt x="3841" y="20"/>
                    </a:lnTo>
                    <a:lnTo>
                      <a:pt x="3354" y="98"/>
                    </a:lnTo>
                    <a:lnTo>
                      <a:pt x="2906" y="195"/>
                    </a:lnTo>
                    <a:lnTo>
                      <a:pt x="2438" y="351"/>
                    </a:lnTo>
                    <a:lnTo>
                      <a:pt x="2165" y="468"/>
                    </a:lnTo>
                    <a:lnTo>
                      <a:pt x="1911" y="604"/>
                    </a:lnTo>
                    <a:lnTo>
                      <a:pt x="1658" y="760"/>
                    </a:lnTo>
                    <a:lnTo>
                      <a:pt x="1424" y="936"/>
                    </a:lnTo>
                    <a:lnTo>
                      <a:pt x="1307" y="1053"/>
                    </a:lnTo>
                    <a:lnTo>
                      <a:pt x="1190" y="1189"/>
                    </a:lnTo>
                    <a:lnTo>
                      <a:pt x="995" y="1462"/>
                    </a:lnTo>
                    <a:lnTo>
                      <a:pt x="819" y="1755"/>
                    </a:lnTo>
                    <a:lnTo>
                      <a:pt x="683" y="2047"/>
                    </a:lnTo>
                    <a:lnTo>
                      <a:pt x="507" y="2418"/>
                    </a:lnTo>
                    <a:lnTo>
                      <a:pt x="351" y="2827"/>
                    </a:lnTo>
                    <a:lnTo>
                      <a:pt x="215" y="3276"/>
                    </a:lnTo>
                    <a:lnTo>
                      <a:pt x="98" y="3744"/>
                    </a:lnTo>
                    <a:lnTo>
                      <a:pt x="59" y="3997"/>
                    </a:lnTo>
                    <a:lnTo>
                      <a:pt x="20" y="4231"/>
                    </a:lnTo>
                    <a:lnTo>
                      <a:pt x="0" y="4446"/>
                    </a:lnTo>
                    <a:lnTo>
                      <a:pt x="0" y="4680"/>
                    </a:lnTo>
                    <a:lnTo>
                      <a:pt x="20" y="4894"/>
                    </a:lnTo>
                    <a:lnTo>
                      <a:pt x="78" y="5109"/>
                    </a:lnTo>
                    <a:lnTo>
                      <a:pt x="137" y="5304"/>
                    </a:lnTo>
                    <a:lnTo>
                      <a:pt x="234" y="5479"/>
                    </a:lnTo>
                    <a:lnTo>
                      <a:pt x="351" y="5674"/>
                    </a:lnTo>
                    <a:lnTo>
                      <a:pt x="488" y="5850"/>
                    </a:lnTo>
                    <a:lnTo>
                      <a:pt x="644" y="6006"/>
                    </a:lnTo>
                    <a:lnTo>
                      <a:pt x="800" y="6162"/>
                    </a:lnTo>
                    <a:lnTo>
                      <a:pt x="995" y="6318"/>
                    </a:lnTo>
                    <a:lnTo>
                      <a:pt x="1190" y="6454"/>
                    </a:lnTo>
                    <a:lnTo>
                      <a:pt x="1404" y="6590"/>
                    </a:lnTo>
                    <a:lnTo>
                      <a:pt x="1619" y="6707"/>
                    </a:lnTo>
                    <a:lnTo>
                      <a:pt x="2048" y="6922"/>
                    </a:lnTo>
                    <a:lnTo>
                      <a:pt x="2516" y="7078"/>
                    </a:lnTo>
                    <a:lnTo>
                      <a:pt x="2964" y="7195"/>
                    </a:lnTo>
                    <a:lnTo>
                      <a:pt x="3393" y="7253"/>
                    </a:lnTo>
                    <a:lnTo>
                      <a:pt x="3588" y="7273"/>
                    </a:lnTo>
                    <a:lnTo>
                      <a:pt x="3783" y="7273"/>
                    </a:lnTo>
                    <a:lnTo>
                      <a:pt x="4173" y="7234"/>
                    </a:lnTo>
                    <a:lnTo>
                      <a:pt x="4582" y="7175"/>
                    </a:lnTo>
                    <a:lnTo>
                      <a:pt x="4953" y="7058"/>
                    </a:lnTo>
                    <a:lnTo>
                      <a:pt x="5265" y="6961"/>
                    </a:lnTo>
                    <a:lnTo>
                      <a:pt x="5557" y="6844"/>
                    </a:lnTo>
                    <a:lnTo>
                      <a:pt x="5850" y="6707"/>
                    </a:lnTo>
                    <a:lnTo>
                      <a:pt x="6142" y="6552"/>
                    </a:lnTo>
                    <a:lnTo>
                      <a:pt x="6415" y="6396"/>
                    </a:lnTo>
                    <a:lnTo>
                      <a:pt x="6669" y="6201"/>
                    </a:lnTo>
                    <a:lnTo>
                      <a:pt x="6922" y="5986"/>
                    </a:lnTo>
                    <a:lnTo>
                      <a:pt x="7137" y="5772"/>
                    </a:lnTo>
                    <a:lnTo>
                      <a:pt x="7351" y="5518"/>
                    </a:lnTo>
                    <a:lnTo>
                      <a:pt x="7546" y="5265"/>
                    </a:lnTo>
                    <a:lnTo>
                      <a:pt x="7702" y="4992"/>
                    </a:lnTo>
                    <a:lnTo>
                      <a:pt x="7839" y="4699"/>
                    </a:lnTo>
                    <a:lnTo>
                      <a:pt x="7956" y="4387"/>
                    </a:lnTo>
                    <a:lnTo>
                      <a:pt x="8053" y="4095"/>
                    </a:lnTo>
                    <a:lnTo>
                      <a:pt x="8092" y="3763"/>
                    </a:lnTo>
                    <a:lnTo>
                      <a:pt x="8112" y="3451"/>
                    </a:lnTo>
                    <a:lnTo>
                      <a:pt x="8112" y="3217"/>
                    </a:lnTo>
                    <a:lnTo>
                      <a:pt x="8073" y="2983"/>
                    </a:lnTo>
                    <a:lnTo>
                      <a:pt x="8034" y="2749"/>
                    </a:lnTo>
                    <a:lnTo>
                      <a:pt x="7975" y="2515"/>
                    </a:lnTo>
                    <a:lnTo>
                      <a:pt x="7897" y="2301"/>
                    </a:lnTo>
                    <a:lnTo>
                      <a:pt x="7800" y="2086"/>
                    </a:lnTo>
                    <a:lnTo>
                      <a:pt x="7683" y="1872"/>
                    </a:lnTo>
                    <a:lnTo>
                      <a:pt x="7566" y="1677"/>
                    </a:lnTo>
                    <a:lnTo>
                      <a:pt x="7429" y="1482"/>
                    </a:lnTo>
                    <a:lnTo>
                      <a:pt x="7273" y="1306"/>
                    </a:lnTo>
                    <a:lnTo>
                      <a:pt x="7098" y="1131"/>
                    </a:lnTo>
                    <a:lnTo>
                      <a:pt x="6922" y="955"/>
                    </a:lnTo>
                    <a:lnTo>
                      <a:pt x="6747" y="799"/>
                    </a:lnTo>
                    <a:lnTo>
                      <a:pt x="6552" y="663"/>
                    </a:lnTo>
                    <a:lnTo>
                      <a:pt x="6357" y="546"/>
                    </a:lnTo>
                    <a:lnTo>
                      <a:pt x="6142" y="429"/>
                    </a:lnTo>
                    <a:lnTo>
                      <a:pt x="5928" y="331"/>
                    </a:lnTo>
                    <a:lnTo>
                      <a:pt x="5713" y="253"/>
                    </a:lnTo>
                    <a:lnTo>
                      <a:pt x="5479" y="176"/>
                    </a:lnTo>
                    <a:lnTo>
                      <a:pt x="5245" y="117"/>
                    </a:lnTo>
                    <a:lnTo>
                      <a:pt x="5011" y="78"/>
                    </a:lnTo>
                    <a:lnTo>
                      <a:pt x="4777" y="39"/>
                    </a:lnTo>
                    <a:lnTo>
                      <a:pt x="4543" y="20"/>
                    </a:lnTo>
                    <a:lnTo>
                      <a:pt x="43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16479;p48"/>
              <p:cNvSpPr/>
              <p:nvPr/>
            </p:nvSpPr>
            <p:spPr>
              <a:xfrm>
                <a:off x="4075882" y="7491580"/>
                <a:ext cx="181256" cy="151163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4993" extrusionOk="0">
                    <a:moveTo>
                      <a:pt x="2068" y="1"/>
                    </a:moveTo>
                    <a:lnTo>
                      <a:pt x="1873" y="20"/>
                    </a:lnTo>
                    <a:lnTo>
                      <a:pt x="1678" y="79"/>
                    </a:lnTo>
                    <a:lnTo>
                      <a:pt x="1483" y="157"/>
                    </a:lnTo>
                    <a:lnTo>
                      <a:pt x="1307" y="254"/>
                    </a:lnTo>
                    <a:lnTo>
                      <a:pt x="1151" y="371"/>
                    </a:lnTo>
                    <a:lnTo>
                      <a:pt x="917" y="566"/>
                    </a:lnTo>
                    <a:lnTo>
                      <a:pt x="664" y="800"/>
                    </a:lnTo>
                    <a:lnTo>
                      <a:pt x="449" y="1073"/>
                    </a:lnTo>
                    <a:lnTo>
                      <a:pt x="254" y="1366"/>
                    </a:lnTo>
                    <a:lnTo>
                      <a:pt x="157" y="1502"/>
                    </a:lnTo>
                    <a:lnTo>
                      <a:pt x="98" y="1658"/>
                    </a:lnTo>
                    <a:lnTo>
                      <a:pt x="40" y="1814"/>
                    </a:lnTo>
                    <a:lnTo>
                      <a:pt x="20" y="1970"/>
                    </a:lnTo>
                    <a:lnTo>
                      <a:pt x="1" y="2126"/>
                    </a:lnTo>
                    <a:lnTo>
                      <a:pt x="1" y="2282"/>
                    </a:lnTo>
                    <a:lnTo>
                      <a:pt x="40" y="2438"/>
                    </a:lnTo>
                    <a:lnTo>
                      <a:pt x="98" y="2575"/>
                    </a:lnTo>
                    <a:lnTo>
                      <a:pt x="196" y="2731"/>
                    </a:lnTo>
                    <a:lnTo>
                      <a:pt x="293" y="2867"/>
                    </a:lnTo>
                    <a:lnTo>
                      <a:pt x="527" y="3140"/>
                    </a:lnTo>
                    <a:lnTo>
                      <a:pt x="781" y="3394"/>
                    </a:lnTo>
                    <a:lnTo>
                      <a:pt x="1073" y="3647"/>
                    </a:lnTo>
                    <a:lnTo>
                      <a:pt x="1366" y="3862"/>
                    </a:lnTo>
                    <a:lnTo>
                      <a:pt x="1678" y="4057"/>
                    </a:lnTo>
                    <a:lnTo>
                      <a:pt x="1990" y="4232"/>
                    </a:lnTo>
                    <a:lnTo>
                      <a:pt x="2302" y="4388"/>
                    </a:lnTo>
                    <a:lnTo>
                      <a:pt x="2633" y="4544"/>
                    </a:lnTo>
                    <a:lnTo>
                      <a:pt x="2984" y="4700"/>
                    </a:lnTo>
                    <a:lnTo>
                      <a:pt x="3335" y="4817"/>
                    </a:lnTo>
                    <a:lnTo>
                      <a:pt x="3706" y="4914"/>
                    </a:lnTo>
                    <a:lnTo>
                      <a:pt x="4057" y="4973"/>
                    </a:lnTo>
                    <a:lnTo>
                      <a:pt x="4427" y="4992"/>
                    </a:lnTo>
                    <a:lnTo>
                      <a:pt x="4798" y="4973"/>
                    </a:lnTo>
                    <a:lnTo>
                      <a:pt x="4973" y="4953"/>
                    </a:lnTo>
                    <a:lnTo>
                      <a:pt x="5149" y="4914"/>
                    </a:lnTo>
                    <a:lnTo>
                      <a:pt x="5305" y="4856"/>
                    </a:lnTo>
                    <a:lnTo>
                      <a:pt x="5480" y="4797"/>
                    </a:lnTo>
                    <a:lnTo>
                      <a:pt x="5616" y="4700"/>
                    </a:lnTo>
                    <a:lnTo>
                      <a:pt x="5753" y="4602"/>
                    </a:lnTo>
                    <a:lnTo>
                      <a:pt x="5870" y="4485"/>
                    </a:lnTo>
                    <a:lnTo>
                      <a:pt x="5948" y="4349"/>
                    </a:lnTo>
                    <a:lnTo>
                      <a:pt x="5987" y="4193"/>
                    </a:lnTo>
                    <a:lnTo>
                      <a:pt x="5987" y="4115"/>
                    </a:lnTo>
                    <a:lnTo>
                      <a:pt x="5987" y="4037"/>
                    </a:lnTo>
                    <a:lnTo>
                      <a:pt x="5948" y="3881"/>
                    </a:lnTo>
                    <a:lnTo>
                      <a:pt x="5850" y="3745"/>
                    </a:lnTo>
                    <a:lnTo>
                      <a:pt x="5753" y="3608"/>
                    </a:lnTo>
                    <a:lnTo>
                      <a:pt x="5636" y="3491"/>
                    </a:lnTo>
                    <a:lnTo>
                      <a:pt x="5324" y="3257"/>
                    </a:lnTo>
                    <a:lnTo>
                      <a:pt x="4993" y="3043"/>
                    </a:lnTo>
                    <a:lnTo>
                      <a:pt x="4622" y="2887"/>
                    </a:lnTo>
                    <a:lnTo>
                      <a:pt x="4252" y="2770"/>
                    </a:lnTo>
                    <a:lnTo>
                      <a:pt x="4349" y="2711"/>
                    </a:lnTo>
                    <a:lnTo>
                      <a:pt x="4408" y="2653"/>
                    </a:lnTo>
                    <a:lnTo>
                      <a:pt x="4466" y="2575"/>
                    </a:lnTo>
                    <a:lnTo>
                      <a:pt x="4525" y="2497"/>
                    </a:lnTo>
                    <a:lnTo>
                      <a:pt x="4583" y="2321"/>
                    </a:lnTo>
                    <a:lnTo>
                      <a:pt x="4603" y="2126"/>
                    </a:lnTo>
                    <a:lnTo>
                      <a:pt x="4583" y="1931"/>
                    </a:lnTo>
                    <a:lnTo>
                      <a:pt x="4525" y="1756"/>
                    </a:lnTo>
                    <a:lnTo>
                      <a:pt x="4447" y="1580"/>
                    </a:lnTo>
                    <a:lnTo>
                      <a:pt x="4369" y="1502"/>
                    </a:lnTo>
                    <a:lnTo>
                      <a:pt x="4310" y="1444"/>
                    </a:lnTo>
                    <a:lnTo>
                      <a:pt x="4135" y="1346"/>
                    </a:lnTo>
                    <a:lnTo>
                      <a:pt x="3959" y="1288"/>
                    </a:lnTo>
                    <a:lnTo>
                      <a:pt x="3764" y="1268"/>
                    </a:lnTo>
                    <a:lnTo>
                      <a:pt x="3569" y="1268"/>
                    </a:lnTo>
                    <a:lnTo>
                      <a:pt x="3394" y="1327"/>
                    </a:lnTo>
                    <a:lnTo>
                      <a:pt x="3199" y="1385"/>
                    </a:lnTo>
                    <a:lnTo>
                      <a:pt x="3043" y="1502"/>
                    </a:lnTo>
                    <a:lnTo>
                      <a:pt x="2906" y="1639"/>
                    </a:lnTo>
                    <a:lnTo>
                      <a:pt x="2945" y="1424"/>
                    </a:lnTo>
                    <a:lnTo>
                      <a:pt x="2965" y="1229"/>
                    </a:lnTo>
                    <a:lnTo>
                      <a:pt x="2965" y="1015"/>
                    </a:lnTo>
                    <a:lnTo>
                      <a:pt x="2965" y="820"/>
                    </a:lnTo>
                    <a:lnTo>
                      <a:pt x="2926" y="625"/>
                    </a:lnTo>
                    <a:lnTo>
                      <a:pt x="2848" y="449"/>
                    </a:lnTo>
                    <a:lnTo>
                      <a:pt x="2750" y="293"/>
                    </a:lnTo>
                    <a:lnTo>
                      <a:pt x="2692" y="215"/>
                    </a:lnTo>
                    <a:lnTo>
                      <a:pt x="2614" y="157"/>
                    </a:lnTo>
                    <a:lnTo>
                      <a:pt x="2536" y="98"/>
                    </a:lnTo>
                    <a:lnTo>
                      <a:pt x="2438" y="59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16480;p48"/>
              <p:cNvSpPr/>
              <p:nvPr/>
            </p:nvSpPr>
            <p:spPr>
              <a:xfrm>
                <a:off x="3258321" y="7509896"/>
                <a:ext cx="363663" cy="338868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11193" extrusionOk="0">
                    <a:moveTo>
                      <a:pt x="6396" y="0"/>
                    </a:moveTo>
                    <a:lnTo>
                      <a:pt x="6084" y="20"/>
                    </a:lnTo>
                    <a:lnTo>
                      <a:pt x="5772" y="39"/>
                    </a:lnTo>
                    <a:lnTo>
                      <a:pt x="5460" y="98"/>
                    </a:lnTo>
                    <a:lnTo>
                      <a:pt x="5129" y="156"/>
                    </a:lnTo>
                    <a:lnTo>
                      <a:pt x="4797" y="254"/>
                    </a:lnTo>
                    <a:lnTo>
                      <a:pt x="4466" y="351"/>
                    </a:lnTo>
                    <a:lnTo>
                      <a:pt x="4134" y="468"/>
                    </a:lnTo>
                    <a:lnTo>
                      <a:pt x="3783" y="605"/>
                    </a:lnTo>
                    <a:lnTo>
                      <a:pt x="3452" y="780"/>
                    </a:lnTo>
                    <a:lnTo>
                      <a:pt x="3120" y="956"/>
                    </a:lnTo>
                    <a:lnTo>
                      <a:pt x="2789" y="1151"/>
                    </a:lnTo>
                    <a:lnTo>
                      <a:pt x="2477" y="1365"/>
                    </a:lnTo>
                    <a:lnTo>
                      <a:pt x="2184" y="1599"/>
                    </a:lnTo>
                    <a:lnTo>
                      <a:pt x="1873" y="1853"/>
                    </a:lnTo>
                    <a:lnTo>
                      <a:pt x="1600" y="2126"/>
                    </a:lnTo>
                    <a:lnTo>
                      <a:pt x="1346" y="2418"/>
                    </a:lnTo>
                    <a:lnTo>
                      <a:pt x="1093" y="2730"/>
                    </a:lnTo>
                    <a:lnTo>
                      <a:pt x="859" y="3062"/>
                    </a:lnTo>
                    <a:lnTo>
                      <a:pt x="664" y="3413"/>
                    </a:lnTo>
                    <a:lnTo>
                      <a:pt x="469" y="3803"/>
                    </a:lnTo>
                    <a:lnTo>
                      <a:pt x="332" y="4192"/>
                    </a:lnTo>
                    <a:lnTo>
                      <a:pt x="196" y="4602"/>
                    </a:lnTo>
                    <a:lnTo>
                      <a:pt x="98" y="5031"/>
                    </a:lnTo>
                    <a:lnTo>
                      <a:pt x="40" y="5499"/>
                    </a:lnTo>
                    <a:lnTo>
                      <a:pt x="1" y="5967"/>
                    </a:lnTo>
                    <a:lnTo>
                      <a:pt x="1" y="6474"/>
                    </a:lnTo>
                    <a:lnTo>
                      <a:pt x="40" y="6981"/>
                    </a:lnTo>
                    <a:lnTo>
                      <a:pt x="118" y="7488"/>
                    </a:lnTo>
                    <a:lnTo>
                      <a:pt x="235" y="7956"/>
                    </a:lnTo>
                    <a:lnTo>
                      <a:pt x="371" y="8385"/>
                    </a:lnTo>
                    <a:lnTo>
                      <a:pt x="527" y="8775"/>
                    </a:lnTo>
                    <a:lnTo>
                      <a:pt x="742" y="9126"/>
                    </a:lnTo>
                    <a:lnTo>
                      <a:pt x="956" y="9457"/>
                    </a:lnTo>
                    <a:lnTo>
                      <a:pt x="1190" y="9730"/>
                    </a:lnTo>
                    <a:lnTo>
                      <a:pt x="1463" y="10003"/>
                    </a:lnTo>
                    <a:lnTo>
                      <a:pt x="1736" y="10217"/>
                    </a:lnTo>
                    <a:lnTo>
                      <a:pt x="2029" y="10412"/>
                    </a:lnTo>
                    <a:lnTo>
                      <a:pt x="2340" y="10588"/>
                    </a:lnTo>
                    <a:lnTo>
                      <a:pt x="2652" y="10724"/>
                    </a:lnTo>
                    <a:lnTo>
                      <a:pt x="2964" y="10861"/>
                    </a:lnTo>
                    <a:lnTo>
                      <a:pt x="3296" y="10958"/>
                    </a:lnTo>
                    <a:lnTo>
                      <a:pt x="3627" y="11036"/>
                    </a:lnTo>
                    <a:lnTo>
                      <a:pt x="3959" y="11095"/>
                    </a:lnTo>
                    <a:lnTo>
                      <a:pt x="4290" y="11134"/>
                    </a:lnTo>
                    <a:lnTo>
                      <a:pt x="4622" y="11173"/>
                    </a:lnTo>
                    <a:lnTo>
                      <a:pt x="4934" y="11192"/>
                    </a:lnTo>
                    <a:lnTo>
                      <a:pt x="5246" y="11192"/>
                    </a:lnTo>
                    <a:lnTo>
                      <a:pt x="5831" y="11173"/>
                    </a:lnTo>
                    <a:lnTo>
                      <a:pt x="6338" y="11134"/>
                    </a:lnTo>
                    <a:lnTo>
                      <a:pt x="6786" y="11075"/>
                    </a:lnTo>
                    <a:lnTo>
                      <a:pt x="7118" y="11036"/>
                    </a:lnTo>
                    <a:lnTo>
                      <a:pt x="7410" y="10958"/>
                    </a:lnTo>
                    <a:lnTo>
                      <a:pt x="12012" y="4485"/>
                    </a:lnTo>
                    <a:lnTo>
                      <a:pt x="11914" y="4348"/>
                    </a:lnTo>
                    <a:lnTo>
                      <a:pt x="11641" y="3939"/>
                    </a:lnTo>
                    <a:lnTo>
                      <a:pt x="11193" y="3374"/>
                    </a:lnTo>
                    <a:lnTo>
                      <a:pt x="10647" y="2672"/>
                    </a:lnTo>
                    <a:lnTo>
                      <a:pt x="10315" y="2321"/>
                    </a:lnTo>
                    <a:lnTo>
                      <a:pt x="9984" y="1950"/>
                    </a:lnTo>
                    <a:lnTo>
                      <a:pt x="9613" y="1580"/>
                    </a:lnTo>
                    <a:lnTo>
                      <a:pt x="9243" y="1248"/>
                    </a:lnTo>
                    <a:lnTo>
                      <a:pt x="8853" y="917"/>
                    </a:lnTo>
                    <a:lnTo>
                      <a:pt x="8463" y="644"/>
                    </a:lnTo>
                    <a:lnTo>
                      <a:pt x="8054" y="390"/>
                    </a:lnTo>
                    <a:lnTo>
                      <a:pt x="7859" y="293"/>
                    </a:lnTo>
                    <a:lnTo>
                      <a:pt x="7644" y="195"/>
                    </a:lnTo>
                    <a:lnTo>
                      <a:pt x="7430" y="137"/>
                    </a:lnTo>
                    <a:lnTo>
                      <a:pt x="7196" y="78"/>
                    </a:lnTo>
                    <a:lnTo>
                      <a:pt x="6942" y="39"/>
                    </a:lnTo>
                    <a:lnTo>
                      <a:pt x="66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16481;p48"/>
              <p:cNvSpPr/>
              <p:nvPr/>
            </p:nvSpPr>
            <p:spPr>
              <a:xfrm>
                <a:off x="3327982" y="7603171"/>
                <a:ext cx="251494" cy="219009"/>
              </a:xfrm>
              <a:custGeom>
                <a:avLst/>
                <a:gdLst/>
                <a:ahLst/>
                <a:cxnLst/>
                <a:rect l="l" t="t" r="r" b="b"/>
                <a:pathLst>
                  <a:path w="8307" h="7234" extrusionOk="0">
                    <a:moveTo>
                      <a:pt x="4368" y="0"/>
                    </a:moveTo>
                    <a:lnTo>
                      <a:pt x="4076" y="20"/>
                    </a:lnTo>
                    <a:lnTo>
                      <a:pt x="3588" y="78"/>
                    </a:lnTo>
                    <a:lnTo>
                      <a:pt x="3120" y="195"/>
                    </a:lnTo>
                    <a:lnTo>
                      <a:pt x="2672" y="351"/>
                    </a:lnTo>
                    <a:lnTo>
                      <a:pt x="2243" y="527"/>
                    </a:lnTo>
                    <a:lnTo>
                      <a:pt x="2028" y="644"/>
                    </a:lnTo>
                    <a:lnTo>
                      <a:pt x="1833" y="761"/>
                    </a:lnTo>
                    <a:lnTo>
                      <a:pt x="1638" y="897"/>
                    </a:lnTo>
                    <a:lnTo>
                      <a:pt x="1443" y="1033"/>
                    </a:lnTo>
                    <a:lnTo>
                      <a:pt x="1268" y="1189"/>
                    </a:lnTo>
                    <a:lnTo>
                      <a:pt x="1092" y="1365"/>
                    </a:lnTo>
                    <a:lnTo>
                      <a:pt x="936" y="1521"/>
                    </a:lnTo>
                    <a:lnTo>
                      <a:pt x="780" y="1716"/>
                    </a:lnTo>
                    <a:lnTo>
                      <a:pt x="644" y="1911"/>
                    </a:lnTo>
                    <a:lnTo>
                      <a:pt x="507" y="2106"/>
                    </a:lnTo>
                    <a:lnTo>
                      <a:pt x="390" y="2320"/>
                    </a:lnTo>
                    <a:lnTo>
                      <a:pt x="293" y="2535"/>
                    </a:lnTo>
                    <a:lnTo>
                      <a:pt x="215" y="2749"/>
                    </a:lnTo>
                    <a:lnTo>
                      <a:pt x="137" y="2983"/>
                    </a:lnTo>
                    <a:lnTo>
                      <a:pt x="78" y="3217"/>
                    </a:lnTo>
                    <a:lnTo>
                      <a:pt x="39" y="3451"/>
                    </a:lnTo>
                    <a:lnTo>
                      <a:pt x="20" y="3685"/>
                    </a:lnTo>
                    <a:lnTo>
                      <a:pt x="0" y="3919"/>
                    </a:lnTo>
                    <a:lnTo>
                      <a:pt x="20" y="4153"/>
                    </a:lnTo>
                    <a:lnTo>
                      <a:pt x="39" y="4387"/>
                    </a:lnTo>
                    <a:lnTo>
                      <a:pt x="78" y="4621"/>
                    </a:lnTo>
                    <a:lnTo>
                      <a:pt x="137" y="4855"/>
                    </a:lnTo>
                    <a:lnTo>
                      <a:pt x="215" y="5070"/>
                    </a:lnTo>
                    <a:lnTo>
                      <a:pt x="312" y="5284"/>
                    </a:lnTo>
                    <a:lnTo>
                      <a:pt x="468" y="5577"/>
                    </a:lnTo>
                    <a:lnTo>
                      <a:pt x="663" y="5830"/>
                    </a:lnTo>
                    <a:lnTo>
                      <a:pt x="858" y="6064"/>
                    </a:lnTo>
                    <a:lnTo>
                      <a:pt x="1092" y="6298"/>
                    </a:lnTo>
                    <a:lnTo>
                      <a:pt x="1346" y="6493"/>
                    </a:lnTo>
                    <a:lnTo>
                      <a:pt x="1619" y="6669"/>
                    </a:lnTo>
                    <a:lnTo>
                      <a:pt x="1911" y="6825"/>
                    </a:lnTo>
                    <a:lnTo>
                      <a:pt x="2204" y="6942"/>
                    </a:lnTo>
                    <a:lnTo>
                      <a:pt x="2496" y="7059"/>
                    </a:lnTo>
                    <a:lnTo>
                      <a:pt x="2808" y="7136"/>
                    </a:lnTo>
                    <a:lnTo>
                      <a:pt x="3120" y="7195"/>
                    </a:lnTo>
                    <a:lnTo>
                      <a:pt x="3452" y="7234"/>
                    </a:lnTo>
                    <a:lnTo>
                      <a:pt x="4095" y="7234"/>
                    </a:lnTo>
                    <a:lnTo>
                      <a:pt x="4407" y="7214"/>
                    </a:lnTo>
                    <a:lnTo>
                      <a:pt x="4739" y="7175"/>
                    </a:lnTo>
                    <a:lnTo>
                      <a:pt x="5129" y="7098"/>
                    </a:lnTo>
                    <a:lnTo>
                      <a:pt x="5499" y="6981"/>
                    </a:lnTo>
                    <a:lnTo>
                      <a:pt x="5869" y="6844"/>
                    </a:lnTo>
                    <a:lnTo>
                      <a:pt x="6064" y="6747"/>
                    </a:lnTo>
                    <a:lnTo>
                      <a:pt x="6240" y="6649"/>
                    </a:lnTo>
                    <a:lnTo>
                      <a:pt x="6591" y="6415"/>
                    </a:lnTo>
                    <a:lnTo>
                      <a:pt x="6942" y="6103"/>
                    </a:lnTo>
                    <a:lnTo>
                      <a:pt x="7273" y="5772"/>
                    </a:lnTo>
                    <a:lnTo>
                      <a:pt x="7585" y="5382"/>
                    </a:lnTo>
                    <a:lnTo>
                      <a:pt x="7722" y="5187"/>
                    </a:lnTo>
                    <a:lnTo>
                      <a:pt x="7858" y="4972"/>
                    </a:lnTo>
                    <a:lnTo>
                      <a:pt x="7975" y="4758"/>
                    </a:lnTo>
                    <a:lnTo>
                      <a:pt x="8073" y="4543"/>
                    </a:lnTo>
                    <a:lnTo>
                      <a:pt x="8170" y="4329"/>
                    </a:lnTo>
                    <a:lnTo>
                      <a:pt x="8229" y="4114"/>
                    </a:lnTo>
                    <a:lnTo>
                      <a:pt x="8287" y="3900"/>
                    </a:lnTo>
                    <a:lnTo>
                      <a:pt x="8307" y="3685"/>
                    </a:lnTo>
                    <a:lnTo>
                      <a:pt x="8307" y="3471"/>
                    </a:lnTo>
                    <a:lnTo>
                      <a:pt x="8287" y="3276"/>
                    </a:lnTo>
                    <a:lnTo>
                      <a:pt x="8229" y="3061"/>
                    </a:lnTo>
                    <a:lnTo>
                      <a:pt x="8151" y="2866"/>
                    </a:lnTo>
                    <a:lnTo>
                      <a:pt x="8053" y="2652"/>
                    </a:lnTo>
                    <a:lnTo>
                      <a:pt x="7936" y="2457"/>
                    </a:lnTo>
                    <a:lnTo>
                      <a:pt x="7800" y="2262"/>
                    </a:lnTo>
                    <a:lnTo>
                      <a:pt x="7663" y="2067"/>
                    </a:lnTo>
                    <a:lnTo>
                      <a:pt x="7351" y="1696"/>
                    </a:lnTo>
                    <a:lnTo>
                      <a:pt x="7020" y="1345"/>
                    </a:lnTo>
                    <a:lnTo>
                      <a:pt x="6708" y="1053"/>
                    </a:lnTo>
                    <a:lnTo>
                      <a:pt x="6396" y="780"/>
                    </a:lnTo>
                    <a:lnTo>
                      <a:pt x="6142" y="585"/>
                    </a:lnTo>
                    <a:lnTo>
                      <a:pt x="5850" y="390"/>
                    </a:lnTo>
                    <a:lnTo>
                      <a:pt x="5558" y="234"/>
                    </a:lnTo>
                    <a:lnTo>
                      <a:pt x="5402" y="156"/>
                    </a:lnTo>
                    <a:lnTo>
                      <a:pt x="5246" y="117"/>
                    </a:lnTo>
                    <a:lnTo>
                      <a:pt x="4953" y="39"/>
                    </a:lnTo>
                    <a:lnTo>
                      <a:pt x="4661" y="20"/>
                    </a:lnTo>
                    <a:lnTo>
                      <a:pt x="43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16482;p48"/>
              <p:cNvSpPr/>
              <p:nvPr/>
            </p:nvSpPr>
            <p:spPr>
              <a:xfrm>
                <a:off x="3480868" y="7619096"/>
                <a:ext cx="141717" cy="17889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5909" extrusionOk="0">
                    <a:moveTo>
                      <a:pt x="2165" y="1"/>
                    </a:moveTo>
                    <a:lnTo>
                      <a:pt x="1970" y="40"/>
                    </a:lnTo>
                    <a:lnTo>
                      <a:pt x="1775" y="118"/>
                    </a:lnTo>
                    <a:lnTo>
                      <a:pt x="1619" y="196"/>
                    </a:lnTo>
                    <a:lnTo>
                      <a:pt x="1482" y="332"/>
                    </a:lnTo>
                    <a:lnTo>
                      <a:pt x="1424" y="410"/>
                    </a:lnTo>
                    <a:lnTo>
                      <a:pt x="1365" y="488"/>
                    </a:lnTo>
                    <a:lnTo>
                      <a:pt x="1326" y="566"/>
                    </a:lnTo>
                    <a:lnTo>
                      <a:pt x="1287" y="663"/>
                    </a:lnTo>
                    <a:lnTo>
                      <a:pt x="1268" y="858"/>
                    </a:lnTo>
                    <a:lnTo>
                      <a:pt x="1287" y="1034"/>
                    </a:lnTo>
                    <a:lnTo>
                      <a:pt x="1346" y="1229"/>
                    </a:lnTo>
                    <a:lnTo>
                      <a:pt x="1424" y="1424"/>
                    </a:lnTo>
                    <a:lnTo>
                      <a:pt x="1521" y="1599"/>
                    </a:lnTo>
                    <a:lnTo>
                      <a:pt x="1638" y="1775"/>
                    </a:lnTo>
                    <a:lnTo>
                      <a:pt x="1755" y="1931"/>
                    </a:lnTo>
                    <a:lnTo>
                      <a:pt x="1755" y="1931"/>
                    </a:lnTo>
                    <a:lnTo>
                      <a:pt x="1560" y="1892"/>
                    </a:lnTo>
                    <a:lnTo>
                      <a:pt x="1365" y="1853"/>
                    </a:lnTo>
                    <a:lnTo>
                      <a:pt x="1170" y="1872"/>
                    </a:lnTo>
                    <a:lnTo>
                      <a:pt x="995" y="1911"/>
                    </a:lnTo>
                    <a:lnTo>
                      <a:pt x="800" y="1989"/>
                    </a:lnTo>
                    <a:lnTo>
                      <a:pt x="644" y="2087"/>
                    </a:lnTo>
                    <a:lnTo>
                      <a:pt x="508" y="2223"/>
                    </a:lnTo>
                    <a:lnTo>
                      <a:pt x="410" y="2379"/>
                    </a:lnTo>
                    <a:lnTo>
                      <a:pt x="371" y="2477"/>
                    </a:lnTo>
                    <a:lnTo>
                      <a:pt x="352" y="2574"/>
                    </a:lnTo>
                    <a:lnTo>
                      <a:pt x="332" y="2750"/>
                    </a:lnTo>
                    <a:lnTo>
                      <a:pt x="371" y="2945"/>
                    </a:lnTo>
                    <a:lnTo>
                      <a:pt x="430" y="3140"/>
                    </a:lnTo>
                    <a:lnTo>
                      <a:pt x="547" y="3296"/>
                    </a:lnTo>
                    <a:lnTo>
                      <a:pt x="683" y="3413"/>
                    </a:lnTo>
                    <a:lnTo>
                      <a:pt x="761" y="3471"/>
                    </a:lnTo>
                    <a:lnTo>
                      <a:pt x="839" y="3510"/>
                    </a:lnTo>
                    <a:lnTo>
                      <a:pt x="917" y="3530"/>
                    </a:lnTo>
                    <a:lnTo>
                      <a:pt x="1014" y="3549"/>
                    </a:lnTo>
                    <a:lnTo>
                      <a:pt x="742" y="3822"/>
                    </a:lnTo>
                    <a:lnTo>
                      <a:pt x="488" y="4115"/>
                    </a:lnTo>
                    <a:lnTo>
                      <a:pt x="274" y="4446"/>
                    </a:lnTo>
                    <a:lnTo>
                      <a:pt x="98" y="4797"/>
                    </a:lnTo>
                    <a:lnTo>
                      <a:pt x="40" y="4953"/>
                    </a:lnTo>
                    <a:lnTo>
                      <a:pt x="1" y="5129"/>
                    </a:lnTo>
                    <a:lnTo>
                      <a:pt x="1" y="5285"/>
                    </a:lnTo>
                    <a:lnTo>
                      <a:pt x="20" y="5441"/>
                    </a:lnTo>
                    <a:lnTo>
                      <a:pt x="59" y="5519"/>
                    </a:lnTo>
                    <a:lnTo>
                      <a:pt x="98" y="5597"/>
                    </a:lnTo>
                    <a:lnTo>
                      <a:pt x="196" y="5714"/>
                    </a:lnTo>
                    <a:lnTo>
                      <a:pt x="332" y="5792"/>
                    </a:lnTo>
                    <a:lnTo>
                      <a:pt x="469" y="5850"/>
                    </a:lnTo>
                    <a:lnTo>
                      <a:pt x="644" y="5889"/>
                    </a:lnTo>
                    <a:lnTo>
                      <a:pt x="819" y="5909"/>
                    </a:lnTo>
                    <a:lnTo>
                      <a:pt x="995" y="5909"/>
                    </a:lnTo>
                    <a:lnTo>
                      <a:pt x="1151" y="5870"/>
                    </a:lnTo>
                    <a:lnTo>
                      <a:pt x="1326" y="5831"/>
                    </a:lnTo>
                    <a:lnTo>
                      <a:pt x="1502" y="5772"/>
                    </a:lnTo>
                    <a:lnTo>
                      <a:pt x="1853" y="5636"/>
                    </a:lnTo>
                    <a:lnTo>
                      <a:pt x="2165" y="5460"/>
                    </a:lnTo>
                    <a:lnTo>
                      <a:pt x="2457" y="5246"/>
                    </a:lnTo>
                    <a:lnTo>
                      <a:pt x="2750" y="4992"/>
                    </a:lnTo>
                    <a:lnTo>
                      <a:pt x="3003" y="4739"/>
                    </a:lnTo>
                    <a:lnTo>
                      <a:pt x="3257" y="4446"/>
                    </a:lnTo>
                    <a:lnTo>
                      <a:pt x="3491" y="4173"/>
                    </a:lnTo>
                    <a:lnTo>
                      <a:pt x="3705" y="3881"/>
                    </a:lnTo>
                    <a:lnTo>
                      <a:pt x="3900" y="3588"/>
                    </a:lnTo>
                    <a:lnTo>
                      <a:pt x="4095" y="3276"/>
                    </a:lnTo>
                    <a:lnTo>
                      <a:pt x="4271" y="2945"/>
                    </a:lnTo>
                    <a:lnTo>
                      <a:pt x="4427" y="2613"/>
                    </a:lnTo>
                    <a:lnTo>
                      <a:pt x="4544" y="2262"/>
                    </a:lnTo>
                    <a:lnTo>
                      <a:pt x="4641" y="1931"/>
                    </a:lnTo>
                    <a:lnTo>
                      <a:pt x="4661" y="1755"/>
                    </a:lnTo>
                    <a:lnTo>
                      <a:pt x="4680" y="1580"/>
                    </a:lnTo>
                    <a:lnTo>
                      <a:pt x="4661" y="1424"/>
                    </a:lnTo>
                    <a:lnTo>
                      <a:pt x="4641" y="1268"/>
                    </a:lnTo>
                    <a:lnTo>
                      <a:pt x="4583" y="1131"/>
                    </a:lnTo>
                    <a:lnTo>
                      <a:pt x="4505" y="995"/>
                    </a:lnTo>
                    <a:lnTo>
                      <a:pt x="4407" y="858"/>
                    </a:lnTo>
                    <a:lnTo>
                      <a:pt x="4290" y="741"/>
                    </a:lnTo>
                    <a:lnTo>
                      <a:pt x="4154" y="644"/>
                    </a:lnTo>
                    <a:lnTo>
                      <a:pt x="4017" y="546"/>
                    </a:lnTo>
                    <a:lnTo>
                      <a:pt x="3725" y="371"/>
                    </a:lnTo>
                    <a:lnTo>
                      <a:pt x="3393" y="215"/>
                    </a:lnTo>
                    <a:lnTo>
                      <a:pt x="3081" y="118"/>
                    </a:lnTo>
                    <a:lnTo>
                      <a:pt x="2789" y="40"/>
                    </a:lnTo>
                    <a:lnTo>
                      <a:pt x="257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6483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extrusionOk="0">
                    <a:moveTo>
                      <a:pt x="4485" y="1"/>
                    </a:move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6484;p48"/>
              <p:cNvSpPr/>
              <p:nvPr/>
            </p:nvSpPr>
            <p:spPr>
              <a:xfrm>
                <a:off x="4007432" y="7645646"/>
                <a:ext cx="320552" cy="315284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414" fill="none" extrusionOk="0">
                    <a:moveTo>
                      <a:pt x="4524" y="1"/>
                    </a:moveTo>
                    <a:lnTo>
                      <a:pt x="4524" y="1"/>
                    </a:lnTo>
                    <a:lnTo>
                      <a:pt x="4485" y="1"/>
                    </a:lnTo>
                    <a:lnTo>
                      <a:pt x="4485" y="1"/>
                    </a:lnTo>
                    <a:lnTo>
                      <a:pt x="4095" y="79"/>
                    </a:lnTo>
                    <a:lnTo>
                      <a:pt x="3724" y="196"/>
                    </a:lnTo>
                    <a:lnTo>
                      <a:pt x="3334" y="332"/>
                    </a:lnTo>
                    <a:lnTo>
                      <a:pt x="2983" y="488"/>
                    </a:lnTo>
                    <a:lnTo>
                      <a:pt x="2632" y="683"/>
                    </a:lnTo>
                    <a:lnTo>
                      <a:pt x="2301" y="898"/>
                    </a:lnTo>
                    <a:lnTo>
                      <a:pt x="1989" y="1132"/>
                    </a:lnTo>
                    <a:lnTo>
                      <a:pt x="1677" y="1385"/>
                    </a:lnTo>
                    <a:lnTo>
                      <a:pt x="1677" y="1385"/>
                    </a:lnTo>
                    <a:lnTo>
                      <a:pt x="1365" y="1717"/>
                    </a:lnTo>
                    <a:lnTo>
                      <a:pt x="1092" y="2048"/>
                    </a:lnTo>
                    <a:lnTo>
                      <a:pt x="839" y="2419"/>
                    </a:lnTo>
                    <a:lnTo>
                      <a:pt x="605" y="2809"/>
                    </a:lnTo>
                    <a:lnTo>
                      <a:pt x="429" y="3199"/>
                    </a:lnTo>
                    <a:lnTo>
                      <a:pt x="254" y="3608"/>
                    </a:lnTo>
                    <a:lnTo>
                      <a:pt x="137" y="4037"/>
                    </a:lnTo>
                    <a:lnTo>
                      <a:pt x="59" y="4486"/>
                    </a:lnTo>
                    <a:lnTo>
                      <a:pt x="59" y="4486"/>
                    </a:lnTo>
                    <a:lnTo>
                      <a:pt x="0" y="4876"/>
                    </a:lnTo>
                    <a:lnTo>
                      <a:pt x="0" y="5285"/>
                    </a:lnTo>
                    <a:lnTo>
                      <a:pt x="20" y="5695"/>
                    </a:lnTo>
                    <a:lnTo>
                      <a:pt x="78" y="6084"/>
                    </a:lnTo>
                    <a:lnTo>
                      <a:pt x="176" y="6494"/>
                    </a:lnTo>
                    <a:lnTo>
                      <a:pt x="293" y="6864"/>
                    </a:lnTo>
                    <a:lnTo>
                      <a:pt x="449" y="7254"/>
                    </a:lnTo>
                    <a:lnTo>
                      <a:pt x="624" y="7625"/>
                    </a:lnTo>
                    <a:lnTo>
                      <a:pt x="624" y="7625"/>
                    </a:lnTo>
                    <a:lnTo>
                      <a:pt x="819" y="7956"/>
                    </a:lnTo>
                    <a:lnTo>
                      <a:pt x="1034" y="8307"/>
                    </a:lnTo>
                    <a:lnTo>
                      <a:pt x="1248" y="8639"/>
                    </a:lnTo>
                    <a:lnTo>
                      <a:pt x="1502" y="8951"/>
                    </a:lnTo>
                    <a:lnTo>
                      <a:pt x="1794" y="9263"/>
                    </a:lnTo>
                    <a:lnTo>
                      <a:pt x="2086" y="9536"/>
                    </a:lnTo>
                    <a:lnTo>
                      <a:pt x="2398" y="9770"/>
                    </a:lnTo>
                    <a:lnTo>
                      <a:pt x="2574" y="9887"/>
                    </a:lnTo>
                    <a:lnTo>
                      <a:pt x="2749" y="9984"/>
                    </a:lnTo>
                    <a:lnTo>
                      <a:pt x="2749" y="9984"/>
                    </a:lnTo>
                    <a:lnTo>
                      <a:pt x="2983" y="10082"/>
                    </a:lnTo>
                    <a:lnTo>
                      <a:pt x="3198" y="10179"/>
                    </a:lnTo>
                    <a:lnTo>
                      <a:pt x="3432" y="10257"/>
                    </a:lnTo>
                    <a:lnTo>
                      <a:pt x="3685" y="10316"/>
                    </a:lnTo>
                    <a:lnTo>
                      <a:pt x="3685" y="10316"/>
                    </a:lnTo>
                    <a:lnTo>
                      <a:pt x="3919" y="10355"/>
                    </a:lnTo>
                    <a:lnTo>
                      <a:pt x="4173" y="10394"/>
                    </a:lnTo>
                    <a:lnTo>
                      <a:pt x="4426" y="10413"/>
                    </a:lnTo>
                    <a:lnTo>
                      <a:pt x="4660" y="10413"/>
                    </a:lnTo>
                    <a:lnTo>
                      <a:pt x="4660" y="10413"/>
                    </a:lnTo>
                    <a:lnTo>
                      <a:pt x="5089" y="10394"/>
                    </a:lnTo>
                    <a:lnTo>
                      <a:pt x="5499" y="10335"/>
                    </a:lnTo>
                    <a:lnTo>
                      <a:pt x="5928" y="10257"/>
                    </a:lnTo>
                    <a:lnTo>
                      <a:pt x="6337" y="10160"/>
                    </a:lnTo>
                    <a:lnTo>
                      <a:pt x="6727" y="10023"/>
                    </a:lnTo>
                    <a:lnTo>
                      <a:pt x="7137" y="9848"/>
                    </a:lnTo>
                    <a:lnTo>
                      <a:pt x="7507" y="9653"/>
                    </a:lnTo>
                    <a:lnTo>
                      <a:pt x="7877" y="9438"/>
                    </a:lnTo>
                    <a:lnTo>
                      <a:pt x="8228" y="9204"/>
                    </a:lnTo>
                    <a:lnTo>
                      <a:pt x="8579" y="8931"/>
                    </a:lnTo>
                    <a:lnTo>
                      <a:pt x="8891" y="8658"/>
                    </a:lnTo>
                    <a:lnTo>
                      <a:pt x="9184" y="8346"/>
                    </a:lnTo>
                    <a:lnTo>
                      <a:pt x="9457" y="8034"/>
                    </a:lnTo>
                    <a:lnTo>
                      <a:pt x="9710" y="7703"/>
                    </a:lnTo>
                    <a:lnTo>
                      <a:pt x="9925" y="7352"/>
                    </a:lnTo>
                    <a:lnTo>
                      <a:pt x="10100" y="6981"/>
                    </a:lnTo>
                    <a:lnTo>
                      <a:pt x="10100" y="6981"/>
                    </a:lnTo>
                    <a:lnTo>
                      <a:pt x="10256" y="6611"/>
                    </a:lnTo>
                    <a:lnTo>
                      <a:pt x="10256" y="6611"/>
                    </a:lnTo>
                    <a:lnTo>
                      <a:pt x="10373" y="6279"/>
                    </a:lnTo>
                    <a:lnTo>
                      <a:pt x="10471" y="5928"/>
                    </a:lnTo>
                    <a:lnTo>
                      <a:pt x="10529" y="5578"/>
                    </a:lnTo>
                    <a:lnTo>
                      <a:pt x="10568" y="5246"/>
                    </a:lnTo>
                    <a:lnTo>
                      <a:pt x="10588" y="4876"/>
                    </a:lnTo>
                    <a:lnTo>
                      <a:pt x="10588" y="4525"/>
                    </a:lnTo>
                    <a:lnTo>
                      <a:pt x="10568" y="4193"/>
                    </a:lnTo>
                    <a:lnTo>
                      <a:pt x="10510" y="3842"/>
                    </a:lnTo>
                    <a:lnTo>
                      <a:pt x="10451" y="3491"/>
                    </a:lnTo>
                    <a:lnTo>
                      <a:pt x="10354" y="3160"/>
                    </a:lnTo>
                    <a:lnTo>
                      <a:pt x="10217" y="2828"/>
                    </a:lnTo>
                    <a:lnTo>
                      <a:pt x="10081" y="2516"/>
                    </a:lnTo>
                    <a:lnTo>
                      <a:pt x="9905" y="2204"/>
                    </a:lnTo>
                    <a:lnTo>
                      <a:pt x="9710" y="1912"/>
                    </a:lnTo>
                    <a:lnTo>
                      <a:pt x="9496" y="1639"/>
                    </a:lnTo>
                    <a:lnTo>
                      <a:pt x="9242" y="1385"/>
                    </a:lnTo>
                    <a:lnTo>
                      <a:pt x="9242" y="1385"/>
                    </a:lnTo>
                    <a:lnTo>
                      <a:pt x="9008" y="1171"/>
                    </a:lnTo>
                    <a:lnTo>
                      <a:pt x="8774" y="956"/>
                    </a:lnTo>
                    <a:lnTo>
                      <a:pt x="8501" y="781"/>
                    </a:lnTo>
                    <a:lnTo>
                      <a:pt x="8228" y="625"/>
                    </a:lnTo>
                    <a:lnTo>
                      <a:pt x="7955" y="488"/>
                    </a:lnTo>
                    <a:lnTo>
                      <a:pt x="7644" y="352"/>
                    </a:lnTo>
                    <a:lnTo>
                      <a:pt x="7351" y="274"/>
                    </a:lnTo>
                    <a:lnTo>
                      <a:pt x="7039" y="196"/>
                    </a:lnTo>
                    <a:lnTo>
                      <a:pt x="7039" y="196"/>
                    </a:lnTo>
                    <a:lnTo>
                      <a:pt x="6688" y="137"/>
                    </a:lnTo>
                    <a:lnTo>
                      <a:pt x="6337" y="137"/>
                    </a:lnTo>
                    <a:lnTo>
                      <a:pt x="6337" y="137"/>
                    </a:lnTo>
                    <a:lnTo>
                      <a:pt x="6064" y="137"/>
                    </a:lnTo>
                    <a:lnTo>
                      <a:pt x="5772" y="176"/>
                    </a:lnTo>
                    <a:lnTo>
                      <a:pt x="5772" y="176"/>
                    </a:lnTo>
                    <a:lnTo>
                      <a:pt x="5499" y="215"/>
                    </a:lnTo>
                    <a:lnTo>
                      <a:pt x="5148" y="293"/>
                    </a:lnTo>
                    <a:lnTo>
                      <a:pt x="4972" y="352"/>
                    </a:lnTo>
                    <a:lnTo>
                      <a:pt x="4816" y="410"/>
                    </a:lnTo>
                    <a:lnTo>
                      <a:pt x="4680" y="488"/>
                    </a:lnTo>
                    <a:lnTo>
                      <a:pt x="4641" y="527"/>
                    </a:lnTo>
                    <a:lnTo>
                      <a:pt x="4602" y="566"/>
                    </a:lnTo>
                    <a:lnTo>
                      <a:pt x="4602" y="566"/>
                    </a:lnTo>
                    <a:lnTo>
                      <a:pt x="4738" y="371"/>
                    </a:lnTo>
                    <a:lnTo>
                      <a:pt x="4738" y="371"/>
                    </a:lnTo>
                    <a:lnTo>
                      <a:pt x="4758" y="313"/>
                    </a:lnTo>
                    <a:lnTo>
                      <a:pt x="4758" y="235"/>
                    </a:lnTo>
                    <a:lnTo>
                      <a:pt x="4758" y="176"/>
                    </a:lnTo>
                    <a:lnTo>
                      <a:pt x="4738" y="118"/>
                    </a:lnTo>
                    <a:lnTo>
                      <a:pt x="4699" y="79"/>
                    </a:lnTo>
                    <a:lnTo>
                      <a:pt x="4641" y="40"/>
                    </a:lnTo>
                    <a:lnTo>
                      <a:pt x="4582" y="20"/>
                    </a:lnTo>
                    <a:lnTo>
                      <a:pt x="45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16485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extrusionOk="0">
                    <a:moveTo>
                      <a:pt x="5090" y="0"/>
                    </a:move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16486;p48"/>
              <p:cNvSpPr/>
              <p:nvPr/>
            </p:nvSpPr>
            <p:spPr>
              <a:xfrm>
                <a:off x="3505663" y="7758419"/>
                <a:ext cx="32530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218" fill="none" extrusionOk="0">
                    <a:moveTo>
                      <a:pt x="5460" y="0"/>
                    </a:moveTo>
                    <a:lnTo>
                      <a:pt x="5460" y="0"/>
                    </a:lnTo>
                    <a:lnTo>
                      <a:pt x="5090" y="0"/>
                    </a:lnTo>
                    <a:lnTo>
                      <a:pt x="4700" y="39"/>
                    </a:lnTo>
                    <a:lnTo>
                      <a:pt x="4310" y="117"/>
                    </a:lnTo>
                    <a:lnTo>
                      <a:pt x="3939" y="215"/>
                    </a:lnTo>
                    <a:lnTo>
                      <a:pt x="3939" y="215"/>
                    </a:lnTo>
                    <a:lnTo>
                      <a:pt x="3881" y="234"/>
                    </a:lnTo>
                    <a:lnTo>
                      <a:pt x="3822" y="293"/>
                    </a:lnTo>
                    <a:lnTo>
                      <a:pt x="3783" y="332"/>
                    </a:lnTo>
                    <a:lnTo>
                      <a:pt x="3783" y="410"/>
                    </a:lnTo>
                    <a:lnTo>
                      <a:pt x="3764" y="468"/>
                    </a:lnTo>
                    <a:lnTo>
                      <a:pt x="3783" y="527"/>
                    </a:lnTo>
                    <a:lnTo>
                      <a:pt x="3822" y="585"/>
                    </a:lnTo>
                    <a:lnTo>
                      <a:pt x="3881" y="644"/>
                    </a:lnTo>
                    <a:lnTo>
                      <a:pt x="3881" y="644"/>
                    </a:lnTo>
                    <a:lnTo>
                      <a:pt x="4076" y="780"/>
                    </a:lnTo>
                    <a:lnTo>
                      <a:pt x="4076" y="780"/>
                    </a:lnTo>
                    <a:lnTo>
                      <a:pt x="3978" y="741"/>
                    </a:lnTo>
                    <a:lnTo>
                      <a:pt x="3842" y="722"/>
                    </a:lnTo>
                    <a:lnTo>
                      <a:pt x="3842" y="722"/>
                    </a:lnTo>
                    <a:lnTo>
                      <a:pt x="3569" y="741"/>
                    </a:lnTo>
                    <a:lnTo>
                      <a:pt x="3296" y="800"/>
                    </a:lnTo>
                    <a:lnTo>
                      <a:pt x="2847" y="917"/>
                    </a:lnTo>
                    <a:lnTo>
                      <a:pt x="2847" y="917"/>
                    </a:lnTo>
                    <a:lnTo>
                      <a:pt x="2555" y="1034"/>
                    </a:lnTo>
                    <a:lnTo>
                      <a:pt x="2262" y="1151"/>
                    </a:lnTo>
                    <a:lnTo>
                      <a:pt x="1989" y="1307"/>
                    </a:lnTo>
                    <a:lnTo>
                      <a:pt x="1716" y="1482"/>
                    </a:lnTo>
                    <a:lnTo>
                      <a:pt x="1716" y="1482"/>
                    </a:lnTo>
                    <a:lnTo>
                      <a:pt x="1482" y="1697"/>
                    </a:lnTo>
                    <a:lnTo>
                      <a:pt x="1248" y="1911"/>
                    </a:lnTo>
                    <a:lnTo>
                      <a:pt x="1034" y="2145"/>
                    </a:lnTo>
                    <a:lnTo>
                      <a:pt x="839" y="2398"/>
                    </a:lnTo>
                    <a:lnTo>
                      <a:pt x="663" y="2652"/>
                    </a:lnTo>
                    <a:lnTo>
                      <a:pt x="507" y="2925"/>
                    </a:lnTo>
                    <a:lnTo>
                      <a:pt x="371" y="3217"/>
                    </a:lnTo>
                    <a:lnTo>
                      <a:pt x="254" y="3510"/>
                    </a:lnTo>
                    <a:lnTo>
                      <a:pt x="254" y="3510"/>
                    </a:lnTo>
                    <a:lnTo>
                      <a:pt x="137" y="3861"/>
                    </a:lnTo>
                    <a:lnTo>
                      <a:pt x="59" y="4212"/>
                    </a:lnTo>
                    <a:lnTo>
                      <a:pt x="20" y="4563"/>
                    </a:lnTo>
                    <a:lnTo>
                      <a:pt x="0" y="4914"/>
                    </a:lnTo>
                    <a:lnTo>
                      <a:pt x="0" y="5245"/>
                    </a:lnTo>
                    <a:lnTo>
                      <a:pt x="39" y="5596"/>
                    </a:lnTo>
                    <a:lnTo>
                      <a:pt x="98" y="5947"/>
                    </a:lnTo>
                    <a:lnTo>
                      <a:pt x="176" y="6279"/>
                    </a:lnTo>
                    <a:lnTo>
                      <a:pt x="293" y="6610"/>
                    </a:lnTo>
                    <a:lnTo>
                      <a:pt x="410" y="6942"/>
                    </a:lnTo>
                    <a:lnTo>
                      <a:pt x="566" y="7254"/>
                    </a:lnTo>
                    <a:lnTo>
                      <a:pt x="741" y="7566"/>
                    </a:lnTo>
                    <a:lnTo>
                      <a:pt x="936" y="7858"/>
                    </a:lnTo>
                    <a:lnTo>
                      <a:pt x="1151" y="8151"/>
                    </a:lnTo>
                    <a:lnTo>
                      <a:pt x="1385" y="8423"/>
                    </a:lnTo>
                    <a:lnTo>
                      <a:pt x="1619" y="8677"/>
                    </a:lnTo>
                    <a:lnTo>
                      <a:pt x="1619" y="8677"/>
                    </a:lnTo>
                    <a:lnTo>
                      <a:pt x="1911" y="8930"/>
                    </a:lnTo>
                    <a:lnTo>
                      <a:pt x="1911" y="8930"/>
                    </a:lnTo>
                    <a:lnTo>
                      <a:pt x="2106" y="9086"/>
                    </a:lnTo>
                    <a:lnTo>
                      <a:pt x="2321" y="9223"/>
                    </a:lnTo>
                    <a:lnTo>
                      <a:pt x="2535" y="9359"/>
                    </a:lnTo>
                    <a:lnTo>
                      <a:pt x="2750" y="9496"/>
                    </a:lnTo>
                    <a:lnTo>
                      <a:pt x="3198" y="9710"/>
                    </a:lnTo>
                    <a:lnTo>
                      <a:pt x="3686" y="9886"/>
                    </a:lnTo>
                    <a:lnTo>
                      <a:pt x="4173" y="10042"/>
                    </a:lnTo>
                    <a:lnTo>
                      <a:pt x="4680" y="10139"/>
                    </a:lnTo>
                    <a:lnTo>
                      <a:pt x="5207" y="10198"/>
                    </a:lnTo>
                    <a:lnTo>
                      <a:pt x="5733" y="10217"/>
                    </a:lnTo>
                    <a:lnTo>
                      <a:pt x="5733" y="10217"/>
                    </a:lnTo>
                    <a:lnTo>
                      <a:pt x="6201" y="10198"/>
                    </a:lnTo>
                    <a:lnTo>
                      <a:pt x="6649" y="10159"/>
                    </a:lnTo>
                    <a:lnTo>
                      <a:pt x="7098" y="10061"/>
                    </a:lnTo>
                    <a:lnTo>
                      <a:pt x="7546" y="9944"/>
                    </a:lnTo>
                    <a:lnTo>
                      <a:pt x="7975" y="9788"/>
                    </a:lnTo>
                    <a:lnTo>
                      <a:pt x="8385" y="9613"/>
                    </a:lnTo>
                    <a:lnTo>
                      <a:pt x="8794" y="9379"/>
                    </a:lnTo>
                    <a:lnTo>
                      <a:pt x="9165" y="9125"/>
                    </a:lnTo>
                    <a:lnTo>
                      <a:pt x="9165" y="9125"/>
                    </a:lnTo>
                    <a:lnTo>
                      <a:pt x="9340" y="8969"/>
                    </a:lnTo>
                    <a:lnTo>
                      <a:pt x="9535" y="8813"/>
                    </a:lnTo>
                    <a:lnTo>
                      <a:pt x="9691" y="8618"/>
                    </a:lnTo>
                    <a:lnTo>
                      <a:pt x="9847" y="8423"/>
                    </a:lnTo>
                    <a:lnTo>
                      <a:pt x="9847" y="8423"/>
                    </a:lnTo>
                    <a:lnTo>
                      <a:pt x="9964" y="8268"/>
                    </a:lnTo>
                    <a:lnTo>
                      <a:pt x="10062" y="8092"/>
                    </a:lnTo>
                    <a:lnTo>
                      <a:pt x="10257" y="7741"/>
                    </a:lnTo>
                    <a:lnTo>
                      <a:pt x="10413" y="7351"/>
                    </a:lnTo>
                    <a:lnTo>
                      <a:pt x="10530" y="6961"/>
                    </a:lnTo>
                    <a:lnTo>
                      <a:pt x="10608" y="6571"/>
                    </a:lnTo>
                    <a:lnTo>
                      <a:pt x="10666" y="6162"/>
                    </a:lnTo>
                    <a:lnTo>
                      <a:pt x="10705" y="5772"/>
                    </a:lnTo>
                    <a:lnTo>
                      <a:pt x="10744" y="5382"/>
                    </a:lnTo>
                    <a:lnTo>
                      <a:pt x="10744" y="5382"/>
                    </a:lnTo>
                    <a:lnTo>
                      <a:pt x="10725" y="4972"/>
                    </a:lnTo>
                    <a:lnTo>
                      <a:pt x="10705" y="4563"/>
                    </a:lnTo>
                    <a:lnTo>
                      <a:pt x="10647" y="4153"/>
                    </a:lnTo>
                    <a:lnTo>
                      <a:pt x="10549" y="3763"/>
                    </a:lnTo>
                    <a:lnTo>
                      <a:pt x="10432" y="3373"/>
                    </a:lnTo>
                    <a:lnTo>
                      <a:pt x="10276" y="3003"/>
                    </a:lnTo>
                    <a:lnTo>
                      <a:pt x="10101" y="2652"/>
                    </a:lnTo>
                    <a:lnTo>
                      <a:pt x="9886" y="2301"/>
                    </a:lnTo>
                    <a:lnTo>
                      <a:pt x="9886" y="2301"/>
                    </a:lnTo>
                    <a:lnTo>
                      <a:pt x="9613" y="1950"/>
                    </a:lnTo>
                    <a:lnTo>
                      <a:pt x="9321" y="1619"/>
                    </a:lnTo>
                    <a:lnTo>
                      <a:pt x="8989" y="1307"/>
                    </a:lnTo>
                    <a:lnTo>
                      <a:pt x="8638" y="1034"/>
                    </a:lnTo>
                    <a:lnTo>
                      <a:pt x="8268" y="780"/>
                    </a:lnTo>
                    <a:lnTo>
                      <a:pt x="7897" y="566"/>
                    </a:lnTo>
                    <a:lnTo>
                      <a:pt x="7488" y="390"/>
                    </a:lnTo>
                    <a:lnTo>
                      <a:pt x="7059" y="234"/>
                    </a:lnTo>
                    <a:lnTo>
                      <a:pt x="7059" y="234"/>
                    </a:lnTo>
                    <a:lnTo>
                      <a:pt x="6669" y="117"/>
                    </a:lnTo>
                    <a:lnTo>
                      <a:pt x="6279" y="59"/>
                    </a:lnTo>
                    <a:lnTo>
                      <a:pt x="5870" y="0"/>
                    </a:lnTo>
                    <a:lnTo>
                      <a:pt x="54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16487;p48"/>
              <p:cNvSpPr/>
              <p:nvPr/>
            </p:nvSpPr>
            <p:spPr>
              <a:xfrm>
                <a:off x="3748858" y="7744250"/>
                <a:ext cx="436868" cy="410287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13552" extrusionOk="0">
                    <a:moveTo>
                      <a:pt x="5636" y="0"/>
                    </a:moveTo>
                    <a:lnTo>
                      <a:pt x="5324" y="20"/>
                    </a:lnTo>
                    <a:lnTo>
                      <a:pt x="5031" y="39"/>
                    </a:lnTo>
                    <a:lnTo>
                      <a:pt x="4739" y="98"/>
                    </a:lnTo>
                    <a:lnTo>
                      <a:pt x="4466" y="156"/>
                    </a:lnTo>
                    <a:lnTo>
                      <a:pt x="4193" y="234"/>
                    </a:lnTo>
                    <a:lnTo>
                      <a:pt x="3920" y="332"/>
                    </a:lnTo>
                    <a:lnTo>
                      <a:pt x="3667" y="449"/>
                    </a:lnTo>
                    <a:lnTo>
                      <a:pt x="3413" y="566"/>
                    </a:lnTo>
                    <a:lnTo>
                      <a:pt x="3179" y="702"/>
                    </a:lnTo>
                    <a:lnTo>
                      <a:pt x="2945" y="839"/>
                    </a:lnTo>
                    <a:lnTo>
                      <a:pt x="2731" y="995"/>
                    </a:lnTo>
                    <a:lnTo>
                      <a:pt x="2516" y="1170"/>
                    </a:lnTo>
                    <a:lnTo>
                      <a:pt x="2302" y="1346"/>
                    </a:lnTo>
                    <a:lnTo>
                      <a:pt x="2107" y="1541"/>
                    </a:lnTo>
                    <a:lnTo>
                      <a:pt x="1912" y="1736"/>
                    </a:lnTo>
                    <a:lnTo>
                      <a:pt x="1736" y="1950"/>
                    </a:lnTo>
                    <a:lnTo>
                      <a:pt x="1561" y="2165"/>
                    </a:lnTo>
                    <a:lnTo>
                      <a:pt x="1405" y="2399"/>
                    </a:lnTo>
                    <a:lnTo>
                      <a:pt x="1249" y="2632"/>
                    </a:lnTo>
                    <a:lnTo>
                      <a:pt x="976" y="3120"/>
                    </a:lnTo>
                    <a:lnTo>
                      <a:pt x="722" y="3627"/>
                    </a:lnTo>
                    <a:lnTo>
                      <a:pt x="527" y="4153"/>
                    </a:lnTo>
                    <a:lnTo>
                      <a:pt x="352" y="4719"/>
                    </a:lnTo>
                    <a:lnTo>
                      <a:pt x="215" y="5284"/>
                    </a:lnTo>
                    <a:lnTo>
                      <a:pt x="118" y="5850"/>
                    </a:lnTo>
                    <a:lnTo>
                      <a:pt x="59" y="6337"/>
                    </a:lnTo>
                    <a:lnTo>
                      <a:pt x="40" y="6805"/>
                    </a:lnTo>
                    <a:lnTo>
                      <a:pt x="1" y="7293"/>
                    </a:lnTo>
                    <a:lnTo>
                      <a:pt x="1" y="7761"/>
                    </a:lnTo>
                    <a:lnTo>
                      <a:pt x="20" y="8736"/>
                    </a:lnTo>
                    <a:lnTo>
                      <a:pt x="59" y="9691"/>
                    </a:lnTo>
                    <a:lnTo>
                      <a:pt x="98" y="10198"/>
                    </a:lnTo>
                    <a:lnTo>
                      <a:pt x="157" y="10685"/>
                    </a:lnTo>
                    <a:lnTo>
                      <a:pt x="254" y="11173"/>
                    </a:lnTo>
                    <a:lnTo>
                      <a:pt x="313" y="11407"/>
                    </a:lnTo>
                    <a:lnTo>
                      <a:pt x="391" y="11660"/>
                    </a:lnTo>
                    <a:lnTo>
                      <a:pt x="527" y="11992"/>
                    </a:lnTo>
                    <a:lnTo>
                      <a:pt x="703" y="12304"/>
                    </a:lnTo>
                    <a:lnTo>
                      <a:pt x="937" y="12616"/>
                    </a:lnTo>
                    <a:lnTo>
                      <a:pt x="1190" y="12869"/>
                    </a:lnTo>
                    <a:lnTo>
                      <a:pt x="1346" y="13006"/>
                    </a:lnTo>
                    <a:lnTo>
                      <a:pt x="1483" y="13103"/>
                    </a:lnTo>
                    <a:lnTo>
                      <a:pt x="1639" y="13201"/>
                    </a:lnTo>
                    <a:lnTo>
                      <a:pt x="1814" y="13298"/>
                    </a:lnTo>
                    <a:lnTo>
                      <a:pt x="1970" y="13376"/>
                    </a:lnTo>
                    <a:lnTo>
                      <a:pt x="2146" y="13435"/>
                    </a:lnTo>
                    <a:lnTo>
                      <a:pt x="2321" y="13493"/>
                    </a:lnTo>
                    <a:lnTo>
                      <a:pt x="2516" y="13532"/>
                    </a:lnTo>
                    <a:lnTo>
                      <a:pt x="2809" y="13552"/>
                    </a:lnTo>
                    <a:lnTo>
                      <a:pt x="3101" y="13532"/>
                    </a:lnTo>
                    <a:lnTo>
                      <a:pt x="3374" y="13493"/>
                    </a:lnTo>
                    <a:lnTo>
                      <a:pt x="3667" y="13435"/>
                    </a:lnTo>
                    <a:lnTo>
                      <a:pt x="3959" y="13357"/>
                    </a:lnTo>
                    <a:lnTo>
                      <a:pt x="4251" y="13259"/>
                    </a:lnTo>
                    <a:lnTo>
                      <a:pt x="4817" y="13064"/>
                    </a:lnTo>
                    <a:lnTo>
                      <a:pt x="5343" y="12889"/>
                    </a:lnTo>
                    <a:lnTo>
                      <a:pt x="5870" y="12733"/>
                    </a:lnTo>
                    <a:lnTo>
                      <a:pt x="6416" y="12596"/>
                    </a:lnTo>
                    <a:lnTo>
                      <a:pt x="6962" y="12460"/>
                    </a:lnTo>
                    <a:lnTo>
                      <a:pt x="8054" y="12226"/>
                    </a:lnTo>
                    <a:lnTo>
                      <a:pt x="9146" y="12011"/>
                    </a:lnTo>
                    <a:lnTo>
                      <a:pt x="10160" y="11816"/>
                    </a:lnTo>
                    <a:lnTo>
                      <a:pt x="10705" y="11699"/>
                    </a:lnTo>
                    <a:lnTo>
                      <a:pt x="11232" y="11582"/>
                    </a:lnTo>
                    <a:lnTo>
                      <a:pt x="11739" y="11446"/>
                    </a:lnTo>
                    <a:lnTo>
                      <a:pt x="12246" y="11290"/>
                    </a:lnTo>
                    <a:lnTo>
                      <a:pt x="12733" y="11095"/>
                    </a:lnTo>
                    <a:lnTo>
                      <a:pt x="12967" y="10978"/>
                    </a:lnTo>
                    <a:lnTo>
                      <a:pt x="13201" y="10861"/>
                    </a:lnTo>
                    <a:lnTo>
                      <a:pt x="13396" y="10724"/>
                    </a:lnTo>
                    <a:lnTo>
                      <a:pt x="13591" y="10588"/>
                    </a:lnTo>
                    <a:lnTo>
                      <a:pt x="13767" y="10432"/>
                    </a:lnTo>
                    <a:lnTo>
                      <a:pt x="13923" y="10276"/>
                    </a:lnTo>
                    <a:lnTo>
                      <a:pt x="14059" y="10081"/>
                    </a:lnTo>
                    <a:lnTo>
                      <a:pt x="14196" y="9886"/>
                    </a:lnTo>
                    <a:lnTo>
                      <a:pt x="14293" y="9691"/>
                    </a:lnTo>
                    <a:lnTo>
                      <a:pt x="14371" y="9476"/>
                    </a:lnTo>
                    <a:lnTo>
                      <a:pt x="14410" y="9281"/>
                    </a:lnTo>
                    <a:lnTo>
                      <a:pt x="14430" y="9106"/>
                    </a:lnTo>
                    <a:lnTo>
                      <a:pt x="14430" y="8911"/>
                    </a:lnTo>
                    <a:lnTo>
                      <a:pt x="14430" y="8716"/>
                    </a:lnTo>
                    <a:lnTo>
                      <a:pt x="14410" y="8541"/>
                    </a:lnTo>
                    <a:lnTo>
                      <a:pt x="14371" y="8346"/>
                    </a:lnTo>
                    <a:lnTo>
                      <a:pt x="14274" y="7975"/>
                    </a:lnTo>
                    <a:lnTo>
                      <a:pt x="14176" y="7702"/>
                    </a:lnTo>
                    <a:lnTo>
                      <a:pt x="14059" y="7410"/>
                    </a:lnTo>
                    <a:lnTo>
                      <a:pt x="13942" y="7137"/>
                    </a:lnTo>
                    <a:lnTo>
                      <a:pt x="13806" y="6883"/>
                    </a:lnTo>
                    <a:lnTo>
                      <a:pt x="13513" y="6357"/>
                    </a:lnTo>
                    <a:lnTo>
                      <a:pt x="13182" y="5850"/>
                    </a:lnTo>
                    <a:lnTo>
                      <a:pt x="12831" y="5362"/>
                    </a:lnTo>
                    <a:lnTo>
                      <a:pt x="12480" y="4875"/>
                    </a:lnTo>
                    <a:lnTo>
                      <a:pt x="12129" y="4387"/>
                    </a:lnTo>
                    <a:lnTo>
                      <a:pt x="11778" y="3900"/>
                    </a:lnTo>
                    <a:lnTo>
                      <a:pt x="11388" y="3354"/>
                    </a:lnTo>
                    <a:lnTo>
                      <a:pt x="10959" y="2808"/>
                    </a:lnTo>
                    <a:lnTo>
                      <a:pt x="10510" y="2301"/>
                    </a:lnTo>
                    <a:lnTo>
                      <a:pt x="10276" y="2048"/>
                    </a:lnTo>
                    <a:lnTo>
                      <a:pt x="10023" y="1814"/>
                    </a:lnTo>
                    <a:lnTo>
                      <a:pt x="9770" y="1580"/>
                    </a:lnTo>
                    <a:lnTo>
                      <a:pt x="9497" y="1365"/>
                    </a:lnTo>
                    <a:lnTo>
                      <a:pt x="9224" y="1170"/>
                    </a:lnTo>
                    <a:lnTo>
                      <a:pt x="8951" y="975"/>
                    </a:lnTo>
                    <a:lnTo>
                      <a:pt x="8658" y="800"/>
                    </a:lnTo>
                    <a:lnTo>
                      <a:pt x="8366" y="624"/>
                    </a:lnTo>
                    <a:lnTo>
                      <a:pt x="8073" y="488"/>
                    </a:lnTo>
                    <a:lnTo>
                      <a:pt x="7761" y="351"/>
                    </a:lnTo>
                    <a:lnTo>
                      <a:pt x="7332" y="215"/>
                    </a:lnTo>
                    <a:lnTo>
                      <a:pt x="6884" y="98"/>
                    </a:lnTo>
                    <a:lnTo>
                      <a:pt x="6416" y="20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6488;p48"/>
              <p:cNvSpPr/>
              <p:nvPr/>
            </p:nvSpPr>
            <p:spPr>
              <a:xfrm>
                <a:off x="3797872" y="7813306"/>
                <a:ext cx="236750" cy="150558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4973" extrusionOk="0">
                    <a:moveTo>
                      <a:pt x="5967" y="1"/>
                    </a:moveTo>
                    <a:lnTo>
                      <a:pt x="5557" y="20"/>
                    </a:lnTo>
                    <a:lnTo>
                      <a:pt x="5109" y="40"/>
                    </a:lnTo>
                    <a:lnTo>
                      <a:pt x="4660" y="98"/>
                    </a:lnTo>
                    <a:lnTo>
                      <a:pt x="4173" y="157"/>
                    </a:lnTo>
                    <a:lnTo>
                      <a:pt x="3685" y="254"/>
                    </a:lnTo>
                    <a:lnTo>
                      <a:pt x="3178" y="371"/>
                    </a:lnTo>
                    <a:lnTo>
                      <a:pt x="2671" y="527"/>
                    </a:lnTo>
                    <a:lnTo>
                      <a:pt x="2165" y="722"/>
                    </a:lnTo>
                    <a:lnTo>
                      <a:pt x="1658" y="956"/>
                    </a:lnTo>
                    <a:lnTo>
                      <a:pt x="1170" y="1229"/>
                    </a:lnTo>
                    <a:lnTo>
                      <a:pt x="663" y="1541"/>
                    </a:lnTo>
                    <a:lnTo>
                      <a:pt x="429" y="1716"/>
                    </a:lnTo>
                    <a:lnTo>
                      <a:pt x="195" y="1911"/>
                    </a:lnTo>
                    <a:lnTo>
                      <a:pt x="98" y="2009"/>
                    </a:lnTo>
                    <a:lnTo>
                      <a:pt x="39" y="2106"/>
                    </a:lnTo>
                    <a:lnTo>
                      <a:pt x="0" y="2223"/>
                    </a:lnTo>
                    <a:lnTo>
                      <a:pt x="0" y="2321"/>
                    </a:lnTo>
                    <a:lnTo>
                      <a:pt x="20" y="2438"/>
                    </a:lnTo>
                    <a:lnTo>
                      <a:pt x="59" y="2535"/>
                    </a:lnTo>
                    <a:lnTo>
                      <a:pt x="137" y="2633"/>
                    </a:lnTo>
                    <a:lnTo>
                      <a:pt x="254" y="2691"/>
                    </a:lnTo>
                    <a:lnTo>
                      <a:pt x="4329" y="4895"/>
                    </a:lnTo>
                    <a:lnTo>
                      <a:pt x="4446" y="4934"/>
                    </a:lnTo>
                    <a:lnTo>
                      <a:pt x="4563" y="4973"/>
                    </a:lnTo>
                    <a:lnTo>
                      <a:pt x="4680" y="4973"/>
                    </a:lnTo>
                    <a:lnTo>
                      <a:pt x="4816" y="4953"/>
                    </a:lnTo>
                    <a:lnTo>
                      <a:pt x="4933" y="4914"/>
                    </a:lnTo>
                    <a:lnTo>
                      <a:pt x="5050" y="4836"/>
                    </a:lnTo>
                    <a:lnTo>
                      <a:pt x="5148" y="4758"/>
                    </a:lnTo>
                    <a:lnTo>
                      <a:pt x="5226" y="4661"/>
                    </a:lnTo>
                    <a:lnTo>
                      <a:pt x="7741" y="819"/>
                    </a:lnTo>
                    <a:lnTo>
                      <a:pt x="7800" y="702"/>
                    </a:lnTo>
                    <a:lnTo>
                      <a:pt x="7819" y="585"/>
                    </a:lnTo>
                    <a:lnTo>
                      <a:pt x="7819" y="468"/>
                    </a:lnTo>
                    <a:lnTo>
                      <a:pt x="7780" y="351"/>
                    </a:lnTo>
                    <a:lnTo>
                      <a:pt x="7702" y="254"/>
                    </a:lnTo>
                    <a:lnTo>
                      <a:pt x="7605" y="176"/>
                    </a:lnTo>
                    <a:lnTo>
                      <a:pt x="7488" y="118"/>
                    </a:lnTo>
                    <a:lnTo>
                      <a:pt x="7351" y="98"/>
                    </a:lnTo>
                    <a:lnTo>
                      <a:pt x="6727" y="40"/>
                    </a:lnTo>
                    <a:lnTo>
                      <a:pt x="6376" y="20"/>
                    </a:lnTo>
                    <a:lnTo>
                      <a:pt x="59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6489;p48"/>
              <p:cNvSpPr/>
              <p:nvPr/>
            </p:nvSpPr>
            <p:spPr>
              <a:xfrm>
                <a:off x="3877554" y="7947906"/>
                <a:ext cx="147621" cy="6730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2223" extrusionOk="0">
                    <a:moveTo>
                      <a:pt x="2106" y="0"/>
                    </a:moveTo>
                    <a:lnTo>
                      <a:pt x="2067" y="20"/>
                    </a:lnTo>
                    <a:lnTo>
                      <a:pt x="2028" y="20"/>
                    </a:lnTo>
                    <a:lnTo>
                      <a:pt x="1989" y="59"/>
                    </a:lnTo>
                    <a:lnTo>
                      <a:pt x="1970" y="78"/>
                    </a:lnTo>
                    <a:lnTo>
                      <a:pt x="1970" y="117"/>
                    </a:lnTo>
                    <a:lnTo>
                      <a:pt x="1911" y="1190"/>
                    </a:lnTo>
                    <a:lnTo>
                      <a:pt x="1911" y="1307"/>
                    </a:lnTo>
                    <a:lnTo>
                      <a:pt x="1872" y="1424"/>
                    </a:lnTo>
                    <a:lnTo>
                      <a:pt x="1833" y="1521"/>
                    </a:lnTo>
                    <a:lnTo>
                      <a:pt x="1775" y="1619"/>
                    </a:lnTo>
                    <a:lnTo>
                      <a:pt x="1697" y="1716"/>
                    </a:lnTo>
                    <a:lnTo>
                      <a:pt x="1619" y="1794"/>
                    </a:lnTo>
                    <a:lnTo>
                      <a:pt x="1521" y="1853"/>
                    </a:lnTo>
                    <a:lnTo>
                      <a:pt x="1404" y="1911"/>
                    </a:lnTo>
                    <a:lnTo>
                      <a:pt x="1287" y="1950"/>
                    </a:lnTo>
                    <a:lnTo>
                      <a:pt x="1170" y="1970"/>
                    </a:lnTo>
                    <a:lnTo>
                      <a:pt x="1053" y="1989"/>
                    </a:lnTo>
                    <a:lnTo>
                      <a:pt x="936" y="1970"/>
                    </a:lnTo>
                    <a:lnTo>
                      <a:pt x="156" y="1716"/>
                    </a:lnTo>
                    <a:lnTo>
                      <a:pt x="78" y="1716"/>
                    </a:lnTo>
                    <a:lnTo>
                      <a:pt x="39" y="1755"/>
                    </a:lnTo>
                    <a:lnTo>
                      <a:pt x="20" y="1794"/>
                    </a:lnTo>
                    <a:lnTo>
                      <a:pt x="0" y="1833"/>
                    </a:lnTo>
                    <a:lnTo>
                      <a:pt x="20" y="1892"/>
                    </a:lnTo>
                    <a:lnTo>
                      <a:pt x="39" y="1911"/>
                    </a:lnTo>
                    <a:lnTo>
                      <a:pt x="98" y="1950"/>
                    </a:lnTo>
                    <a:lnTo>
                      <a:pt x="878" y="2203"/>
                    </a:lnTo>
                    <a:lnTo>
                      <a:pt x="1092" y="2223"/>
                    </a:lnTo>
                    <a:lnTo>
                      <a:pt x="1307" y="2203"/>
                    </a:lnTo>
                    <a:lnTo>
                      <a:pt x="1502" y="2125"/>
                    </a:lnTo>
                    <a:lnTo>
                      <a:pt x="1638" y="2067"/>
                    </a:lnTo>
                    <a:lnTo>
                      <a:pt x="1755" y="1970"/>
                    </a:lnTo>
                    <a:lnTo>
                      <a:pt x="1872" y="1872"/>
                    </a:lnTo>
                    <a:lnTo>
                      <a:pt x="1970" y="1755"/>
                    </a:lnTo>
                    <a:lnTo>
                      <a:pt x="2048" y="1638"/>
                    </a:lnTo>
                    <a:lnTo>
                      <a:pt x="2106" y="1502"/>
                    </a:lnTo>
                    <a:lnTo>
                      <a:pt x="2145" y="1346"/>
                    </a:lnTo>
                    <a:lnTo>
                      <a:pt x="2165" y="1190"/>
                    </a:lnTo>
                    <a:lnTo>
                      <a:pt x="2184" y="507"/>
                    </a:lnTo>
                    <a:lnTo>
                      <a:pt x="2574" y="1073"/>
                    </a:lnTo>
                    <a:lnTo>
                      <a:pt x="2691" y="1229"/>
                    </a:lnTo>
                    <a:lnTo>
                      <a:pt x="2847" y="1365"/>
                    </a:lnTo>
                    <a:lnTo>
                      <a:pt x="3003" y="1463"/>
                    </a:lnTo>
                    <a:lnTo>
                      <a:pt x="3179" y="1521"/>
                    </a:lnTo>
                    <a:lnTo>
                      <a:pt x="3374" y="1560"/>
                    </a:lnTo>
                    <a:lnTo>
                      <a:pt x="3549" y="1560"/>
                    </a:lnTo>
                    <a:lnTo>
                      <a:pt x="3744" y="1521"/>
                    </a:lnTo>
                    <a:lnTo>
                      <a:pt x="3939" y="1463"/>
                    </a:lnTo>
                    <a:lnTo>
                      <a:pt x="4056" y="1385"/>
                    </a:lnTo>
                    <a:lnTo>
                      <a:pt x="4173" y="1287"/>
                    </a:lnTo>
                    <a:lnTo>
                      <a:pt x="4836" y="566"/>
                    </a:lnTo>
                    <a:lnTo>
                      <a:pt x="4856" y="527"/>
                    </a:lnTo>
                    <a:lnTo>
                      <a:pt x="4875" y="468"/>
                    </a:lnTo>
                    <a:lnTo>
                      <a:pt x="4856" y="429"/>
                    </a:lnTo>
                    <a:lnTo>
                      <a:pt x="4836" y="390"/>
                    </a:lnTo>
                    <a:lnTo>
                      <a:pt x="4797" y="371"/>
                    </a:lnTo>
                    <a:lnTo>
                      <a:pt x="4700" y="371"/>
                    </a:lnTo>
                    <a:lnTo>
                      <a:pt x="4661" y="410"/>
                    </a:lnTo>
                    <a:lnTo>
                      <a:pt x="4017" y="1131"/>
                    </a:lnTo>
                    <a:lnTo>
                      <a:pt x="3920" y="1190"/>
                    </a:lnTo>
                    <a:lnTo>
                      <a:pt x="3822" y="1248"/>
                    </a:lnTo>
                    <a:lnTo>
                      <a:pt x="3686" y="1287"/>
                    </a:lnTo>
                    <a:lnTo>
                      <a:pt x="3530" y="1326"/>
                    </a:lnTo>
                    <a:lnTo>
                      <a:pt x="3393" y="1326"/>
                    </a:lnTo>
                    <a:lnTo>
                      <a:pt x="3237" y="1287"/>
                    </a:lnTo>
                    <a:lnTo>
                      <a:pt x="3101" y="1248"/>
                    </a:lnTo>
                    <a:lnTo>
                      <a:pt x="2984" y="1170"/>
                    </a:lnTo>
                    <a:lnTo>
                      <a:pt x="2867" y="1073"/>
                    </a:lnTo>
                    <a:lnTo>
                      <a:pt x="2769" y="956"/>
                    </a:lnTo>
                    <a:lnTo>
                      <a:pt x="2184" y="59"/>
                    </a:lnTo>
                    <a:lnTo>
                      <a:pt x="2165" y="39"/>
                    </a:lnTo>
                    <a:lnTo>
                      <a:pt x="2126" y="20"/>
                    </a:lnTo>
                    <a:lnTo>
                      <a:pt x="21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6490;p48"/>
              <p:cNvSpPr/>
              <p:nvPr/>
            </p:nvSpPr>
            <p:spPr>
              <a:xfrm>
                <a:off x="3921240" y="7952024"/>
                <a:ext cx="74991" cy="92127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3043" extrusionOk="0">
                    <a:moveTo>
                      <a:pt x="644" y="1"/>
                    </a:moveTo>
                    <a:lnTo>
                      <a:pt x="585" y="1054"/>
                    </a:lnTo>
                    <a:lnTo>
                      <a:pt x="585" y="1190"/>
                    </a:lnTo>
                    <a:lnTo>
                      <a:pt x="546" y="1327"/>
                    </a:lnTo>
                    <a:lnTo>
                      <a:pt x="488" y="1444"/>
                    </a:lnTo>
                    <a:lnTo>
                      <a:pt x="410" y="1561"/>
                    </a:lnTo>
                    <a:lnTo>
                      <a:pt x="332" y="1658"/>
                    </a:lnTo>
                    <a:lnTo>
                      <a:pt x="234" y="1756"/>
                    </a:lnTo>
                    <a:lnTo>
                      <a:pt x="137" y="1834"/>
                    </a:lnTo>
                    <a:lnTo>
                      <a:pt x="20" y="1892"/>
                    </a:lnTo>
                    <a:lnTo>
                      <a:pt x="0" y="1970"/>
                    </a:lnTo>
                    <a:lnTo>
                      <a:pt x="78" y="2145"/>
                    </a:lnTo>
                    <a:lnTo>
                      <a:pt x="195" y="2321"/>
                    </a:lnTo>
                    <a:lnTo>
                      <a:pt x="351" y="2535"/>
                    </a:lnTo>
                    <a:lnTo>
                      <a:pt x="566" y="2730"/>
                    </a:lnTo>
                    <a:lnTo>
                      <a:pt x="683" y="2828"/>
                    </a:lnTo>
                    <a:lnTo>
                      <a:pt x="800" y="2906"/>
                    </a:lnTo>
                    <a:lnTo>
                      <a:pt x="936" y="2964"/>
                    </a:lnTo>
                    <a:lnTo>
                      <a:pt x="1092" y="3023"/>
                    </a:lnTo>
                    <a:lnTo>
                      <a:pt x="1248" y="3042"/>
                    </a:lnTo>
                    <a:lnTo>
                      <a:pt x="1424" y="3042"/>
                    </a:lnTo>
                    <a:lnTo>
                      <a:pt x="1580" y="3003"/>
                    </a:lnTo>
                    <a:lnTo>
                      <a:pt x="1736" y="2945"/>
                    </a:lnTo>
                    <a:lnTo>
                      <a:pt x="1853" y="2847"/>
                    </a:lnTo>
                    <a:lnTo>
                      <a:pt x="1970" y="2730"/>
                    </a:lnTo>
                    <a:lnTo>
                      <a:pt x="2067" y="2594"/>
                    </a:lnTo>
                    <a:lnTo>
                      <a:pt x="2165" y="2438"/>
                    </a:lnTo>
                    <a:lnTo>
                      <a:pt x="2243" y="2282"/>
                    </a:lnTo>
                    <a:lnTo>
                      <a:pt x="2301" y="2106"/>
                    </a:lnTo>
                    <a:lnTo>
                      <a:pt x="2379" y="1795"/>
                    </a:lnTo>
                    <a:lnTo>
                      <a:pt x="2438" y="1502"/>
                    </a:lnTo>
                    <a:lnTo>
                      <a:pt x="2477" y="1249"/>
                    </a:lnTo>
                    <a:lnTo>
                      <a:pt x="2438" y="1210"/>
                    </a:lnTo>
                    <a:lnTo>
                      <a:pt x="2282" y="1268"/>
                    </a:lnTo>
                    <a:lnTo>
                      <a:pt x="2106" y="1307"/>
                    </a:lnTo>
                    <a:lnTo>
                      <a:pt x="1950" y="1307"/>
                    </a:lnTo>
                    <a:lnTo>
                      <a:pt x="1775" y="1268"/>
                    </a:lnTo>
                    <a:lnTo>
                      <a:pt x="1619" y="1210"/>
                    </a:lnTo>
                    <a:lnTo>
                      <a:pt x="1463" y="1132"/>
                    </a:lnTo>
                    <a:lnTo>
                      <a:pt x="1346" y="1015"/>
                    </a:lnTo>
                    <a:lnTo>
                      <a:pt x="1229" y="878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16491;p48"/>
              <p:cNvSpPr/>
              <p:nvPr/>
            </p:nvSpPr>
            <p:spPr>
              <a:xfrm>
                <a:off x="4120749" y="7785575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3823" y="0"/>
                    </a:moveTo>
                    <a:lnTo>
                      <a:pt x="3511" y="39"/>
                    </a:lnTo>
                    <a:lnTo>
                      <a:pt x="3199" y="78"/>
                    </a:lnTo>
                    <a:lnTo>
                      <a:pt x="2867" y="156"/>
                    </a:lnTo>
                    <a:lnTo>
                      <a:pt x="2536" y="234"/>
                    </a:lnTo>
                    <a:lnTo>
                      <a:pt x="2224" y="332"/>
                    </a:lnTo>
                    <a:lnTo>
                      <a:pt x="1931" y="449"/>
                    </a:lnTo>
                    <a:lnTo>
                      <a:pt x="1639" y="566"/>
                    </a:lnTo>
                    <a:lnTo>
                      <a:pt x="1385" y="702"/>
                    </a:lnTo>
                    <a:lnTo>
                      <a:pt x="1132" y="839"/>
                    </a:lnTo>
                    <a:lnTo>
                      <a:pt x="898" y="975"/>
                    </a:lnTo>
                    <a:lnTo>
                      <a:pt x="703" y="1131"/>
                    </a:lnTo>
                    <a:lnTo>
                      <a:pt x="527" y="1306"/>
                    </a:lnTo>
                    <a:lnTo>
                      <a:pt x="371" y="1462"/>
                    </a:lnTo>
                    <a:lnTo>
                      <a:pt x="235" y="1638"/>
                    </a:lnTo>
                    <a:lnTo>
                      <a:pt x="137" y="1794"/>
                    </a:lnTo>
                    <a:lnTo>
                      <a:pt x="59" y="1969"/>
                    </a:lnTo>
                    <a:lnTo>
                      <a:pt x="1" y="2145"/>
                    </a:lnTo>
                    <a:lnTo>
                      <a:pt x="1" y="2301"/>
                    </a:lnTo>
                    <a:lnTo>
                      <a:pt x="20" y="2476"/>
                    </a:lnTo>
                    <a:lnTo>
                      <a:pt x="79" y="2632"/>
                    </a:lnTo>
                    <a:lnTo>
                      <a:pt x="157" y="2769"/>
                    </a:lnTo>
                    <a:lnTo>
                      <a:pt x="274" y="2905"/>
                    </a:lnTo>
                    <a:lnTo>
                      <a:pt x="410" y="3022"/>
                    </a:lnTo>
                    <a:lnTo>
                      <a:pt x="586" y="3139"/>
                    </a:lnTo>
                    <a:lnTo>
                      <a:pt x="761" y="3237"/>
                    </a:lnTo>
                    <a:lnTo>
                      <a:pt x="976" y="3315"/>
                    </a:lnTo>
                    <a:lnTo>
                      <a:pt x="1210" y="3373"/>
                    </a:lnTo>
                    <a:lnTo>
                      <a:pt x="1463" y="3432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302" y="3490"/>
                    </a:lnTo>
                    <a:lnTo>
                      <a:pt x="2614" y="3471"/>
                    </a:lnTo>
                    <a:lnTo>
                      <a:pt x="2926" y="3432"/>
                    </a:lnTo>
                    <a:lnTo>
                      <a:pt x="3257" y="3393"/>
                    </a:lnTo>
                    <a:lnTo>
                      <a:pt x="3589" y="3315"/>
                    </a:lnTo>
                    <a:lnTo>
                      <a:pt x="3920" y="3237"/>
                    </a:lnTo>
                    <a:lnTo>
                      <a:pt x="4232" y="3139"/>
                    </a:lnTo>
                    <a:lnTo>
                      <a:pt x="4524" y="3022"/>
                    </a:lnTo>
                    <a:lnTo>
                      <a:pt x="4797" y="2905"/>
                    </a:lnTo>
                    <a:lnTo>
                      <a:pt x="5070" y="2788"/>
                    </a:lnTo>
                    <a:lnTo>
                      <a:pt x="5324" y="2632"/>
                    </a:lnTo>
                    <a:lnTo>
                      <a:pt x="5538" y="2496"/>
                    </a:lnTo>
                    <a:lnTo>
                      <a:pt x="5753" y="2340"/>
                    </a:lnTo>
                    <a:lnTo>
                      <a:pt x="5928" y="2184"/>
                    </a:lnTo>
                    <a:lnTo>
                      <a:pt x="6084" y="2008"/>
                    </a:lnTo>
                    <a:lnTo>
                      <a:pt x="6221" y="1852"/>
                    </a:lnTo>
                    <a:lnTo>
                      <a:pt x="6318" y="1677"/>
                    </a:lnTo>
                    <a:lnTo>
                      <a:pt x="6396" y="1501"/>
                    </a:lnTo>
                    <a:lnTo>
                      <a:pt x="6435" y="1345"/>
                    </a:lnTo>
                    <a:lnTo>
                      <a:pt x="6455" y="1170"/>
                    </a:lnTo>
                    <a:lnTo>
                      <a:pt x="6435" y="995"/>
                    </a:lnTo>
                    <a:lnTo>
                      <a:pt x="6377" y="839"/>
                    </a:lnTo>
                    <a:lnTo>
                      <a:pt x="6299" y="702"/>
                    </a:lnTo>
                    <a:lnTo>
                      <a:pt x="6182" y="566"/>
                    </a:lnTo>
                    <a:lnTo>
                      <a:pt x="6045" y="449"/>
                    </a:lnTo>
                    <a:lnTo>
                      <a:pt x="5870" y="332"/>
                    </a:lnTo>
                    <a:lnTo>
                      <a:pt x="5675" y="234"/>
                    </a:lnTo>
                    <a:lnTo>
                      <a:pt x="5460" y="156"/>
                    </a:lnTo>
                    <a:lnTo>
                      <a:pt x="5226" y="98"/>
                    </a:lnTo>
                    <a:lnTo>
                      <a:pt x="4992" y="39"/>
                    </a:lnTo>
                    <a:lnTo>
                      <a:pt x="4719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16492;p48"/>
              <p:cNvSpPr/>
              <p:nvPr/>
            </p:nvSpPr>
            <p:spPr>
              <a:xfrm>
                <a:off x="3522768" y="7930196"/>
                <a:ext cx="195425" cy="10569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3491" extrusionOk="0">
                    <a:moveTo>
                      <a:pt x="4135" y="0"/>
                    </a:moveTo>
                    <a:lnTo>
                      <a:pt x="3823" y="20"/>
                    </a:lnTo>
                    <a:lnTo>
                      <a:pt x="3511" y="59"/>
                    </a:lnTo>
                    <a:lnTo>
                      <a:pt x="3199" y="98"/>
                    </a:lnTo>
                    <a:lnTo>
                      <a:pt x="2867" y="176"/>
                    </a:lnTo>
                    <a:lnTo>
                      <a:pt x="2536" y="254"/>
                    </a:lnTo>
                    <a:lnTo>
                      <a:pt x="2224" y="351"/>
                    </a:lnTo>
                    <a:lnTo>
                      <a:pt x="1931" y="449"/>
                    </a:lnTo>
                    <a:lnTo>
                      <a:pt x="1639" y="585"/>
                    </a:lnTo>
                    <a:lnTo>
                      <a:pt x="1385" y="702"/>
                    </a:lnTo>
                    <a:lnTo>
                      <a:pt x="1132" y="858"/>
                    </a:lnTo>
                    <a:lnTo>
                      <a:pt x="898" y="995"/>
                    </a:lnTo>
                    <a:lnTo>
                      <a:pt x="703" y="1151"/>
                    </a:lnTo>
                    <a:lnTo>
                      <a:pt x="527" y="1307"/>
                    </a:lnTo>
                    <a:lnTo>
                      <a:pt x="371" y="1482"/>
                    </a:lnTo>
                    <a:lnTo>
                      <a:pt x="235" y="1638"/>
                    </a:lnTo>
                    <a:lnTo>
                      <a:pt x="137" y="1814"/>
                    </a:lnTo>
                    <a:lnTo>
                      <a:pt x="59" y="1989"/>
                    </a:lnTo>
                    <a:lnTo>
                      <a:pt x="1" y="2145"/>
                    </a:lnTo>
                    <a:lnTo>
                      <a:pt x="1" y="2321"/>
                    </a:lnTo>
                    <a:lnTo>
                      <a:pt x="20" y="2496"/>
                    </a:lnTo>
                    <a:lnTo>
                      <a:pt x="79" y="2652"/>
                    </a:lnTo>
                    <a:lnTo>
                      <a:pt x="157" y="2788"/>
                    </a:lnTo>
                    <a:lnTo>
                      <a:pt x="274" y="2925"/>
                    </a:lnTo>
                    <a:lnTo>
                      <a:pt x="410" y="3042"/>
                    </a:lnTo>
                    <a:lnTo>
                      <a:pt x="586" y="3159"/>
                    </a:lnTo>
                    <a:lnTo>
                      <a:pt x="761" y="3256"/>
                    </a:lnTo>
                    <a:lnTo>
                      <a:pt x="976" y="3334"/>
                    </a:lnTo>
                    <a:lnTo>
                      <a:pt x="1210" y="3393"/>
                    </a:lnTo>
                    <a:lnTo>
                      <a:pt x="1463" y="3451"/>
                    </a:lnTo>
                    <a:lnTo>
                      <a:pt x="1736" y="3471"/>
                    </a:lnTo>
                    <a:lnTo>
                      <a:pt x="2009" y="3490"/>
                    </a:lnTo>
                    <a:lnTo>
                      <a:pt x="2614" y="3490"/>
                    </a:lnTo>
                    <a:lnTo>
                      <a:pt x="2926" y="3451"/>
                    </a:lnTo>
                    <a:lnTo>
                      <a:pt x="3257" y="3393"/>
                    </a:lnTo>
                    <a:lnTo>
                      <a:pt x="3589" y="3334"/>
                    </a:lnTo>
                    <a:lnTo>
                      <a:pt x="3920" y="3256"/>
                    </a:lnTo>
                    <a:lnTo>
                      <a:pt x="4232" y="3159"/>
                    </a:lnTo>
                    <a:lnTo>
                      <a:pt x="4525" y="3042"/>
                    </a:lnTo>
                    <a:lnTo>
                      <a:pt x="4798" y="2925"/>
                    </a:lnTo>
                    <a:lnTo>
                      <a:pt x="5071" y="2788"/>
                    </a:lnTo>
                    <a:lnTo>
                      <a:pt x="5324" y="2652"/>
                    </a:lnTo>
                    <a:lnTo>
                      <a:pt x="5538" y="2516"/>
                    </a:lnTo>
                    <a:lnTo>
                      <a:pt x="5753" y="2360"/>
                    </a:lnTo>
                    <a:lnTo>
                      <a:pt x="5928" y="2184"/>
                    </a:lnTo>
                    <a:lnTo>
                      <a:pt x="6084" y="2028"/>
                    </a:lnTo>
                    <a:lnTo>
                      <a:pt x="6221" y="1853"/>
                    </a:lnTo>
                    <a:lnTo>
                      <a:pt x="6318" y="1697"/>
                    </a:lnTo>
                    <a:lnTo>
                      <a:pt x="6396" y="1521"/>
                    </a:lnTo>
                    <a:lnTo>
                      <a:pt x="6435" y="1346"/>
                    </a:lnTo>
                    <a:lnTo>
                      <a:pt x="6455" y="1190"/>
                    </a:lnTo>
                    <a:lnTo>
                      <a:pt x="6435" y="1014"/>
                    </a:lnTo>
                    <a:lnTo>
                      <a:pt x="6377" y="858"/>
                    </a:lnTo>
                    <a:lnTo>
                      <a:pt x="6299" y="722"/>
                    </a:lnTo>
                    <a:lnTo>
                      <a:pt x="6182" y="585"/>
                    </a:lnTo>
                    <a:lnTo>
                      <a:pt x="6045" y="449"/>
                    </a:lnTo>
                    <a:lnTo>
                      <a:pt x="5870" y="351"/>
                    </a:lnTo>
                    <a:lnTo>
                      <a:pt x="5675" y="254"/>
                    </a:lnTo>
                    <a:lnTo>
                      <a:pt x="5461" y="176"/>
                    </a:lnTo>
                    <a:lnTo>
                      <a:pt x="5227" y="117"/>
                    </a:lnTo>
                    <a:lnTo>
                      <a:pt x="4993" y="59"/>
                    </a:lnTo>
                    <a:lnTo>
                      <a:pt x="4720" y="20"/>
                    </a:lnTo>
                    <a:lnTo>
                      <a:pt x="4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6493;p48"/>
              <p:cNvSpPr/>
              <p:nvPr/>
            </p:nvSpPr>
            <p:spPr>
              <a:xfrm>
                <a:off x="3585951" y="7858748"/>
                <a:ext cx="144048" cy="54344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1795" extrusionOk="0">
                    <a:moveTo>
                      <a:pt x="2477" y="1"/>
                    </a:moveTo>
                    <a:lnTo>
                      <a:pt x="2165" y="20"/>
                    </a:lnTo>
                    <a:lnTo>
                      <a:pt x="1814" y="79"/>
                    </a:lnTo>
                    <a:lnTo>
                      <a:pt x="1482" y="176"/>
                    </a:lnTo>
                    <a:lnTo>
                      <a:pt x="1170" y="313"/>
                    </a:lnTo>
                    <a:lnTo>
                      <a:pt x="878" y="488"/>
                    </a:lnTo>
                    <a:lnTo>
                      <a:pt x="624" y="683"/>
                    </a:lnTo>
                    <a:lnTo>
                      <a:pt x="390" y="917"/>
                    </a:lnTo>
                    <a:lnTo>
                      <a:pt x="176" y="1171"/>
                    </a:lnTo>
                    <a:lnTo>
                      <a:pt x="20" y="1463"/>
                    </a:lnTo>
                    <a:lnTo>
                      <a:pt x="0" y="1541"/>
                    </a:lnTo>
                    <a:lnTo>
                      <a:pt x="0" y="1639"/>
                    </a:lnTo>
                    <a:lnTo>
                      <a:pt x="59" y="1717"/>
                    </a:lnTo>
                    <a:lnTo>
                      <a:pt x="117" y="1775"/>
                    </a:lnTo>
                    <a:lnTo>
                      <a:pt x="176" y="1795"/>
                    </a:lnTo>
                    <a:lnTo>
                      <a:pt x="293" y="1795"/>
                    </a:lnTo>
                    <a:lnTo>
                      <a:pt x="351" y="1775"/>
                    </a:lnTo>
                    <a:lnTo>
                      <a:pt x="410" y="1717"/>
                    </a:lnTo>
                    <a:lnTo>
                      <a:pt x="449" y="1678"/>
                    </a:lnTo>
                    <a:lnTo>
                      <a:pt x="585" y="1444"/>
                    </a:lnTo>
                    <a:lnTo>
                      <a:pt x="741" y="1229"/>
                    </a:lnTo>
                    <a:lnTo>
                      <a:pt x="936" y="1034"/>
                    </a:lnTo>
                    <a:lnTo>
                      <a:pt x="1151" y="878"/>
                    </a:lnTo>
                    <a:lnTo>
                      <a:pt x="1404" y="742"/>
                    </a:lnTo>
                    <a:lnTo>
                      <a:pt x="1658" y="625"/>
                    </a:lnTo>
                    <a:lnTo>
                      <a:pt x="1931" y="547"/>
                    </a:lnTo>
                    <a:lnTo>
                      <a:pt x="2223" y="488"/>
                    </a:lnTo>
                    <a:lnTo>
                      <a:pt x="2496" y="469"/>
                    </a:lnTo>
                    <a:lnTo>
                      <a:pt x="2769" y="469"/>
                    </a:lnTo>
                    <a:lnTo>
                      <a:pt x="3042" y="508"/>
                    </a:lnTo>
                    <a:lnTo>
                      <a:pt x="3315" y="566"/>
                    </a:lnTo>
                    <a:lnTo>
                      <a:pt x="3588" y="644"/>
                    </a:lnTo>
                    <a:lnTo>
                      <a:pt x="3861" y="742"/>
                    </a:lnTo>
                    <a:lnTo>
                      <a:pt x="4134" y="878"/>
                    </a:lnTo>
                    <a:lnTo>
                      <a:pt x="4407" y="1034"/>
                    </a:lnTo>
                    <a:lnTo>
                      <a:pt x="4485" y="1054"/>
                    </a:lnTo>
                    <a:lnTo>
                      <a:pt x="4582" y="1054"/>
                    </a:lnTo>
                    <a:lnTo>
                      <a:pt x="4660" y="1015"/>
                    </a:lnTo>
                    <a:lnTo>
                      <a:pt x="4738" y="956"/>
                    </a:lnTo>
                    <a:lnTo>
                      <a:pt x="4758" y="859"/>
                    </a:lnTo>
                    <a:lnTo>
                      <a:pt x="4758" y="761"/>
                    </a:lnTo>
                    <a:lnTo>
                      <a:pt x="4719" y="683"/>
                    </a:lnTo>
                    <a:lnTo>
                      <a:pt x="4660" y="625"/>
                    </a:lnTo>
                    <a:lnTo>
                      <a:pt x="4348" y="449"/>
                    </a:lnTo>
                    <a:lnTo>
                      <a:pt x="4036" y="313"/>
                    </a:lnTo>
                    <a:lnTo>
                      <a:pt x="3724" y="176"/>
                    </a:lnTo>
                    <a:lnTo>
                      <a:pt x="3413" y="98"/>
                    </a:lnTo>
                    <a:lnTo>
                      <a:pt x="3101" y="40"/>
                    </a:lnTo>
                    <a:lnTo>
                      <a:pt x="27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16494;p48"/>
              <p:cNvSpPr/>
              <p:nvPr/>
            </p:nvSpPr>
            <p:spPr>
              <a:xfrm>
                <a:off x="4071159" y="7741889"/>
                <a:ext cx="142323" cy="63184"/>
              </a:xfrm>
              <a:custGeom>
                <a:avLst/>
                <a:gdLst/>
                <a:ahLst/>
                <a:cxnLst/>
                <a:rect l="l" t="t" r="r" b="b"/>
                <a:pathLst>
                  <a:path w="4701" h="2087" extrusionOk="0">
                    <a:moveTo>
                      <a:pt x="2750" y="0"/>
                    </a:moveTo>
                    <a:lnTo>
                      <a:pt x="2399" y="39"/>
                    </a:lnTo>
                    <a:lnTo>
                      <a:pt x="2068" y="137"/>
                    </a:lnTo>
                    <a:lnTo>
                      <a:pt x="1775" y="234"/>
                    </a:lnTo>
                    <a:lnTo>
                      <a:pt x="1483" y="371"/>
                    </a:lnTo>
                    <a:lnTo>
                      <a:pt x="1210" y="527"/>
                    </a:lnTo>
                    <a:lnTo>
                      <a:pt x="956" y="722"/>
                    </a:lnTo>
                    <a:lnTo>
                      <a:pt x="703" y="936"/>
                    </a:lnTo>
                    <a:lnTo>
                      <a:pt x="469" y="1170"/>
                    </a:lnTo>
                    <a:lnTo>
                      <a:pt x="235" y="1424"/>
                    </a:lnTo>
                    <a:lnTo>
                      <a:pt x="40" y="1716"/>
                    </a:lnTo>
                    <a:lnTo>
                      <a:pt x="1" y="1794"/>
                    </a:lnTo>
                    <a:lnTo>
                      <a:pt x="1" y="1892"/>
                    </a:lnTo>
                    <a:lnTo>
                      <a:pt x="40" y="1970"/>
                    </a:lnTo>
                    <a:lnTo>
                      <a:pt x="98" y="2048"/>
                    </a:lnTo>
                    <a:lnTo>
                      <a:pt x="176" y="2067"/>
                    </a:lnTo>
                    <a:lnTo>
                      <a:pt x="235" y="2087"/>
                    </a:lnTo>
                    <a:lnTo>
                      <a:pt x="293" y="2067"/>
                    </a:lnTo>
                    <a:lnTo>
                      <a:pt x="352" y="2048"/>
                    </a:lnTo>
                    <a:lnTo>
                      <a:pt x="391" y="2028"/>
                    </a:lnTo>
                    <a:lnTo>
                      <a:pt x="430" y="1970"/>
                    </a:lnTo>
                    <a:lnTo>
                      <a:pt x="625" y="1736"/>
                    </a:lnTo>
                    <a:lnTo>
                      <a:pt x="820" y="1502"/>
                    </a:lnTo>
                    <a:lnTo>
                      <a:pt x="1015" y="1287"/>
                    </a:lnTo>
                    <a:lnTo>
                      <a:pt x="1229" y="1112"/>
                    </a:lnTo>
                    <a:lnTo>
                      <a:pt x="1463" y="936"/>
                    </a:lnTo>
                    <a:lnTo>
                      <a:pt x="1697" y="800"/>
                    </a:lnTo>
                    <a:lnTo>
                      <a:pt x="1951" y="683"/>
                    </a:lnTo>
                    <a:lnTo>
                      <a:pt x="2204" y="585"/>
                    </a:lnTo>
                    <a:lnTo>
                      <a:pt x="2477" y="507"/>
                    </a:lnTo>
                    <a:lnTo>
                      <a:pt x="2770" y="488"/>
                    </a:lnTo>
                    <a:lnTo>
                      <a:pt x="3062" y="468"/>
                    </a:lnTo>
                    <a:lnTo>
                      <a:pt x="3335" y="507"/>
                    </a:lnTo>
                    <a:lnTo>
                      <a:pt x="3589" y="566"/>
                    </a:lnTo>
                    <a:lnTo>
                      <a:pt x="3862" y="663"/>
                    </a:lnTo>
                    <a:lnTo>
                      <a:pt x="4096" y="780"/>
                    </a:lnTo>
                    <a:lnTo>
                      <a:pt x="4310" y="936"/>
                    </a:lnTo>
                    <a:lnTo>
                      <a:pt x="4388" y="975"/>
                    </a:lnTo>
                    <a:lnTo>
                      <a:pt x="4486" y="975"/>
                    </a:lnTo>
                    <a:lnTo>
                      <a:pt x="4564" y="956"/>
                    </a:lnTo>
                    <a:lnTo>
                      <a:pt x="4642" y="897"/>
                    </a:lnTo>
                    <a:lnTo>
                      <a:pt x="4681" y="819"/>
                    </a:lnTo>
                    <a:lnTo>
                      <a:pt x="4700" y="722"/>
                    </a:lnTo>
                    <a:lnTo>
                      <a:pt x="4661" y="624"/>
                    </a:lnTo>
                    <a:lnTo>
                      <a:pt x="4603" y="566"/>
                    </a:lnTo>
                    <a:lnTo>
                      <a:pt x="4349" y="371"/>
                    </a:lnTo>
                    <a:lnTo>
                      <a:pt x="4057" y="234"/>
                    </a:lnTo>
                    <a:lnTo>
                      <a:pt x="3745" y="117"/>
                    </a:lnTo>
                    <a:lnTo>
                      <a:pt x="3413" y="39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16495;p48"/>
              <p:cNvSpPr/>
              <p:nvPr/>
            </p:nvSpPr>
            <p:spPr>
              <a:xfrm>
                <a:off x="4306119" y="7616159"/>
                <a:ext cx="269205" cy="269205"/>
              </a:xfrm>
              <a:custGeom>
                <a:avLst/>
                <a:gdLst/>
                <a:ahLst/>
                <a:cxnLst/>
                <a:rect l="l" t="t" r="r" b="b"/>
                <a:pathLst>
                  <a:path w="8892" h="8892" extrusionOk="0">
                    <a:moveTo>
                      <a:pt x="4446" y="0"/>
                    </a:moveTo>
                    <a:lnTo>
                      <a:pt x="2886" y="2886"/>
                    </a:lnTo>
                    <a:lnTo>
                      <a:pt x="0" y="4446"/>
                    </a:lnTo>
                    <a:lnTo>
                      <a:pt x="2886" y="6025"/>
                    </a:lnTo>
                    <a:lnTo>
                      <a:pt x="4446" y="8891"/>
                    </a:lnTo>
                    <a:lnTo>
                      <a:pt x="6025" y="6025"/>
                    </a:lnTo>
                    <a:lnTo>
                      <a:pt x="8892" y="4446"/>
                    </a:lnTo>
                    <a:lnTo>
                      <a:pt x="6025" y="2886"/>
                    </a:lnTo>
                    <a:lnTo>
                      <a:pt x="44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16496;p48"/>
              <p:cNvSpPr/>
              <p:nvPr/>
            </p:nvSpPr>
            <p:spPr>
              <a:xfrm>
                <a:off x="3421258" y="8179294"/>
                <a:ext cx="197181" cy="197787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33" extrusionOk="0">
                    <a:moveTo>
                      <a:pt x="3256" y="1"/>
                    </a:moveTo>
                    <a:lnTo>
                      <a:pt x="2106" y="2106"/>
                    </a:lnTo>
                    <a:lnTo>
                      <a:pt x="0" y="3257"/>
                    </a:lnTo>
                    <a:lnTo>
                      <a:pt x="2106" y="4427"/>
                    </a:lnTo>
                    <a:lnTo>
                      <a:pt x="3256" y="6533"/>
                    </a:lnTo>
                    <a:lnTo>
                      <a:pt x="4407" y="4427"/>
                    </a:lnTo>
                    <a:lnTo>
                      <a:pt x="6513" y="3257"/>
                    </a:lnTo>
                    <a:lnTo>
                      <a:pt x="4407" y="2106"/>
                    </a:lnTo>
                    <a:lnTo>
                      <a:pt x="32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F58B40-5659-CC08-5FBA-E49D77F85B17}"/>
              </a:ext>
            </a:extLst>
          </p:cNvPr>
          <p:cNvGrpSpPr/>
          <p:nvPr/>
        </p:nvGrpSpPr>
        <p:grpSpPr>
          <a:xfrm>
            <a:off x="1658156" y="4113956"/>
            <a:ext cx="10007383" cy="2627165"/>
            <a:chOff x="916162" y="2056985"/>
            <a:chExt cx="7086520" cy="2326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Google Shape;1087;p45">
                  <a:extLst>
                    <a:ext uri="{FF2B5EF4-FFF2-40B4-BE49-F238E27FC236}">
                      <a16:creationId xmlns:a16="http://schemas.microsoft.com/office/drawing/2014/main" id="{21A5D63F-3045-64C0-28FC-5558B06AC1D0}"/>
                    </a:ext>
                  </a:extLst>
                </p:cNvPr>
                <p:cNvSpPr/>
                <p:nvPr/>
              </p:nvSpPr>
              <p:spPr>
                <a:xfrm>
                  <a:off x="1084443" y="2688204"/>
                  <a:ext cx="6918239" cy="1695420"/>
                </a:xfrm>
                <a:prstGeom prst="roundRect">
                  <a:avLst>
                    <a:gd name="adj" fmla="val 2436"/>
                  </a:avLst>
                </a:prstGeom>
                <a:solidFill>
                  <a:srgbClr val="FFFFFF"/>
                </a:solidFill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just" defTabSz="1219170">
                    <a:defRPr/>
                  </a:pPr>
                  <a:r>
                    <a:rPr lang="en-US" sz="3200" ker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rPr>
                    <a:t>Tương tự số tự nhiên, phép cộng phân số cũng có tính chất </a:t>
                  </a:r>
                  <a:r>
                    <a:rPr lang="en-US" sz="3200" kern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rPr>
                    <a:t>kết hợp. </a:t>
                  </a:r>
                  <a:endParaRPr lang="en-US" sz="32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</a:endParaRPr>
                </a:p>
                <a:p>
                  <a:pPr algn="just">
                    <a:defRPr/>
                  </a:pPr>
                  <a:r>
                    <a:rPr lang="en-US" sz="320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rPr>
                    <a:t>		Chẳng hạn: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)</a:t>
                  </a:r>
                  <a:r>
                    <a:rPr lang="en-US" sz="3200" b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3200" b="1"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endParaRPr lang="en-US" sz="3200"/>
                </a:p>
                <a:p>
                  <a:pPr algn="just">
                    <a:buClrTx/>
                    <a:defRPr/>
                  </a:pPr>
                  <a:endPara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Google Shape;1087;p45">
                  <a:extLst>
                    <a:ext uri="{FF2B5EF4-FFF2-40B4-BE49-F238E27FC236}">
                      <a16:creationId xmlns:a16="http://schemas.microsoft.com/office/drawing/2014/main" id="{21A5D63F-3045-64C0-28FC-5558B06AC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443" y="2688204"/>
                  <a:ext cx="6918239" cy="1695420"/>
                </a:xfrm>
                <a:prstGeom prst="roundRect">
                  <a:avLst>
                    <a:gd name="adj" fmla="val 2436"/>
                  </a:avLst>
                </a:prstGeom>
                <a:blipFill>
                  <a:blip r:embed="rId7"/>
                  <a:stretch>
                    <a:fillRect l="-1123" t="-13694" r="-1123"/>
                  </a:stretch>
                </a:blipFill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Google Shape;1088;p45">
              <a:extLst>
                <a:ext uri="{FF2B5EF4-FFF2-40B4-BE49-F238E27FC236}">
                  <a16:creationId xmlns:a16="http://schemas.microsoft.com/office/drawing/2014/main" id="{341CD1BB-2679-BEA4-C471-F857524C7177}"/>
                </a:ext>
              </a:extLst>
            </p:cNvPr>
            <p:cNvSpPr/>
            <p:nvPr/>
          </p:nvSpPr>
          <p:spPr>
            <a:xfrm>
              <a:off x="916162" y="2056985"/>
              <a:ext cx="2384491" cy="512809"/>
            </a:xfrm>
            <a:prstGeom prst="roundRect">
              <a:avLst>
                <a:gd name="adj" fmla="val 50000"/>
              </a:avLst>
            </a:prstGeom>
            <a:solidFill>
              <a:srgbClr val="F47A6E"/>
            </a:solidFill>
            <a:ln w="19050" cap="flat" cmpd="sng">
              <a:solidFill>
                <a:srgbClr val="2B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defRPr/>
              </a:pPr>
              <a:r>
                <a:rPr lang="vi-VN" sz="3733" kern="0">
                  <a:solidFill>
                    <a:srgbClr val="2B2B2B"/>
                  </a:solidFill>
                  <a:latin typeface="Times New Roman" panose="02020603050405020304" pitchFamily="18" charset="0"/>
                </a:rPr>
                <a:t>Ghi nhớ</a:t>
              </a:r>
              <a:endParaRPr sz="3733" kern="0">
                <a:solidFill>
                  <a:srgbClr val="2B2B2B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4851" y="2855406"/>
                <a:ext cx="2300630" cy="901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+(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51" y="2855406"/>
                <a:ext cx="2300630" cy="901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4" grpId="0"/>
      <p:bldP spid="20" grpId="0"/>
      <p:bldP spid="4" grpId="0" animBg="1"/>
      <p:bldP spid="5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830529" y="603433"/>
                <a:ext cx="3956580" cy="1181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  <m:f>
                      <m:fPr>
                        <m:ctrlPr>
                          <a:rPr lang="vi-VN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3733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33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73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733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733" b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733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9" y="603433"/>
                <a:ext cx="3956580" cy="1181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4DF1BD-124B-3AB0-8F87-25BE502A4727}"/>
              </a:ext>
            </a:extLst>
          </p:cNvPr>
          <p:cNvSpPr txBox="1"/>
          <p:nvPr/>
        </p:nvSpPr>
        <p:spPr>
          <a:xfrm>
            <a:off x="1104543" y="18658"/>
            <a:ext cx="6215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</a:t>
            </a:r>
            <a:r>
              <a:rPr lang="en-US" sz="3200" b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Tính bằng cách thuận tiện</a:t>
            </a:r>
            <a:endParaRPr lang="vi-VN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926887" y="2096368"/>
                <a:ext cx="4191213" cy="3875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b="1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4000" b="1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600" b="1" smtClean="0">
                  <a:solidFill>
                    <a:srgbClr val="FF0000"/>
                  </a:solidFill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36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87" y="2096368"/>
                <a:ext cx="4191213" cy="3875741"/>
              </a:xfrm>
              <a:prstGeom prst="rect">
                <a:avLst/>
              </a:prstGeom>
              <a:blipFill>
                <a:blip r:embed="rId4"/>
                <a:stretch>
                  <a:fillRect l="-5087" b="-4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5118100" y="800101"/>
            <a:ext cx="431800" cy="3496996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33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36284" y="749338"/>
                <a:ext cx="3050450" cy="88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sz="360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b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284" y="749338"/>
                <a:ext cx="3050450" cy="889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/>
              <p:nvPr/>
            </p:nvSpPr>
            <p:spPr>
              <a:xfrm>
                <a:off x="7213706" y="1785167"/>
                <a:ext cx="4191213" cy="386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vi-VN" sz="4000" b="1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lang="en-US" sz="40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4000" b="1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36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en-US" sz="3600" b="1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81947B-7FA4-726E-7A53-9FEA76C3F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06" y="1785167"/>
                <a:ext cx="4191213" cy="3860031"/>
              </a:xfrm>
              <a:prstGeom prst="rect">
                <a:avLst/>
              </a:prstGeom>
              <a:blipFill>
                <a:blip r:embed="rId6"/>
                <a:stretch>
                  <a:fillRect l="-5087" b="-4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90" y="605641"/>
            <a:ext cx="10782795" cy="50707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84416" y="3348842"/>
            <a:ext cx="5332020" cy="10450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434442" y="3348842"/>
            <a:ext cx="2232561" cy="10450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18219" y="3348842"/>
            <a:ext cx="2507673" cy="950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25143" y="3348842"/>
            <a:ext cx="5207329" cy="950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4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4850" y="418117"/>
                <a:ext cx="10588583" cy="1786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smtClean="0">
                    <a:solidFill>
                      <a:srgbClr val="0070C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200" b="1" smtClean="0">
                    <a:solidFill>
                      <a:srgbClr val="0070C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Bài 4: </a:t>
                </a:r>
                <a:r>
                  <a:rPr lang="en-US" sz="32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Lớp 4A dọn vệ sinh một đoạn đường, tổ Một dọn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2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đoạn đường, </a:t>
                </a:r>
                <a:r>
                  <a:rPr lang="en-US" sz="32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tổ </a:t>
                </a:r>
                <a:r>
                  <a:rPr lang="en-US" sz="32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hai </a:t>
                </a:r>
                <a:r>
                  <a:rPr lang="en-US" sz="32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dọn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đoạn đường</a:t>
                </a:r>
                <a:r>
                  <a:rPr lang="en-US" sz="3200" b="1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. Hỏi cả hai tổ dọn được bao nhiêu phần đoạn đường?</a:t>
                </a:r>
                <a:endParaRPr lang="en-US" sz="3200" b="1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8117"/>
                <a:ext cx="10588583" cy="1786643"/>
              </a:xfrm>
              <a:prstGeom prst="rect">
                <a:avLst/>
              </a:prstGeom>
              <a:blipFill>
                <a:blip r:embed="rId2"/>
                <a:stretch>
                  <a:fillRect l="-1497" t="-4778" b="-10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0901" y="2487890"/>
                <a:ext cx="10098832" cy="3578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67" b="1" smtClean="0">
                    <a:solidFill>
                      <a:srgbClr val="0070C0"/>
                    </a:solidFill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Bài giải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Cả hai </a:t>
                </a:r>
                <a:r>
                  <a:rPr lang="en-US" sz="32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tổ dọn được số phần đoạn đường là</a:t>
                </a:r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(đoạn đường)</a:t>
                </a:r>
                <a:endParaRPr lang="en-US" sz="320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latin typeface="Times New Roman" pitchFamily="18" charset="0"/>
                    <a:ea typeface="Cambria" panose="02040503050406030204" pitchFamily="18" charset="0"/>
                    <a:cs typeface="Times New Roman" pitchFamily="18" charset="0"/>
                  </a:rPr>
                  <a:t>đoạn đường</a:t>
                </a:r>
                <a:endParaRPr lang="en-US" sz="3200">
                  <a:latin typeface="Times New Roman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01" y="2487890"/>
                <a:ext cx="10098832" cy="357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8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159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68</cp:revision>
  <dcterms:created xsi:type="dcterms:W3CDTF">2023-04-02T08:58:01Z</dcterms:created>
  <dcterms:modified xsi:type="dcterms:W3CDTF">2024-04-09T04:37:42Z</dcterms:modified>
</cp:coreProperties>
</file>