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7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737" r:id="rId3"/>
    <p:sldMasterId id="2147483779" r:id="rId4"/>
    <p:sldMasterId id="2147483791" r:id="rId5"/>
    <p:sldMasterId id="2147483804" r:id="rId6"/>
    <p:sldMasterId id="2147483817" r:id="rId7"/>
    <p:sldMasterId id="2147483822" r:id="rId8"/>
  </p:sldMasterIdLst>
  <p:notesMasterIdLst>
    <p:notesMasterId r:id="rId29"/>
  </p:notesMasterIdLst>
  <p:sldIdLst>
    <p:sldId id="1582" r:id="rId9"/>
    <p:sldId id="296" r:id="rId10"/>
    <p:sldId id="273" r:id="rId11"/>
    <p:sldId id="274" r:id="rId12"/>
    <p:sldId id="275" r:id="rId13"/>
    <p:sldId id="1575" r:id="rId14"/>
    <p:sldId id="387" r:id="rId15"/>
    <p:sldId id="285" r:id="rId16"/>
    <p:sldId id="7684" r:id="rId17"/>
    <p:sldId id="7683" r:id="rId18"/>
    <p:sldId id="263" r:id="rId19"/>
    <p:sldId id="1600" r:id="rId20"/>
    <p:sldId id="7685" r:id="rId21"/>
    <p:sldId id="7686" r:id="rId22"/>
    <p:sldId id="7687" r:id="rId23"/>
    <p:sldId id="1585" r:id="rId24"/>
    <p:sldId id="7688" r:id="rId25"/>
    <p:sldId id="332" r:id="rId26"/>
    <p:sldId id="258" r:id="rId27"/>
    <p:sldId id="766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7F10C58-A999-4710-A8BE-F947278CC4BE}">
          <p14:sldIdLst>
            <p14:sldId id="1582"/>
            <p14:sldId id="296"/>
            <p14:sldId id="273"/>
            <p14:sldId id="274"/>
            <p14:sldId id="275"/>
            <p14:sldId id="1575"/>
            <p14:sldId id="387"/>
            <p14:sldId id="285"/>
            <p14:sldId id="7684"/>
            <p14:sldId id="7683"/>
            <p14:sldId id="263"/>
            <p14:sldId id="1600"/>
            <p14:sldId id="7685"/>
            <p14:sldId id="7686"/>
            <p14:sldId id="7687"/>
            <p14:sldId id="1585"/>
            <p14:sldId id="7688"/>
            <p14:sldId id="332"/>
            <p14:sldId id="258"/>
            <p14:sldId id="7661"/>
          </p14:sldIdLst>
        </p14:section>
        <p14:section name="Untitled Section" id="{18B50D7D-084A-40E4-9738-159A5B75918F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8" autoAdjust="0"/>
    <p:restoredTop sz="89376" autoAdjust="0"/>
  </p:normalViewPr>
  <p:slideViewPr>
    <p:cSldViewPr snapToGrid="0">
      <p:cViewPr varScale="1">
        <p:scale>
          <a:sx n="74" d="100"/>
          <a:sy n="74" d="100"/>
        </p:scale>
        <p:origin x="994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presProps" Target="presProp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0B8F17-9AC7-411D-8711-10652873E912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7F5163-9A51-4A41-ADCF-418CCF52B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685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7F5163-9A51-4A41-ADCF-418CCF52B2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716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678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942D26-515D-4DAA-8B15-40F9DE540A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34618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EB4BDB-835A-47B0-8230-C905277D72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92987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7F5163-9A51-4A41-ADCF-418CCF52B24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3012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7F5163-9A51-4A41-ADCF-418CCF52B24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514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6837353-30EB-4A48-80EB-173D804AEFBD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5789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3050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713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1B2A5-87C1-49BF-8FF5-6B6CA03A5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699F04-2EAA-4CC3-BAD4-3CFAC42A0C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DD40C6-0D42-4FE2-BFA8-C6AF56B3B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2B799-569D-4C8B-885B-119D26812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D4346-C742-446B-9CA6-92CD12E18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057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99C1A-142C-40A6-ABD7-9BAB6C445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C9BB7A-71CC-49EC-9345-BFA5E3F221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DB8AB6-FFD5-48A9-812D-9F6F9B081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148D9-2E89-45DE-811C-6B47AF18E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1288F-D9C4-405E-9337-0F2044064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670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DECEDD-EC09-4F03-BA66-946B3B6E05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C5420F-B58D-46E4-A02A-2C2974FCED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23A66-09BE-4BA3-AB59-C9C3BE077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5C5DDA-0C20-4A55-A8D0-E9596A210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E5E493-60E9-4AE5-8D60-1199FE847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100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2DDE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967" y="2016767"/>
            <a:ext cx="5780000" cy="30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Font typeface="Fredoka One"/>
              <a:buNone/>
              <a:defRPr sz="6667"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097280" y="5254752"/>
            <a:ext cx="6327600" cy="5976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unito SemiBold"/>
              <a:buNone/>
              <a:defRPr sz="2667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17307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93206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6"/>
          <p:cNvSpPr/>
          <p:nvPr/>
        </p:nvSpPr>
        <p:spPr>
          <a:xfrm rot="10800000" flipH="1">
            <a:off x="295120" y="818023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26"/>
          <p:cNvSpPr/>
          <p:nvPr/>
        </p:nvSpPr>
        <p:spPr>
          <a:xfrm rot="10800000" flipH="1">
            <a:off x="1110216" y="183995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26"/>
          <p:cNvSpPr/>
          <p:nvPr/>
        </p:nvSpPr>
        <p:spPr>
          <a:xfrm rot="10800000" flipH="1">
            <a:off x="491204" y="295684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26"/>
          <p:cNvSpPr/>
          <p:nvPr/>
        </p:nvSpPr>
        <p:spPr>
          <a:xfrm rot="10800000">
            <a:off x="11222312" y="818023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26"/>
          <p:cNvSpPr/>
          <p:nvPr/>
        </p:nvSpPr>
        <p:spPr>
          <a:xfrm rot="10800000">
            <a:off x="10556720" y="183995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26"/>
          <p:cNvSpPr/>
          <p:nvPr/>
        </p:nvSpPr>
        <p:spPr>
          <a:xfrm rot="10800000">
            <a:off x="11418396" y="295684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26"/>
          <p:cNvSpPr/>
          <p:nvPr/>
        </p:nvSpPr>
        <p:spPr>
          <a:xfrm flipH="1">
            <a:off x="11217512" y="5365595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26"/>
          <p:cNvSpPr/>
          <p:nvPr/>
        </p:nvSpPr>
        <p:spPr>
          <a:xfrm flipH="1">
            <a:off x="10551920" y="6143782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26"/>
          <p:cNvSpPr/>
          <p:nvPr/>
        </p:nvSpPr>
        <p:spPr>
          <a:xfrm flipH="1">
            <a:off x="11413596" y="6255531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26"/>
          <p:cNvSpPr/>
          <p:nvPr/>
        </p:nvSpPr>
        <p:spPr>
          <a:xfrm>
            <a:off x="290320" y="5365595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26"/>
          <p:cNvSpPr/>
          <p:nvPr/>
        </p:nvSpPr>
        <p:spPr>
          <a:xfrm>
            <a:off x="1105416" y="6143782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26"/>
          <p:cNvSpPr/>
          <p:nvPr/>
        </p:nvSpPr>
        <p:spPr>
          <a:xfrm>
            <a:off x="486404" y="6255531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61028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27"/>
          <p:cNvGrpSpPr/>
          <p:nvPr/>
        </p:nvGrpSpPr>
        <p:grpSpPr>
          <a:xfrm>
            <a:off x="8814043" y="-1668483"/>
            <a:ext cx="5071763" cy="4500585"/>
            <a:chOff x="6686732" y="-1175163"/>
            <a:chExt cx="3803822" cy="3375439"/>
          </a:xfrm>
        </p:grpSpPr>
        <p:sp>
          <p:nvSpPr>
            <p:cNvPr id="234" name="Google Shape;234;p27"/>
            <p:cNvSpPr/>
            <p:nvPr/>
          </p:nvSpPr>
          <p:spPr>
            <a:xfrm rot="-8822455">
              <a:off x="7239989" y="-382228"/>
              <a:ext cx="2849775" cy="1569504"/>
            </a:xfrm>
            <a:custGeom>
              <a:avLst/>
              <a:gdLst/>
              <a:ahLst/>
              <a:cxnLst/>
              <a:rect l="l" t="t" r="r" b="b"/>
              <a:pathLst>
                <a:path w="31798" h="17584" extrusionOk="0">
                  <a:moveTo>
                    <a:pt x="15940" y="1"/>
                  </a:moveTo>
                  <a:cubicBezTo>
                    <a:pt x="15833" y="1"/>
                    <a:pt x="15725" y="2"/>
                    <a:pt x="15617" y="4"/>
                  </a:cubicBezTo>
                  <a:cubicBezTo>
                    <a:pt x="6908" y="205"/>
                    <a:pt x="1" y="8090"/>
                    <a:pt x="221" y="17584"/>
                  </a:cubicBezTo>
                  <a:lnTo>
                    <a:pt x="2990" y="17526"/>
                  </a:lnTo>
                  <a:cubicBezTo>
                    <a:pt x="2817" y="9699"/>
                    <a:pt x="8518" y="3194"/>
                    <a:pt x="15684" y="3031"/>
                  </a:cubicBezTo>
                  <a:cubicBezTo>
                    <a:pt x="15775" y="3029"/>
                    <a:pt x="15867" y="3028"/>
                    <a:pt x="15958" y="3028"/>
                  </a:cubicBezTo>
                  <a:cubicBezTo>
                    <a:pt x="23012" y="3028"/>
                    <a:pt x="28849" y="9205"/>
                    <a:pt x="29019" y="16932"/>
                  </a:cubicBezTo>
                  <a:lnTo>
                    <a:pt x="31798" y="16865"/>
                  </a:lnTo>
                  <a:cubicBezTo>
                    <a:pt x="31580" y="7489"/>
                    <a:pt x="24504" y="1"/>
                    <a:pt x="15940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7"/>
            <p:cNvSpPr/>
            <p:nvPr/>
          </p:nvSpPr>
          <p:spPr>
            <a:xfrm rot="-8822455">
              <a:off x="6916939" y="-412062"/>
              <a:ext cx="3343408" cy="1849237"/>
            </a:xfrm>
            <a:custGeom>
              <a:avLst/>
              <a:gdLst/>
              <a:ahLst/>
              <a:cxnLst/>
              <a:rect l="l" t="t" r="r" b="b"/>
              <a:pathLst>
                <a:path w="37306" h="20718" extrusionOk="0">
                  <a:moveTo>
                    <a:pt x="18624" y="0"/>
                  </a:moveTo>
                  <a:cubicBezTo>
                    <a:pt x="18500" y="0"/>
                    <a:pt x="18375" y="2"/>
                    <a:pt x="18251" y="4"/>
                  </a:cubicBezTo>
                  <a:cubicBezTo>
                    <a:pt x="13288" y="119"/>
                    <a:pt x="8661" y="2332"/>
                    <a:pt x="5241" y="6251"/>
                  </a:cubicBezTo>
                  <a:cubicBezTo>
                    <a:pt x="1811" y="10160"/>
                    <a:pt x="0" y="15295"/>
                    <a:pt x="115" y="20717"/>
                  </a:cubicBezTo>
                  <a:lnTo>
                    <a:pt x="2893" y="20650"/>
                  </a:lnTo>
                  <a:cubicBezTo>
                    <a:pt x="2673" y="11137"/>
                    <a:pt x="9600" y="3233"/>
                    <a:pt x="18318" y="3032"/>
                  </a:cubicBezTo>
                  <a:cubicBezTo>
                    <a:pt x="18426" y="3029"/>
                    <a:pt x="18534" y="3028"/>
                    <a:pt x="18641" y="3028"/>
                  </a:cubicBezTo>
                  <a:cubicBezTo>
                    <a:pt x="27224" y="3028"/>
                    <a:pt x="34319" y="10536"/>
                    <a:pt x="34537" y="19931"/>
                  </a:cubicBezTo>
                  <a:lnTo>
                    <a:pt x="37306" y="19874"/>
                  </a:lnTo>
                  <a:cubicBezTo>
                    <a:pt x="37181" y="14451"/>
                    <a:pt x="35131" y="9403"/>
                    <a:pt x="31538" y="5647"/>
                  </a:cubicBezTo>
                  <a:cubicBezTo>
                    <a:pt x="28026" y="1995"/>
                    <a:pt x="23458" y="0"/>
                    <a:pt x="18624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7"/>
            <p:cNvSpPr/>
            <p:nvPr/>
          </p:nvSpPr>
          <p:spPr>
            <a:xfrm rot="-8822455">
              <a:off x="7560011" y="-357346"/>
              <a:ext cx="2349240" cy="1294144"/>
            </a:xfrm>
            <a:custGeom>
              <a:avLst/>
              <a:gdLst/>
              <a:ahLst/>
              <a:cxnLst/>
              <a:rect l="l" t="t" r="r" b="b"/>
              <a:pathLst>
                <a:path w="26213" h="14499" extrusionOk="0">
                  <a:moveTo>
                    <a:pt x="13151" y="0"/>
                  </a:moveTo>
                  <a:cubicBezTo>
                    <a:pt x="13060" y="0"/>
                    <a:pt x="12968" y="1"/>
                    <a:pt x="12876" y="3"/>
                  </a:cubicBezTo>
                  <a:cubicBezTo>
                    <a:pt x="5691" y="166"/>
                    <a:pt x="0" y="6671"/>
                    <a:pt x="182" y="14498"/>
                  </a:cubicBezTo>
                  <a:lnTo>
                    <a:pt x="2951" y="14431"/>
                  </a:lnTo>
                  <a:cubicBezTo>
                    <a:pt x="2817" y="8271"/>
                    <a:pt x="7291" y="3155"/>
                    <a:pt x="12943" y="3031"/>
                  </a:cubicBezTo>
                  <a:cubicBezTo>
                    <a:pt x="13019" y="3029"/>
                    <a:pt x="13094" y="3028"/>
                    <a:pt x="13169" y="3028"/>
                  </a:cubicBezTo>
                  <a:cubicBezTo>
                    <a:pt x="18711" y="3028"/>
                    <a:pt x="23292" y="7894"/>
                    <a:pt x="23434" y="13972"/>
                  </a:cubicBezTo>
                  <a:lnTo>
                    <a:pt x="26212" y="13904"/>
                  </a:lnTo>
                  <a:cubicBezTo>
                    <a:pt x="26032" y="6177"/>
                    <a:pt x="20204" y="0"/>
                    <a:pt x="13151" y="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7" name="Google Shape;237;p27"/>
          <p:cNvSpPr/>
          <p:nvPr/>
        </p:nvSpPr>
        <p:spPr>
          <a:xfrm rot="-1098394" flipH="1">
            <a:off x="235064" y="610491"/>
            <a:ext cx="785605" cy="757375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FCF3A8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27"/>
          <p:cNvSpPr/>
          <p:nvPr/>
        </p:nvSpPr>
        <p:spPr>
          <a:xfrm rot="-1098430" flipH="1">
            <a:off x="980457" y="215081"/>
            <a:ext cx="531927" cy="512800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27"/>
          <p:cNvSpPr/>
          <p:nvPr/>
        </p:nvSpPr>
        <p:spPr>
          <a:xfrm flipH="1">
            <a:off x="1222399" y="1002987"/>
            <a:ext cx="264000" cy="264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0" name="Google Shape;240;p27"/>
          <p:cNvSpPr/>
          <p:nvPr/>
        </p:nvSpPr>
        <p:spPr>
          <a:xfrm rot="9715800" flipH="1">
            <a:off x="11213645" y="6012667"/>
            <a:ext cx="662979" cy="639156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" name="Google Shape;241;p27"/>
          <p:cNvSpPr/>
          <p:nvPr/>
        </p:nvSpPr>
        <p:spPr>
          <a:xfrm rot="9715681" flipH="1">
            <a:off x="10582503" y="6227402"/>
            <a:ext cx="448896" cy="432765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C7E5F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27"/>
          <p:cNvSpPr/>
          <p:nvPr/>
        </p:nvSpPr>
        <p:spPr>
          <a:xfrm rot="9719309" flipH="1">
            <a:off x="10846748" y="5737999"/>
            <a:ext cx="222504" cy="222504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27"/>
          <p:cNvSpPr/>
          <p:nvPr/>
        </p:nvSpPr>
        <p:spPr>
          <a:xfrm rot="9715800" flipH="1">
            <a:off x="296379" y="5939501"/>
            <a:ext cx="662979" cy="639156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BCEBAC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27"/>
          <p:cNvSpPr/>
          <p:nvPr/>
        </p:nvSpPr>
        <p:spPr>
          <a:xfrm rot="9719309" flipH="1">
            <a:off x="1135165" y="6440299"/>
            <a:ext cx="222504" cy="222504"/>
          </a:xfrm>
          <a:prstGeom prst="ellipse">
            <a:avLst/>
          </a:prstGeom>
          <a:solidFill>
            <a:srgbClr val="C5596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437398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D833895-2EE1-A143-93B4-FD15908CC1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2105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020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51531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52209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6E507B-8EF9-5A45-A7A7-4819713C7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E58AFCA-29AA-3E4B-BD83-C832ABE5FD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A7D35DE-AD6B-B542-8541-668B1D7B9F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8775A51-30D3-6C44-AAC4-C87AB51CDF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2025/2/2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9A7E92-DECB-A340-99DA-0C90C0CAA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A7E75F-4E49-4240-AD66-D2883CC8B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21644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BC662-D342-4403-9479-E407EAFD0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214B1-FC7A-4917-AB3C-144B2D3FD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1E393C-2718-45EE-96CB-91AC696CF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398AC-9F5C-4A37-B04E-2B7CB32D6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D8EBA9-9E58-460F-B642-8B16733B1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3163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CF90D0-1BE0-BA48-82C9-0B8C07334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AD8CC1C-B463-4044-AEBB-947BD919B1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FBF10EF-16DE-6846-A06E-1693B38472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DF7A8B7-C4FE-F24E-911A-9E2EE2D150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373C3BC-AE42-F64B-B54F-3287AAC267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4F4B9F-4709-5A46-A9D4-4826E1DF62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2025/2/2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3F01BBE-5D47-2F4C-88B9-AA4087E49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C04F0B3-B19C-E346-8202-F4AC30ADB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422320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5E7FC6-267C-5A49-8512-8866F3773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6C64BA4-654E-DF4D-ADF5-131F2441D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2025/2/2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69057CD-4581-924E-B897-637418DF1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5642219-3993-924A-B4B1-A21D9CDEE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554833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47A491-F390-7E48-BBCE-24C00CF98F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2025/2/2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9BE830B-A946-BD45-B21F-C97EA38DA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EC00BC8-48BB-C744-9AF3-836A15D3F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759193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6283F0-E3FD-7E40-8A2A-5EA972AEF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116F400-E0F1-E040-9175-5D2DAA46E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87EBF29-02DB-4542-96F9-B1A8BC196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4C6A2D-0F64-4647-B185-CD17E13F3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2025/2/2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87D34-DF38-7C48-83AC-4F1FE249D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5ADA30-4C7A-E440-85B5-C8732AFD8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880378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54E4F6-5908-1543-B5C1-F9111C866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5F4A3AE-00F2-3642-BBBC-0C214EE4E3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A18793E-9DE3-A140-9325-95C18E3738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212BC96-BF1E-0A4D-8F8D-83D4AB90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2025/2/2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5146E36-2D93-DA46-AA31-6A8FED95A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A03EAD5-F86F-EF49-988B-48276EEE1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313505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F8176E-F5DF-774C-B355-0AA56F2A3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C685E8B-DA12-4949-BE60-1D3CAAC8D1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EE4766-0E24-7747-AAC2-C6FFA6C789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2025/2/2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E33624-D76D-7E40-9B73-0ED0268A1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A10EBED-4848-C244-A701-09F285118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012145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7A3F6CB-FE33-2F48-966E-2748F61617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BA0D72-302B-4A4D-97DB-EECD3E5D2B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6D65D0-3D99-F54A-B2DA-34F28AFF4D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2025/2/2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0B15F4-60EC-3F4E-B314-6E316015D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33209C-A96C-1F4B-8109-542B2E870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280913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CA496-940D-4F6C-8015-4E1DB9A50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7FD98-682A-4532-BB4D-5961374E5D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5364FE-8B49-40FB-BB41-FA9A416DA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53A12-C094-4DAD-A94C-2A02A3DF1951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CF184-45EE-43E0-AC25-F45B19CB0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95B17-4FB2-4D1E-98CB-BFCCED932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2E0C0-4DE7-48AA-B71E-3998E3990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0298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316E8-D369-4144-B301-7416DD4BFB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EC471E-0752-4551-AB64-1F790B296C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257D75-F2B2-46DD-A06C-3BC32E0BFB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1F9065-BF97-49D6-9D54-F6EBB69FA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470D04-E05B-4CA4-884C-DB843BCAD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3226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CC6BB-97D3-4255-B7E1-017F5D926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CE5E5-5282-4D69-975C-3597BA141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C55457-C0BC-482A-971B-45119F814C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032992-0697-430C-8051-1D2481744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E6479-B931-4084-8911-419EF8431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356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7F7B4-67B5-4535-AFC1-55B2A9BA5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E89AF1-6ABD-4308-AAE6-CE56F299B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CD7CC-68BA-4DB3-85C6-B04842288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A3BC0-8B0E-4A47-9816-294706EA8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B3E01-76EA-4069-9209-EC0CB6440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8094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7248C-A225-42CD-942F-B5162025E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07D4FC-C44D-4092-8920-A139EB642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DA002-6AAA-4983-A20D-4613E5A193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64DD3E-6EC2-4DAF-BFF1-06725D4B2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93CA01-B6E2-417F-AF2D-0FDE88F90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1125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FFD07-1E4C-4FFD-88A1-75E7763B9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FDD73-4249-4FE5-8371-3412A1C2B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6D1285-1161-4AA7-85C5-49183854AD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EB0C8D-09B2-4A55-8103-296BB2C7F7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FA73CA-A3F5-4546-BF01-E2C11F81A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93F0AE-775C-4C48-8994-F16CC69DE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4874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E119E-48EC-436F-98D5-2668D216A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79E86D-8349-47F0-9A28-AE3B2FC0F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A11436-4207-4DCD-BD51-41E992D59E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6604A0-B31A-4EB8-89A8-45BD72D58F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0C6FE0-258C-4862-B91F-BB91735356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6BE7F7-5494-4CB6-9476-DC97F636BA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436DB7-E8E8-4542-BCB1-85A626F40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43B4F5-4369-4977-A2A5-1C163FE12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9020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22FA0-2553-44B4-833B-A0195AD4E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D811B8-ECA4-4130-9237-DD73ED0F36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D35CBA-358B-46F7-9682-303257E4B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B94AA6-72CE-4B78-B1C0-D10CA67F6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9416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7CA045-4382-42C8-ABC4-9EEC9BE400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F1C7DB-4D6C-461A-A5A6-FD29FFEFC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5E812C-8BA6-411C-9E8F-0863F8BFE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125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87C20-B7B3-48B4-AB66-336791809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D0EE4A-8E41-4029-A728-E7FEDEA37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E89355-D6EC-4A28-A685-35ED08F0CD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0F6D83-5F12-4B2D-A2B0-5F9B729CEB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F2A512-4AB7-4345-93C5-745D9F115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49FED7-CA14-4433-9F30-D7B96EC1B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1553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C1E65-BA50-4684-B3E7-442EA36B2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A65D2E-6181-4684-BB59-42DAEFB3A4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3364C6-F8A3-4689-97D0-5510EB7298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67075A-014B-4F95-B0D5-68DF8CCF90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53E13F-9D71-4E2B-9B78-94B4F873D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3A5E93-3B64-4A46-BE03-CE6E635BB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9449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69AA8-10D1-457B-B137-1BAB66129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2BD320-1079-4537-82DB-D124337A09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BDB08B-4278-4C47-A120-35F435C367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58173-AF4D-4887-A2D2-FDF84E35C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8021BE-1D65-4600-B931-37C8C8A11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6414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FDB697-2710-4774-B700-0D4459F5CE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A6483A-9012-4C24-B624-DCE02FF85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940F5-5310-4A6F-BAE1-59A8354DD2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2F22E-B2D8-4DC7-A989-BC0018739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F4222B-FEE9-49CC-9BBE-DD5C6DC4C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8518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E969-3AFA-F3ED-73BA-75422E2DD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3155C8-84FC-AA72-C4C3-69FB96809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90A56-EA96-491B-DC39-98A01D2B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2/2/2025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F2799-2F90-E386-2C4E-C74CC805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59FC6-5598-7074-B841-27A0FB73D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72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36623-7D36-491D-9884-BF1BA978A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CAB0A-8E7E-429F-A888-115FBB8867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3B1719-92B4-42B8-B820-B36BAAF582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B52234-A555-44DA-85C9-B98D9EC3C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89D433-55A4-47E9-8EAF-ED3A5CFDC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F74D62-4248-45EA-97E5-D8DE8E1C9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1534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92FB-F7CC-F2D4-8200-10F0A44D5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D54E0-F608-12A0-C294-AF0A01103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2A400-B402-802B-686B-710221180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2/2/2025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2A6B5-376B-AE45-DE71-2F17EBC73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49AC6-4D43-566A-0ECE-99E196D5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8543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77F90-4D7D-79BE-A7FC-E5525DB91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CE39B-A7CE-ACDE-9A60-5FC92DCE5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810FE-6F99-9CDA-4708-5D0B5C0AF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2/2/2025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D6926-FB12-6884-9841-60D5BD656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866F7-E0D7-DE94-84F8-D4F84798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9228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E9D7-82B9-94B3-2D59-FFC8C238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610A5-AE46-B466-15D8-8FBD9B30A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7FF2CB-219E-1D28-9643-EE7D7D97A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E4EA6-4554-EA06-5F6A-3B3AFFCC1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2/2/2025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0B3CB-FCC7-E0EE-3F33-92FBB8805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96CF6-A426-F5BC-99F8-9D45160ED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9477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BBB59-3F4F-8300-42D9-9EE28538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D7AEB-1106-34FC-C2A4-67A7A890D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AEC6C-A0C7-67A7-545A-FEA506253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6D8C5-2345-AB6A-01D8-02E7AD801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B22171-F35E-B553-2A2F-70929624DC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A30DEC-2237-1F9D-20CA-A7044A04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2/2/2025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5F1C4A-3DCF-6D2C-C686-85E9A516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CBFCAD-6BCF-CC64-395C-0C1CCC56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7366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D28E-3DBA-64CB-DE38-E593AD661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005C80-F9AF-DEA5-D74F-2B004BC5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2/2/2025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A96CA-B1E7-050C-2506-3E6F02A87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3D6AB-2AD9-B7AD-7B85-4224890DE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3288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584E9-CB02-3C63-6DD7-2560FE1A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2/2/2025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32B94A-D830-8690-6DBE-5687D300B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AA3FF-C3B0-2E7A-354C-889C0458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6972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4A839-4BBF-74D9-426A-78312D07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15823-8F8E-A3CD-8A65-C36EC248D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C597D-7FE0-689C-8CE6-E1A2CCB75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611BB-C252-17DE-6AEF-E7AC85BC0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2/2/2025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FBD9F-1325-F3D1-E5A9-B93A5772B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2EDEC-E5FC-68B9-00EE-5A0D5731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8141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66B0-E43C-3262-112A-592E82F41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E22A58-9F7A-B9B6-99E3-5BD5694EA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C354F-2EB5-7133-EA7E-D71CEC141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CE4FA-8E23-24DB-CFEC-CCF120C96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2/2/2025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8B9A-DE34-A599-EC2E-52BB1364B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23F15-374C-2D35-5DBA-789CA516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2703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1EB51-08FC-D45F-470C-26D2A69A5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D54D71-401E-9E8B-D8FA-6B9B99620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8FFA5-147F-97E3-2566-EA05D7E4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2/2/2025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5E34F-4052-EA25-2AB9-56D32B15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DB7A1-5551-CA33-20B8-5B9B3CD0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1878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8457F2-3762-5F3C-3C49-30DEA5A5E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6A908C-8EC3-8C7C-81D9-BB8A033FB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7333A-0C40-F027-783C-C4C436996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2/2/2025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CB252-B598-F681-274D-F93C220D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5CD45-B926-FD0F-D7F8-CCFC64D48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186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90613-9AEE-4F0B-96CB-E3BA19867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370415-2B79-47D0-9482-A9E214E56C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AAB086-F7E5-4348-B7DD-CC5E28A41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995915-89FD-488F-A2B2-B90CD5012C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B67E43-B66A-4CD7-A9AC-14F1EC90C8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A36B25-3509-4431-BC40-1895AF77E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BCE26A-1E35-486B-A02D-C8DB2ECF3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792CAA-6B5A-4F8C-8773-DFE0066F1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5337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25757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484876"/>
      </p:ext>
    </p:extLst>
  </p:cSld>
  <p:clrMapOvr>
    <a:masterClrMapping/>
  </p:clrMapOvr>
  <p:transition spd="slow" advTm="3000"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1539B-86BF-B75C-432C-2CF5DB379A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9591A2-0980-3637-7A3B-86D2B0B4C5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4B5CFE-DB61-3945-950C-100A7436C8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73E24-02D4-0619-7853-B6EB472A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E06F7-1311-C6A2-5076-EC61C95E9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0685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11" name="矩形 1">
            <a:extLst>
              <a:ext uri="{FF2B5EF4-FFF2-40B4-BE49-F238E27FC236}">
                <a16:creationId xmlns:a16="http://schemas.microsoft.com/office/drawing/2014/main" id="{C369D720-5036-1F77-1BFB-AD3A054C4704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501736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41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126755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857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BDE6C-63F6-6C80-0C5C-F94C241B8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771796-7844-DB85-EB38-F26A7D550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9AA1C8-CCC6-B84B-C1FA-888C5BABD1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108E28-627F-2D44-D81C-6C15BF2C5C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13AE90-3BBD-87A3-D638-61782525EB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733959-FCA8-A66D-B92F-DB0EB64CBF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6F3A65-CA66-5E81-4BA7-18FD2BD72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E077C3-116D-597C-5AB0-C82C90A9E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2002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71315-9374-42B2-CA36-BC3536D17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AC519-3402-D6B5-0D85-7ED734439B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83A296-B661-19CE-BBED-C2ABB7B0B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A7D5BE-52F4-EFEE-7C09-54E73E8DB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70164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44B879-72FA-A95E-E2A7-A6269E4C2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50A52C-DE84-7CDA-4D8C-380332640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EBCB7D-379E-BB84-1B0E-B2424B6BF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79794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2A9B4-7B15-ACE4-7D69-A2713CDD1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B7BE3-906F-F433-76AB-981A4BDAB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4556D7-9B32-617A-9617-493136D7B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9AB4C4-CE0E-273A-BCA3-A73E6BBF3A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B1437A-A64E-7D5F-F7C4-59B077882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745A35-7470-C567-7B64-E5B5E85C5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802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9A43C-659E-4DC9-AB10-B5120FFF8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CBC902-62A1-4530-BBC2-E96B2B3E8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375854-4C41-4FEE-B4F2-57C2EDE2A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32E7C0-683B-4C6D-9E23-1B7441CF5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1804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AC6EA-0C14-F5E8-D539-B0D892245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2E945B-18E5-1D4C-D60E-2083540D29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F3FE6E-2F48-6FB7-CFF6-27114F37D2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8B69E4-B19E-D32A-08D8-E2AEA37AE8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5A7F5D-5141-7DC7-AB9B-EEF2A9562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E9DAA7-2B21-0BA9-BA69-8C106473A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4105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B8256-A6E5-010F-CC12-F4991E172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0A7EDA-5B8E-451F-A1AB-33AC778CDD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1DD76F-CF45-080A-2F19-7F25D7BCD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B92FE-FA3C-0068-7EA5-DFDA0F75F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70588-96AD-C383-4500-771B280A6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0089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850DD1-1EE9-B448-BDC2-1C9EC1DE42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D6A2C1-1EF8-22ED-871B-F12D655130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6DE07-AA90-8262-2375-DD304B701A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DB1246-0BFF-7D6F-15CA-1FFC07A1A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E3DDD-C955-1C34-0385-37FA11B42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9704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601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3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425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05F2641-ED2D-44BF-8D69-8EA793C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2025/2/2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F5F253-81BC-4F9F-AA6A-5F9BFDAF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984BAD-3F23-4E8C-8D55-8272F392A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09F039D0-6FA3-4BFF-8132-9465F88BC870}"/>
              </a:ext>
            </a:extLst>
          </p:cNvPr>
          <p:cNvGrpSpPr/>
          <p:nvPr userDrawn="1"/>
        </p:nvGrpSpPr>
        <p:grpSpPr>
          <a:xfrm>
            <a:off x="-88901" y="6161636"/>
            <a:ext cx="12280901" cy="2955925"/>
            <a:chOff x="-7938" y="4144963"/>
            <a:chExt cx="12280901" cy="295592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CE991E0F-F379-42FC-807F-38402ACCE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6CC12EB5-44CF-488D-88A6-0443461B0DF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1" name="AutoShape 15">
              <a:extLst>
                <a:ext uri="{FF2B5EF4-FFF2-40B4-BE49-F238E27FC236}">
                  <a16:creationId xmlns:a16="http://schemas.microsoft.com/office/drawing/2014/main" id="{BF7F0FD9-BE50-4EB2-80A0-A73AA92BA3B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2" name="AutoShape 19">
              <a:extLst>
                <a:ext uri="{FF2B5EF4-FFF2-40B4-BE49-F238E27FC236}">
                  <a16:creationId xmlns:a16="http://schemas.microsoft.com/office/drawing/2014/main" id="{8A8C74F6-8670-41E9-9666-62036CE8F6D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4B794641-93B5-426F-820E-FF98E1A35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4316789D-6B22-4A5F-B33F-57BB8180B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18084F94-052C-41E5-9EE9-13C602336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6478163E-2A5E-435F-9447-CAC05053247F}"/>
              </a:ext>
            </a:extLst>
          </p:cNvPr>
          <p:cNvSpPr/>
          <p:nvPr userDrawn="1"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69052AA-BDE0-40CB-A26F-F82BBFDB1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950" b="-1"/>
          <a:stretch/>
        </p:blipFill>
        <p:spPr>
          <a:xfrm>
            <a:off x="-2378702" y="1"/>
            <a:ext cx="14570703" cy="1409891"/>
          </a:xfrm>
          <a:prstGeom prst="rect">
            <a:avLst/>
          </a:prstGeom>
          <a:effectLst/>
        </p:spPr>
      </p:pic>
      <p:sp>
        <p:nvSpPr>
          <p:cNvPr id="21" name="Freeform 34">
            <a:extLst>
              <a:ext uri="{FF2B5EF4-FFF2-40B4-BE49-F238E27FC236}">
                <a16:creationId xmlns:a16="http://schemas.microsoft.com/office/drawing/2014/main" id="{BE078CCE-5211-4EFA-BE3F-1B44CFFEF5A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214032" y="6319774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2" name="Freeform 35">
            <a:extLst>
              <a:ext uri="{FF2B5EF4-FFF2-40B4-BE49-F238E27FC236}">
                <a16:creationId xmlns:a16="http://schemas.microsoft.com/office/drawing/2014/main" id="{CB831C65-A144-4037-9701-BD539CE5B6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721312" y="6416478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3" name="Freeform 37">
            <a:extLst>
              <a:ext uri="{FF2B5EF4-FFF2-40B4-BE49-F238E27FC236}">
                <a16:creationId xmlns:a16="http://schemas.microsoft.com/office/drawing/2014/main" id="{A79489D7-8C04-42E1-8BAF-32BDA2E7BB6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63349" y="6434684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4" name="Freeform 38">
            <a:extLst>
              <a:ext uri="{FF2B5EF4-FFF2-40B4-BE49-F238E27FC236}">
                <a16:creationId xmlns:a16="http://schemas.microsoft.com/office/drawing/2014/main" id="{3B10762D-3985-4EBD-B820-4A1550B26A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424032" y="6413516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5" name="Freeform 39">
            <a:extLst>
              <a:ext uri="{FF2B5EF4-FFF2-40B4-BE49-F238E27FC236}">
                <a16:creationId xmlns:a16="http://schemas.microsoft.com/office/drawing/2014/main" id="{2AD8F7B0-EA70-4139-9AAC-1523444274CF}"/>
              </a:ext>
            </a:extLst>
          </p:cNvPr>
          <p:cNvSpPr>
            <a:spLocks/>
          </p:cNvSpPr>
          <p:nvPr userDrawn="1"/>
        </p:nvSpPr>
        <p:spPr bwMode="auto">
          <a:xfrm>
            <a:off x="5653228" y="6516910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11142992" y="-6350"/>
            <a:ext cx="1049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Ph.Uyen</a:t>
            </a:r>
            <a:endParaRPr lang="en-US" sz="1800" dirty="0">
              <a:solidFill>
                <a:srgbClr val="FFFF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02.10.98</a:t>
            </a:r>
          </a:p>
        </p:txBody>
      </p:sp>
    </p:spTree>
    <p:extLst>
      <p:ext uri="{BB962C8B-B14F-4D97-AF65-F5344CB8AC3E}">
        <p14:creationId xmlns:p14="http://schemas.microsoft.com/office/powerpoint/2010/main" val="2294804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514297"/>
      </p:ext>
    </p:extLst>
  </p:cSld>
  <p:clrMapOvr>
    <a:masterClrMapping/>
  </p:clrMapOvr>
  <p:transition spd="slow">
    <p:wip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399717"/>
      </p:ext>
    </p:extLst>
  </p:cSld>
  <p:clrMapOvr>
    <a:masterClrMapping/>
  </p:clrMapOvr>
  <p:transition spd="slow">
    <p:wip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737087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29258B-49D5-4CC0-9E7C-5C622BDB6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FC9A6B-9BCB-4251-8316-46BE8F4B3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4909A4-510F-46EC-843D-9373C7DB6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2622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700828"/>
      </p:ext>
    </p:extLst>
  </p:cSld>
  <p:clrMapOvr>
    <a:masterClrMapping/>
  </p:clrMapOvr>
  <p:transition spd="slow">
    <p:wip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423805"/>
      </p:ext>
    </p:extLst>
  </p:cSld>
  <p:clrMapOvr>
    <a:masterClrMapping/>
  </p:clrMapOvr>
  <p:transition spd="slow">
    <p:wip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527084"/>
      </p:ext>
    </p:extLst>
  </p:cSld>
  <p:clrMapOvr>
    <a:masterClrMapping/>
  </p:clrMapOvr>
  <p:transition spd="slow">
    <p:wip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638355"/>
      </p:ext>
    </p:extLst>
  </p:cSld>
  <p:clrMapOvr>
    <a:masterClrMapping/>
  </p:clrMapOvr>
  <p:transition spd="slow">
    <p:wip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088735"/>
      </p:ext>
    </p:extLst>
  </p:cSld>
  <p:clrMapOvr>
    <a:masterClrMapping/>
  </p:clrMapOvr>
  <p:transition spd="slow">
    <p:wip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40428"/>
      </p:ext>
    </p:extLst>
  </p:cSld>
  <p:clrMapOvr>
    <a:masterClrMapping/>
  </p:clrMapOvr>
  <p:transition spd="slow">
    <p:wip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644989"/>
      </p:ext>
    </p:extLst>
  </p:cSld>
  <p:clrMapOvr>
    <a:masterClrMapping/>
  </p:clrMapOvr>
  <p:transition spd="slow">
    <p:wip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791115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159BC-B46B-4E9F-8262-6BA54320D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FF056-0FF2-4591-99F1-B08E6E567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931977-1925-4D2D-ABE6-9B5F576BB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B15233-1E30-4649-A721-6B11799D5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B4CA1-B370-4CCE-9E1F-3B69ECEEC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5B4C61-675B-48E5-AC80-5D0FDE11C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362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86C84-475E-4DAE-B144-8F5958E98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D9FBE1-5DA7-4074-8FE3-7B105DD0CE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FF0EE2-6517-4CB0-94CE-B502B127AD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5429C2-BA85-49F0-8272-93DDE5BF1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993FDB-D2B8-4877-AAD2-D9F170A40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2E1404-7D73-41A1-AFB4-809518A33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385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6.png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6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EBD9C8-4BED-4F9F-8627-7AE45E2C5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EC254B-5361-4809-A1D1-DD2C66F62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B7057-A4AB-4A54-8875-90920A18B7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E181C-FFC4-422C-B5F1-780F7CBBDF4D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F5281-2355-4669-9161-BC328897D2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F5AB6-D559-40F0-98BB-37FA87280F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355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08000"/>
            <a:ext cx="10281600" cy="6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816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01631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375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AE3DC4A-933A-6208-F8E4-5E0A93AE5F7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138" y="74013"/>
            <a:ext cx="1440047" cy="144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593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23EF74-3806-AE1A-83C8-FAB404EC8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7B7FD-9868-2817-749C-AB05AE82D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D38B6-975F-9973-81AC-06C4DD25A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2/2/2025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10219-9839-36FE-B102-49762DD66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92DB6-EC58-E3BB-69A9-6975DE71E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574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432CECA-FAD1-FA2E-D682-AC01B9F8A4F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4271" y="0"/>
            <a:ext cx="1814423" cy="181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826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4DB1BD0-9154-45A6-BE1B-F3511BC16D8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128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5A50E3-9B0B-DAD2-E541-C69C51E6599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127000"/>
            <a:ext cx="1688901" cy="168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671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transition spd="slow">
    <p:wipe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11" Type="http://schemas.microsoft.com/office/2007/relationships/hdphoto" Target="../media/hdphoto1.wdp"/><Relationship Id="rId5" Type="http://schemas.openxmlformats.org/officeDocument/2006/relationships/image" Target="../media/image30.png"/><Relationship Id="rId10" Type="http://schemas.openxmlformats.org/officeDocument/2006/relationships/image" Target="../media/image9.png"/><Relationship Id="rId4" Type="http://schemas.openxmlformats.org/officeDocument/2006/relationships/image" Target="../media/image29.png"/><Relationship Id="rId9" Type="http://schemas.openxmlformats.org/officeDocument/2006/relationships/image" Target="../media/image34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1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1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1.pn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2514995" y="2284564"/>
            <a:ext cx="6510004" cy="1323437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8000" b="0" i="0" u="none" strike="noStrike" kern="800" cap="none" spc="0" normalizeH="0" baseline="0" noProof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KHỞI ĐỘNG</a:t>
            </a:r>
            <a:endParaRPr kumimoji="0" lang="zh-CN" altLang="en-US" sz="8000" b="0" i="0" u="none" strike="noStrike" kern="800" cap="none" spc="0" normalizeH="0" baseline="0" noProof="0" dirty="0">
              <a:ln w="28575">
                <a:noFill/>
              </a:ln>
              <a:solidFill>
                <a:srgbClr val="FF0000"/>
              </a:solidFill>
              <a:effectLst/>
              <a:uLnTx/>
              <a:uFillTx/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8707031E-897A-9002-6BB4-47207BF5A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68" y="368169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58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CF0624C3-DF41-48C7-53DE-C4A6FAE516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65D9EAB1-BA86-CCEF-ABE4-D90C577D02B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"/>
            <a:ext cx="12192000" cy="6857468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602EE688-1D71-F33A-B310-F81829294271}"/>
              </a:ext>
            </a:extLst>
          </p:cNvPr>
          <p:cNvSpPr/>
          <p:nvPr/>
        </p:nvSpPr>
        <p:spPr>
          <a:xfrm>
            <a:off x="520700" y="121227"/>
            <a:ext cx="11328400" cy="64008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Rectangle 82">
            <a:extLst>
              <a:ext uri="{FF2B5EF4-FFF2-40B4-BE49-F238E27FC236}">
                <a16:creationId xmlns:a16="http://schemas.microsoft.com/office/drawing/2014/main" id="{9B12FB1C-EDFE-12C2-4F01-9CFD2EFCCF71}"/>
              </a:ext>
            </a:extLst>
          </p:cNvPr>
          <p:cNvSpPr/>
          <p:nvPr/>
        </p:nvSpPr>
        <p:spPr>
          <a:xfrm>
            <a:off x="1115291" y="335973"/>
            <a:ext cx="904809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en-US" sz="2800" b="1" ker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Ví dụ: Tìm thể tích của hình hộp chữ nhật có chiều dài 4 d, chiều rộng 2 dm và chiều cao 3 dm</a:t>
            </a:r>
            <a:endParaRPr lang="en-US" sz="2800" b="1" kern="0" dirty="0">
              <a:solidFill>
                <a:sysClr val="windowText" lastClr="0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0006CDE8-C16E-7A68-B795-B28A0F37ED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361" t="14232" r="11745" b="54198"/>
          <a:stretch/>
        </p:blipFill>
        <p:spPr>
          <a:xfrm>
            <a:off x="800100" y="1504826"/>
            <a:ext cx="5205845" cy="2649521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F57F9103-0F31-C6B3-43B2-B1E275A322F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778" t="45321" r="17842" b="20351"/>
          <a:stretch/>
        </p:blipFill>
        <p:spPr>
          <a:xfrm>
            <a:off x="6629400" y="1404164"/>
            <a:ext cx="4665518" cy="2750183"/>
          </a:xfrm>
          <a:prstGeom prst="rect">
            <a:avLst/>
          </a:prstGeom>
        </p:spPr>
      </p:pic>
      <p:sp>
        <p:nvSpPr>
          <p:cNvPr id="10" name="Rectangle 82">
            <a:extLst>
              <a:ext uri="{FF2B5EF4-FFF2-40B4-BE49-F238E27FC236}">
                <a16:creationId xmlns:a16="http://schemas.microsoft.com/office/drawing/2014/main" id="{DC4285E1-27EE-BB4A-014E-80651697C13F}"/>
              </a:ext>
            </a:extLst>
          </p:cNvPr>
          <p:cNvSpPr/>
          <p:nvPr/>
        </p:nvSpPr>
        <p:spPr>
          <a:xfrm>
            <a:off x="800100" y="4475376"/>
            <a:ext cx="90480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en-US" sz="3200" b="1" ker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 cần: 4 x 2 x 3 = 24 ( hình lập phương 1 dm</a:t>
            </a:r>
            <a:r>
              <a:rPr lang="en-US" sz="3200" b="1" kern="0" baseline="3000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en-US" sz="3200" b="1" ker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)</a:t>
            </a:r>
            <a:r>
              <a:rPr lang="en-US" sz="3200" b="1" kern="0" baseline="3000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sz="3200" b="1" kern="0" baseline="30000" dirty="0">
              <a:solidFill>
                <a:sysClr val="windowText" lastClr="0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82">
            <a:extLst>
              <a:ext uri="{FF2B5EF4-FFF2-40B4-BE49-F238E27FC236}">
                <a16:creationId xmlns:a16="http://schemas.microsoft.com/office/drawing/2014/main" id="{50658864-C102-8B1A-7085-E81F113C55A0}"/>
              </a:ext>
            </a:extLst>
          </p:cNvPr>
          <p:cNvSpPr/>
          <p:nvPr/>
        </p:nvSpPr>
        <p:spPr>
          <a:xfrm>
            <a:off x="826077" y="5114815"/>
            <a:ext cx="904809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en-US" sz="3200" b="1" ker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 tích của hình hộp chữ nhật là: </a:t>
            </a:r>
          </a:p>
          <a:p>
            <a:pPr algn="ctr" defTabSz="1371600">
              <a:defRPr/>
            </a:pPr>
            <a:r>
              <a:rPr lang="en-US" sz="3200" b="1" ker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 x 2 x 3 = 24 ( dm</a:t>
            </a:r>
            <a:r>
              <a:rPr lang="en-US" sz="3200" b="1" kern="0" baseline="3000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en-US" sz="3200" b="1" ker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endParaRPr lang="en-US" sz="3200" b="1" kern="0" baseline="30000" dirty="0">
              <a:solidFill>
                <a:sysClr val="windowText" lastClr="0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447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"/>
            <a:ext cx="12192000" cy="6857468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4DA9BE08-1331-543D-6421-3FB6FF8DAF74}"/>
              </a:ext>
            </a:extLst>
          </p:cNvPr>
          <p:cNvSpPr/>
          <p:nvPr/>
        </p:nvSpPr>
        <p:spPr>
          <a:xfrm>
            <a:off x="406400" y="228600"/>
            <a:ext cx="11328400" cy="64008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9" name="Group 30">
            <a:extLst>
              <a:ext uri="{FF2B5EF4-FFF2-40B4-BE49-F238E27FC236}">
                <a16:creationId xmlns:a16="http://schemas.microsoft.com/office/drawing/2014/main" id="{3E95023B-63BE-2117-F97B-359DB02A7AE0}"/>
              </a:ext>
            </a:extLst>
          </p:cNvPr>
          <p:cNvGrpSpPr/>
          <p:nvPr/>
        </p:nvGrpSpPr>
        <p:grpSpPr>
          <a:xfrm>
            <a:off x="7737767" y="1102822"/>
            <a:ext cx="3947880" cy="2839729"/>
            <a:chOff x="1104" y="1296"/>
            <a:chExt cx="1627" cy="1968"/>
          </a:xfrm>
        </p:grpSpPr>
        <p:grpSp>
          <p:nvGrpSpPr>
            <p:cNvPr id="50" name="Group 31">
              <a:extLst>
                <a:ext uri="{FF2B5EF4-FFF2-40B4-BE49-F238E27FC236}">
                  <a16:creationId xmlns:a16="http://schemas.microsoft.com/office/drawing/2014/main" id="{B2998170-962F-B17B-8AFA-565690CBF8EF}"/>
                </a:ext>
              </a:extLst>
            </p:cNvPr>
            <p:cNvGrpSpPr/>
            <p:nvPr/>
          </p:nvGrpSpPr>
          <p:grpSpPr>
            <a:xfrm>
              <a:off x="1104" y="1296"/>
              <a:ext cx="1440" cy="1968"/>
              <a:chOff x="1104" y="1296"/>
              <a:chExt cx="1440" cy="1968"/>
            </a:xfrm>
          </p:grpSpPr>
          <p:sp>
            <p:nvSpPr>
              <p:cNvPr id="53" name="Line 32">
                <a:extLst>
                  <a:ext uri="{FF2B5EF4-FFF2-40B4-BE49-F238E27FC236}">
                    <a16:creationId xmlns:a16="http://schemas.microsoft.com/office/drawing/2014/main" id="{A25CBEDA-AA77-54E3-0341-53DA6A0683C6}"/>
                  </a:ext>
                </a:extLst>
              </p:cNvPr>
              <p:cNvSpPr/>
              <p:nvPr/>
            </p:nvSpPr>
            <p:spPr>
              <a:xfrm>
                <a:off x="1104" y="177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914446"/>
                <a:endParaRPr lang="en-US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4" name="Line 33">
                <a:extLst>
                  <a:ext uri="{FF2B5EF4-FFF2-40B4-BE49-F238E27FC236}">
                    <a16:creationId xmlns:a16="http://schemas.microsoft.com/office/drawing/2014/main" id="{F3F0EBDF-E85D-7F61-BE63-74F672CDB041}"/>
                  </a:ext>
                </a:extLst>
              </p:cNvPr>
              <p:cNvSpPr/>
              <p:nvPr/>
            </p:nvSpPr>
            <p:spPr>
              <a:xfrm flipV="1">
                <a:off x="1104" y="1296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914446"/>
                <a:endParaRPr lang="en-US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5" name="Line 34">
                <a:extLst>
                  <a:ext uri="{FF2B5EF4-FFF2-40B4-BE49-F238E27FC236}">
                    <a16:creationId xmlns:a16="http://schemas.microsoft.com/office/drawing/2014/main" id="{24773580-0C44-7A8F-A9CF-BAD2433495F4}"/>
                  </a:ext>
                </a:extLst>
              </p:cNvPr>
              <p:cNvSpPr/>
              <p:nvPr/>
            </p:nvSpPr>
            <p:spPr>
              <a:xfrm>
                <a:off x="1104" y="1776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914446"/>
                <a:endParaRPr lang="en-US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6" name="Line 35">
                <a:extLst>
                  <a:ext uri="{FF2B5EF4-FFF2-40B4-BE49-F238E27FC236}">
                    <a16:creationId xmlns:a16="http://schemas.microsoft.com/office/drawing/2014/main" id="{E91E070F-3A61-834B-DEA7-5230B11BADAA}"/>
                  </a:ext>
                </a:extLst>
              </p:cNvPr>
              <p:cNvSpPr/>
              <p:nvPr/>
            </p:nvSpPr>
            <p:spPr>
              <a:xfrm flipV="1">
                <a:off x="2160" y="1296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914446"/>
                <a:endParaRPr lang="en-US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7" name="Line 36">
                <a:extLst>
                  <a:ext uri="{FF2B5EF4-FFF2-40B4-BE49-F238E27FC236}">
                    <a16:creationId xmlns:a16="http://schemas.microsoft.com/office/drawing/2014/main" id="{5701B14F-9260-E72D-BD9A-EF094C6ED8DA}"/>
                  </a:ext>
                </a:extLst>
              </p:cNvPr>
              <p:cNvSpPr/>
              <p:nvPr/>
            </p:nvSpPr>
            <p:spPr>
              <a:xfrm>
                <a:off x="1488" y="1296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914446"/>
                <a:endParaRPr lang="en-US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8" name="Line 37">
                <a:extLst>
                  <a:ext uri="{FF2B5EF4-FFF2-40B4-BE49-F238E27FC236}">
                    <a16:creationId xmlns:a16="http://schemas.microsoft.com/office/drawing/2014/main" id="{571DEF37-5E77-0562-3D9C-C5CB769D0778}"/>
                  </a:ext>
                </a:extLst>
              </p:cNvPr>
              <p:cNvSpPr/>
              <p:nvPr/>
            </p:nvSpPr>
            <p:spPr>
              <a:xfrm>
                <a:off x="2160" y="177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914446"/>
                <a:endParaRPr lang="en-US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9" name="Line 38">
                <a:extLst>
                  <a:ext uri="{FF2B5EF4-FFF2-40B4-BE49-F238E27FC236}">
                    <a16:creationId xmlns:a16="http://schemas.microsoft.com/office/drawing/2014/main" id="{43B173A6-9665-0246-A14D-DE51F6DB6C27}"/>
                  </a:ext>
                </a:extLst>
              </p:cNvPr>
              <p:cNvSpPr/>
              <p:nvPr/>
            </p:nvSpPr>
            <p:spPr>
              <a:xfrm>
                <a:off x="1104" y="3264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914446"/>
                <a:endParaRPr lang="en-US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0" name="Line 39">
                <a:extLst>
                  <a:ext uri="{FF2B5EF4-FFF2-40B4-BE49-F238E27FC236}">
                    <a16:creationId xmlns:a16="http://schemas.microsoft.com/office/drawing/2014/main" id="{5E42B2E8-094A-9563-DE99-2960E38287D3}"/>
                  </a:ext>
                </a:extLst>
              </p:cNvPr>
              <p:cNvSpPr/>
              <p:nvPr/>
            </p:nvSpPr>
            <p:spPr>
              <a:xfrm>
                <a:off x="2544" y="129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914446"/>
                <a:endParaRPr lang="en-US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1" name="Line 40">
                <a:extLst>
                  <a:ext uri="{FF2B5EF4-FFF2-40B4-BE49-F238E27FC236}">
                    <a16:creationId xmlns:a16="http://schemas.microsoft.com/office/drawing/2014/main" id="{D2851C33-0D7C-AF59-D9F0-F6DB45F68565}"/>
                  </a:ext>
                </a:extLst>
              </p:cNvPr>
              <p:cNvSpPr/>
              <p:nvPr/>
            </p:nvSpPr>
            <p:spPr>
              <a:xfrm flipV="1">
                <a:off x="2160" y="2784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914446"/>
                <a:endParaRPr lang="en-US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2" name="Line 41">
                <a:extLst>
                  <a:ext uri="{FF2B5EF4-FFF2-40B4-BE49-F238E27FC236}">
                    <a16:creationId xmlns:a16="http://schemas.microsoft.com/office/drawing/2014/main" id="{DCF60C7C-F09B-A96C-608C-8E10E9F12625}"/>
                  </a:ext>
                </a:extLst>
              </p:cNvPr>
              <p:cNvSpPr/>
              <p:nvPr/>
            </p:nvSpPr>
            <p:spPr>
              <a:xfrm>
                <a:off x="1488" y="129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914446"/>
                <a:endParaRPr lang="en-US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" name="Line 42">
                <a:extLst>
                  <a:ext uri="{FF2B5EF4-FFF2-40B4-BE49-F238E27FC236}">
                    <a16:creationId xmlns:a16="http://schemas.microsoft.com/office/drawing/2014/main" id="{98805D0D-FE0B-7DD3-B9EC-725218E50BDB}"/>
                  </a:ext>
                </a:extLst>
              </p:cNvPr>
              <p:cNvSpPr/>
              <p:nvPr/>
            </p:nvSpPr>
            <p:spPr>
              <a:xfrm flipV="1">
                <a:off x="1104" y="2784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914446"/>
                <a:endParaRPr lang="en-US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4" name="Line 43">
                <a:extLst>
                  <a:ext uri="{FF2B5EF4-FFF2-40B4-BE49-F238E27FC236}">
                    <a16:creationId xmlns:a16="http://schemas.microsoft.com/office/drawing/2014/main" id="{7BEC7D1B-D15E-7DB4-E9CE-6FA3532684A9}"/>
                  </a:ext>
                </a:extLst>
              </p:cNvPr>
              <p:cNvSpPr/>
              <p:nvPr/>
            </p:nvSpPr>
            <p:spPr>
              <a:xfrm>
                <a:off x="1488" y="2784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914446"/>
                <a:endParaRPr lang="en-US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51" name="Text Box 45">
              <a:extLst>
                <a:ext uri="{FF2B5EF4-FFF2-40B4-BE49-F238E27FC236}">
                  <a16:creationId xmlns:a16="http://schemas.microsoft.com/office/drawing/2014/main" id="{10A2EAB8-1CF3-F9F8-4DFF-2671AF4AA595}"/>
                </a:ext>
              </a:extLst>
            </p:cNvPr>
            <p:cNvSpPr txBox="1"/>
            <p:nvPr/>
          </p:nvSpPr>
          <p:spPr>
            <a:xfrm>
              <a:off x="2405" y="2853"/>
              <a:ext cx="151" cy="32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>
              <a:spAutoFit/>
            </a:bodyPr>
            <a:lstStyle/>
            <a:p>
              <a:pPr algn="ctr" defTabSz="914446"/>
              <a:r>
                <a:rPr sz="2400" b="1" dirty="0">
                  <a:solidFill>
                    <a:srgbClr val="CC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52" name="Text Box 46">
              <a:extLst>
                <a:ext uri="{FF2B5EF4-FFF2-40B4-BE49-F238E27FC236}">
                  <a16:creationId xmlns:a16="http://schemas.microsoft.com/office/drawing/2014/main" id="{539D4689-C4D5-DDC0-FCA6-F6D53BD5EB08}"/>
                </a:ext>
              </a:extLst>
            </p:cNvPr>
            <p:cNvSpPr txBox="1"/>
            <p:nvPr/>
          </p:nvSpPr>
          <p:spPr>
            <a:xfrm>
              <a:off x="2595" y="1985"/>
              <a:ext cx="136" cy="32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>
              <a:spAutoFit/>
            </a:bodyPr>
            <a:lstStyle/>
            <a:p>
              <a:pPr algn="ctr" defTabSz="914446"/>
              <a:r>
                <a:rPr sz="2400" b="1" dirty="0">
                  <a:solidFill>
                    <a:srgbClr val="CC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65" name="Group 47">
            <a:extLst>
              <a:ext uri="{FF2B5EF4-FFF2-40B4-BE49-F238E27FC236}">
                <a16:creationId xmlns:a16="http://schemas.microsoft.com/office/drawing/2014/main" id="{943B317A-66A3-D133-0456-98E21512EE52}"/>
              </a:ext>
            </a:extLst>
          </p:cNvPr>
          <p:cNvGrpSpPr/>
          <p:nvPr/>
        </p:nvGrpSpPr>
        <p:grpSpPr>
          <a:xfrm>
            <a:off x="7737767" y="1102823"/>
            <a:ext cx="3523246" cy="3301473"/>
            <a:chOff x="1104" y="1296"/>
            <a:chExt cx="1452" cy="2288"/>
          </a:xfrm>
        </p:grpSpPr>
        <p:grpSp>
          <p:nvGrpSpPr>
            <p:cNvPr id="66" name="Group 48">
              <a:extLst>
                <a:ext uri="{FF2B5EF4-FFF2-40B4-BE49-F238E27FC236}">
                  <a16:creationId xmlns:a16="http://schemas.microsoft.com/office/drawing/2014/main" id="{5FD88BB6-3F63-74C8-A1F8-FB0170847B6F}"/>
                </a:ext>
              </a:extLst>
            </p:cNvPr>
            <p:cNvGrpSpPr/>
            <p:nvPr/>
          </p:nvGrpSpPr>
          <p:grpSpPr>
            <a:xfrm>
              <a:off x="1104" y="1296"/>
              <a:ext cx="1440" cy="1968"/>
              <a:chOff x="1104" y="1296"/>
              <a:chExt cx="1440" cy="1968"/>
            </a:xfrm>
          </p:grpSpPr>
          <p:sp>
            <p:nvSpPr>
              <p:cNvPr id="69" name="Line 49">
                <a:extLst>
                  <a:ext uri="{FF2B5EF4-FFF2-40B4-BE49-F238E27FC236}">
                    <a16:creationId xmlns:a16="http://schemas.microsoft.com/office/drawing/2014/main" id="{BE050904-585D-22BA-0876-D1D7C80FB9DD}"/>
                  </a:ext>
                </a:extLst>
              </p:cNvPr>
              <p:cNvSpPr/>
              <p:nvPr/>
            </p:nvSpPr>
            <p:spPr>
              <a:xfrm>
                <a:off x="1104" y="177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914446"/>
                <a:endParaRPr lang="en-US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0" name="Line 50">
                <a:extLst>
                  <a:ext uri="{FF2B5EF4-FFF2-40B4-BE49-F238E27FC236}">
                    <a16:creationId xmlns:a16="http://schemas.microsoft.com/office/drawing/2014/main" id="{24F225E3-F946-6E11-E551-7D8FCC98081C}"/>
                  </a:ext>
                </a:extLst>
              </p:cNvPr>
              <p:cNvSpPr/>
              <p:nvPr/>
            </p:nvSpPr>
            <p:spPr>
              <a:xfrm flipV="1">
                <a:off x="1104" y="1296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914446"/>
                <a:endParaRPr lang="en-US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1" name="Line 51">
                <a:extLst>
                  <a:ext uri="{FF2B5EF4-FFF2-40B4-BE49-F238E27FC236}">
                    <a16:creationId xmlns:a16="http://schemas.microsoft.com/office/drawing/2014/main" id="{39C531E8-9A38-853C-F325-626ECF026EC6}"/>
                  </a:ext>
                </a:extLst>
              </p:cNvPr>
              <p:cNvSpPr/>
              <p:nvPr/>
            </p:nvSpPr>
            <p:spPr>
              <a:xfrm>
                <a:off x="1104" y="1776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914446"/>
                <a:endParaRPr lang="en-US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2" name="Line 52">
                <a:extLst>
                  <a:ext uri="{FF2B5EF4-FFF2-40B4-BE49-F238E27FC236}">
                    <a16:creationId xmlns:a16="http://schemas.microsoft.com/office/drawing/2014/main" id="{0B5DFC19-089B-A3D4-34E6-7D56B3793DB1}"/>
                  </a:ext>
                </a:extLst>
              </p:cNvPr>
              <p:cNvSpPr/>
              <p:nvPr/>
            </p:nvSpPr>
            <p:spPr>
              <a:xfrm flipV="1">
                <a:off x="2160" y="1296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914446"/>
                <a:endParaRPr lang="en-US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3" name="Line 53">
                <a:extLst>
                  <a:ext uri="{FF2B5EF4-FFF2-40B4-BE49-F238E27FC236}">
                    <a16:creationId xmlns:a16="http://schemas.microsoft.com/office/drawing/2014/main" id="{D2040307-5557-F275-1B4B-21ECCD18FADE}"/>
                  </a:ext>
                </a:extLst>
              </p:cNvPr>
              <p:cNvSpPr/>
              <p:nvPr/>
            </p:nvSpPr>
            <p:spPr>
              <a:xfrm>
                <a:off x="1488" y="1296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914446"/>
                <a:endParaRPr lang="en-US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4" name="Line 54">
                <a:extLst>
                  <a:ext uri="{FF2B5EF4-FFF2-40B4-BE49-F238E27FC236}">
                    <a16:creationId xmlns:a16="http://schemas.microsoft.com/office/drawing/2014/main" id="{D3607442-A540-BB9B-6B97-CE51F4E78905}"/>
                  </a:ext>
                </a:extLst>
              </p:cNvPr>
              <p:cNvSpPr/>
              <p:nvPr/>
            </p:nvSpPr>
            <p:spPr>
              <a:xfrm>
                <a:off x="2160" y="177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914446"/>
                <a:endParaRPr lang="en-US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5" name="Line 55">
                <a:extLst>
                  <a:ext uri="{FF2B5EF4-FFF2-40B4-BE49-F238E27FC236}">
                    <a16:creationId xmlns:a16="http://schemas.microsoft.com/office/drawing/2014/main" id="{715FF599-FFDF-1BDC-E458-BABBDC6E4807}"/>
                  </a:ext>
                </a:extLst>
              </p:cNvPr>
              <p:cNvSpPr/>
              <p:nvPr/>
            </p:nvSpPr>
            <p:spPr>
              <a:xfrm>
                <a:off x="1104" y="3264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914446"/>
                <a:endParaRPr lang="en-US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6" name="Line 56">
                <a:extLst>
                  <a:ext uri="{FF2B5EF4-FFF2-40B4-BE49-F238E27FC236}">
                    <a16:creationId xmlns:a16="http://schemas.microsoft.com/office/drawing/2014/main" id="{5A128C77-00BC-C56F-C68C-4AF9A0B3E7B1}"/>
                  </a:ext>
                </a:extLst>
              </p:cNvPr>
              <p:cNvSpPr/>
              <p:nvPr/>
            </p:nvSpPr>
            <p:spPr>
              <a:xfrm>
                <a:off x="2544" y="129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914446"/>
                <a:endParaRPr lang="en-US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7" name="Line 57">
                <a:extLst>
                  <a:ext uri="{FF2B5EF4-FFF2-40B4-BE49-F238E27FC236}">
                    <a16:creationId xmlns:a16="http://schemas.microsoft.com/office/drawing/2014/main" id="{B119EADE-D832-83E7-DCA2-75536A764E6F}"/>
                  </a:ext>
                </a:extLst>
              </p:cNvPr>
              <p:cNvSpPr/>
              <p:nvPr/>
            </p:nvSpPr>
            <p:spPr>
              <a:xfrm flipV="1">
                <a:off x="2160" y="2784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914446"/>
                <a:endParaRPr lang="en-US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8" name="Line 58">
                <a:extLst>
                  <a:ext uri="{FF2B5EF4-FFF2-40B4-BE49-F238E27FC236}">
                    <a16:creationId xmlns:a16="http://schemas.microsoft.com/office/drawing/2014/main" id="{438FAE55-2D2E-BAD5-2323-FE1D13688AE4}"/>
                  </a:ext>
                </a:extLst>
              </p:cNvPr>
              <p:cNvSpPr/>
              <p:nvPr/>
            </p:nvSpPr>
            <p:spPr>
              <a:xfrm>
                <a:off x="1488" y="129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914446"/>
                <a:endParaRPr lang="en-US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" name="Line 59">
                <a:extLst>
                  <a:ext uri="{FF2B5EF4-FFF2-40B4-BE49-F238E27FC236}">
                    <a16:creationId xmlns:a16="http://schemas.microsoft.com/office/drawing/2014/main" id="{DFE7D23C-4ACC-A566-FD66-0447CAC2D4AE}"/>
                  </a:ext>
                </a:extLst>
              </p:cNvPr>
              <p:cNvSpPr/>
              <p:nvPr/>
            </p:nvSpPr>
            <p:spPr>
              <a:xfrm flipV="1">
                <a:off x="1104" y="2784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914446"/>
                <a:endParaRPr lang="en-US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0" name="Line 60">
                <a:extLst>
                  <a:ext uri="{FF2B5EF4-FFF2-40B4-BE49-F238E27FC236}">
                    <a16:creationId xmlns:a16="http://schemas.microsoft.com/office/drawing/2014/main" id="{2D9C356E-9E61-8D56-32E2-4BCB3B7C29F6}"/>
                  </a:ext>
                </a:extLst>
              </p:cNvPr>
              <p:cNvSpPr/>
              <p:nvPr/>
            </p:nvSpPr>
            <p:spPr>
              <a:xfrm>
                <a:off x="1488" y="2784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914446"/>
                <a:endParaRPr lang="en-US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67" name="Text Box 61">
              <a:extLst>
                <a:ext uri="{FF2B5EF4-FFF2-40B4-BE49-F238E27FC236}">
                  <a16:creationId xmlns:a16="http://schemas.microsoft.com/office/drawing/2014/main" id="{3456718A-9B03-A0CB-3567-D46FF83F262C}"/>
                </a:ext>
              </a:extLst>
            </p:cNvPr>
            <p:cNvSpPr txBox="1"/>
            <p:nvPr/>
          </p:nvSpPr>
          <p:spPr>
            <a:xfrm>
              <a:off x="1559" y="3264"/>
              <a:ext cx="144" cy="32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>
              <a:spAutoFit/>
            </a:bodyPr>
            <a:lstStyle/>
            <a:p>
              <a:pPr algn="ctr" defTabSz="914446"/>
              <a:r>
                <a:rPr sz="2400" b="1" dirty="0">
                  <a:solidFill>
                    <a:srgbClr val="CC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68" name="Text Box 62">
              <a:extLst>
                <a:ext uri="{FF2B5EF4-FFF2-40B4-BE49-F238E27FC236}">
                  <a16:creationId xmlns:a16="http://schemas.microsoft.com/office/drawing/2014/main" id="{4A6F7264-97F1-7B48-2645-4C4C7FB86415}"/>
                </a:ext>
              </a:extLst>
            </p:cNvPr>
            <p:cNvSpPr txBox="1"/>
            <p:nvPr/>
          </p:nvSpPr>
          <p:spPr>
            <a:xfrm>
              <a:off x="2405" y="2858"/>
              <a:ext cx="151" cy="32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>
              <a:spAutoFit/>
            </a:bodyPr>
            <a:lstStyle/>
            <a:p>
              <a:pPr algn="ctr" defTabSz="914446"/>
              <a:r>
                <a:rPr sz="2400" b="1" dirty="0">
                  <a:solidFill>
                    <a:srgbClr val="CC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</a:t>
              </a:r>
            </a:p>
          </p:txBody>
        </p:sp>
      </p:grpSp>
      <p:sp>
        <p:nvSpPr>
          <p:cNvPr id="81" name="Text Box 68">
            <a:extLst>
              <a:ext uri="{FF2B5EF4-FFF2-40B4-BE49-F238E27FC236}">
                <a16:creationId xmlns:a16="http://schemas.microsoft.com/office/drawing/2014/main" id="{65C981FA-3CEB-B961-A6B1-C7380AE813A9}"/>
              </a:ext>
            </a:extLst>
          </p:cNvPr>
          <p:cNvSpPr txBox="1"/>
          <p:nvPr/>
        </p:nvSpPr>
        <p:spPr>
          <a:xfrm>
            <a:off x="891301" y="2830987"/>
            <a:ext cx="8543634" cy="181588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914446">
              <a:spcBef>
                <a:spcPct val="50000"/>
              </a:spcBef>
            </a:pP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a: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endParaRPr lang="en-US" sz="28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defTabSz="914446">
              <a:spcBef>
                <a:spcPct val="50000"/>
              </a:spcBef>
            </a:pP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b: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rộng</a:t>
            </a:r>
            <a:endParaRPr lang="en-US" sz="28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defTabSz="914446">
              <a:spcBef>
                <a:spcPct val="50000"/>
              </a:spcBef>
            </a:pP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c: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cao</a:t>
            </a:r>
            <a:endParaRPr sz="28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2" name="Text Box 10">
            <a:extLst>
              <a:ext uri="{FF2B5EF4-FFF2-40B4-BE49-F238E27FC236}">
                <a16:creationId xmlns:a16="http://schemas.microsoft.com/office/drawing/2014/main" id="{64465958-2ABE-EF76-3146-8EEA20A0805D}"/>
              </a:ext>
            </a:extLst>
          </p:cNvPr>
          <p:cNvSpPr txBox="1"/>
          <p:nvPr/>
        </p:nvSpPr>
        <p:spPr>
          <a:xfrm>
            <a:off x="1968778" y="688755"/>
            <a:ext cx="4551870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914446"/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 = a x b x c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E6B4055F-55C6-8D0D-C710-9DE996FB5EFE}"/>
              </a:ext>
            </a:extLst>
          </p:cNvPr>
          <p:cNvSpPr/>
          <p:nvPr/>
        </p:nvSpPr>
        <p:spPr>
          <a:xfrm>
            <a:off x="812800" y="2260600"/>
            <a:ext cx="60320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46">
              <a:defRPr/>
            </a:pPr>
            <a:r>
              <a:rPr lang="en-US" sz="28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V: thể tích hình hộp chữ nhật</a:t>
            </a:r>
            <a:endParaRPr lang="en-US" b="1" kern="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4" name="Text Box 80">
            <a:extLst>
              <a:ext uri="{FF2B5EF4-FFF2-40B4-BE49-F238E27FC236}">
                <a16:creationId xmlns:a16="http://schemas.microsoft.com/office/drawing/2014/main" id="{570769B6-8890-FCE6-3CEE-B776AC3D7DD2}"/>
              </a:ext>
            </a:extLst>
          </p:cNvPr>
          <p:cNvSpPr txBox="1"/>
          <p:nvPr/>
        </p:nvSpPr>
        <p:spPr>
          <a:xfrm>
            <a:off x="660400" y="4897174"/>
            <a:ext cx="10668000" cy="173664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99FF99"/>
            </a:solidFill>
          </a:ln>
        </p:spPr>
        <p:txBody>
          <a:bodyPr wrap="square">
            <a:spAutoFit/>
          </a:bodyPr>
          <a:lstStyle/>
          <a:p>
            <a:pPr algn="just" defTabSz="914446">
              <a:spcBef>
                <a:spcPct val="50000"/>
              </a:spcBef>
            </a:pPr>
            <a:r>
              <a:rPr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</a:t>
            </a:r>
            <a:r>
              <a:rPr sz="32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Muốn tính thể tích hình hộp chữ nhật ta lấy chiều dài nhân với chiều rộng rồi nhân với chiều cao (cùng một đơn vị đo).</a:t>
            </a:r>
          </a:p>
        </p:txBody>
      </p:sp>
    </p:spTree>
    <p:extLst>
      <p:ext uri="{BB962C8B-B14F-4D97-AF65-F5344CB8AC3E}">
        <p14:creationId xmlns:p14="http://schemas.microsoft.com/office/powerpoint/2010/main" val="25761879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81" grpId="1"/>
      <p:bldP spid="82" grpId="0" animBg="1"/>
      <p:bldP spid="82" grpId="1" animBg="1"/>
      <p:bldP spid="83" grpId="0"/>
      <p:bldP spid="8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664029" y="1587879"/>
            <a:ext cx="10646228" cy="255454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sz="8000" kern="800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 tập</a:t>
            </a:r>
          </a:p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800" cap="none" spc="0" normalizeH="0" baseline="0" noProof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Thực hành</a:t>
            </a:r>
            <a:endParaRPr kumimoji="0" lang="zh-CN" altLang="en-US" sz="8000" b="0" i="0" u="none" strike="noStrike" kern="800" cap="none" spc="0" normalizeH="0" baseline="0" noProof="0" dirty="0">
              <a:ln w="28575">
                <a:noFill/>
              </a:ln>
              <a:solidFill>
                <a:srgbClr val="FF0000"/>
              </a:solidFill>
              <a:effectLst/>
              <a:uLnTx/>
              <a:uFillTx/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29AFAF14-B08D-EDF2-31BF-82F870711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68" y="368169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7F2BC2E-7A3B-DC49-9EB3-1FCAB37051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34D053C-99A0-72F7-609B-7DA39B654B08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"/>
            <a:ext cx="12192000" cy="6857468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F98155C3-D1E2-2584-FB1B-AC9DF4BE7DA4}"/>
              </a:ext>
            </a:extLst>
          </p:cNvPr>
          <p:cNvSpPr/>
          <p:nvPr/>
        </p:nvSpPr>
        <p:spPr>
          <a:xfrm>
            <a:off x="406400" y="228600"/>
            <a:ext cx="11328400" cy="64008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0840BA0-2649-9453-2FAB-C4240E063F91}"/>
              </a:ext>
            </a:extLst>
          </p:cNvPr>
          <p:cNvSpPr/>
          <p:nvPr/>
        </p:nvSpPr>
        <p:spPr>
          <a:xfrm>
            <a:off x="633845" y="363682"/>
            <a:ext cx="750455" cy="77931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91C02AC1-A0D3-42E6-71F4-0F09F76E8798}"/>
              </a:ext>
            </a:extLst>
          </p:cNvPr>
          <p:cNvSpPr txBox="1"/>
          <p:nvPr/>
        </p:nvSpPr>
        <p:spPr>
          <a:xfrm>
            <a:off x="1384300" y="363682"/>
            <a:ext cx="100664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b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dài bằng a,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rộng</a:t>
            </a:r>
            <a:r>
              <a:rPr lang="en-US" sz="3200" b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bằng b và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bằng c.  Biết:</a:t>
            </a:r>
            <a:endParaRPr lang="en-US" sz="32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584D36FE-CD58-E271-FF9A-5C9BD6B5BF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1927" y="1440900"/>
            <a:ext cx="8001000" cy="3003737"/>
          </a:xfrm>
          <a:prstGeom prst="rect">
            <a:avLst/>
          </a:prstGeom>
        </p:spPr>
      </p:pic>
      <p:sp>
        <p:nvSpPr>
          <p:cNvPr id="10" name="TextBox 26">
            <a:extLst>
              <a:ext uri="{FF2B5EF4-FFF2-40B4-BE49-F238E27FC236}">
                <a16:creationId xmlns:a16="http://schemas.microsoft.com/office/drawing/2014/main" id="{266A10AD-4AB9-17BD-6C2A-42A584A13DAD}"/>
              </a:ext>
            </a:extLst>
          </p:cNvPr>
          <p:cNvSpPr txBox="1"/>
          <p:nvPr/>
        </p:nvSpPr>
        <p:spPr>
          <a:xfrm>
            <a:off x="1009072" y="4539937"/>
            <a:ext cx="9829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en-US" sz="5400" b="0" i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Thể </a:t>
            </a:r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540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130</a:t>
            </a:r>
            <a:r>
              <a:rPr lang="en-US" sz="5400" b="0" i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× 95 × 14 = </a:t>
            </a:r>
            <a:r>
              <a:rPr lang="en-US" sz="540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172 900</a:t>
            </a:r>
            <a:r>
              <a:rPr lang="en-US" sz="5400" b="0" i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5400" b="0" i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en-US" sz="5400" b="0" i="0" baseline="3000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5400" b="0" i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5400" b="0" i="0" dirty="0">
              <a:solidFill>
                <a:srgbClr val="FF0066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26">
            <a:extLst>
              <a:ext uri="{FF2B5EF4-FFF2-40B4-BE49-F238E27FC236}">
                <a16:creationId xmlns:a16="http://schemas.microsoft.com/office/drawing/2014/main" id="{43F8418B-2CF5-25E3-FA31-BB37DEC8D0E7}"/>
              </a:ext>
            </a:extLst>
          </p:cNvPr>
          <p:cNvSpPr txBox="1"/>
          <p:nvPr/>
        </p:nvSpPr>
        <p:spPr>
          <a:xfrm>
            <a:off x="997527" y="4539937"/>
            <a:ext cx="9829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sz="5400" b="0" i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Thể </a:t>
            </a:r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pt-BR" sz="540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12× 8,5 × 6,2 = 632,4 </a:t>
            </a:r>
            <a:r>
              <a:rPr lang="en-US" sz="5400" b="0" i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540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en-US" sz="5400" b="0" i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5400" b="0" i="0" baseline="3000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5400" b="0" i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5400" b="0" i="0" dirty="0">
              <a:solidFill>
                <a:srgbClr val="FF0066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26">
            <a:extLst>
              <a:ext uri="{FF2B5EF4-FFF2-40B4-BE49-F238E27FC236}">
                <a16:creationId xmlns:a16="http://schemas.microsoft.com/office/drawing/2014/main" id="{2A197E33-24A1-62E2-285C-1B968B20777C}"/>
              </a:ext>
            </a:extLst>
          </p:cNvPr>
          <p:cNvSpPr txBox="1"/>
          <p:nvPr/>
        </p:nvSpPr>
        <p:spPr>
          <a:xfrm>
            <a:off x="113144" y="4221221"/>
            <a:ext cx="9829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5400" b="0" i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đổi 8 dm = 0,8 m</a:t>
            </a:r>
          </a:p>
          <a:p>
            <a:pPr algn="ctr"/>
            <a:r>
              <a:rPr lang="en-US" sz="5400" b="0" i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 </a:t>
            </a:r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pt-BR" sz="540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2,6 × 1,5 × 0,8 = 3,12 </a:t>
            </a:r>
            <a:r>
              <a:rPr lang="en-US" sz="5400" b="0" i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(m</a:t>
            </a:r>
            <a:r>
              <a:rPr lang="en-US" sz="5400" b="0" i="0" baseline="3000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5400" b="0" i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5400" b="0" i="0" dirty="0">
              <a:solidFill>
                <a:srgbClr val="FF0066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0090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0" grpId="0"/>
      <p:bldP spid="10" grpId="1"/>
      <p:bldP spid="11" grpId="0"/>
      <p:bldP spid="11" grpId="1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697E5E56-1F80-F7E9-BDD1-ED15F210E8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D60DCBE1-E265-93DA-331E-20F2F16C861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"/>
            <a:ext cx="12192000" cy="6857468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09D994F1-C45D-B1BB-7178-348E1F570D3D}"/>
              </a:ext>
            </a:extLst>
          </p:cNvPr>
          <p:cNvSpPr/>
          <p:nvPr/>
        </p:nvSpPr>
        <p:spPr>
          <a:xfrm>
            <a:off x="406400" y="228600"/>
            <a:ext cx="11328400" cy="64008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Oval 3">
            <a:extLst>
              <a:ext uri="{FF2B5EF4-FFF2-40B4-BE49-F238E27FC236}">
                <a16:creationId xmlns:a16="http://schemas.microsoft.com/office/drawing/2014/main" id="{20FD14A2-7C5F-164D-1B74-4C43F03DEADB}"/>
              </a:ext>
            </a:extLst>
          </p:cNvPr>
          <p:cNvSpPr/>
          <p:nvPr/>
        </p:nvSpPr>
        <p:spPr>
          <a:xfrm>
            <a:off x="96528" y="110837"/>
            <a:ext cx="619743" cy="77239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2E457D-2955-210C-6F17-9D4ECB40C1BE}"/>
              </a:ext>
            </a:extLst>
          </p:cNvPr>
          <p:cNvSpPr txBox="1"/>
          <p:nvPr/>
        </p:nvSpPr>
        <p:spPr>
          <a:xfrm>
            <a:off x="959300" y="304800"/>
            <a:ext cx="105324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 bể bơi sâu 1,4 m như hình dưới đây. Hỏi cần bao nhiêu mét khối nước để bơm vào bể bơi đó? Biết rằng mặt nước trong bể cách miệng bể 20 cm. </a:t>
            </a:r>
            <a:endParaRPr lang="en-US" sz="32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C4534E90-0BAA-8CB8-C8EE-C463C5367A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949" y="1904868"/>
            <a:ext cx="9230060" cy="464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6210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656F96A-7388-464F-3352-634E7D3F37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02F417D7-F39D-A0C2-1329-B7D1867D4DE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"/>
            <a:ext cx="12192000" cy="6857468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0606881E-4D01-9D0C-87D6-0AD6E131B412}"/>
              </a:ext>
            </a:extLst>
          </p:cNvPr>
          <p:cNvSpPr/>
          <p:nvPr/>
        </p:nvSpPr>
        <p:spPr>
          <a:xfrm>
            <a:off x="406400" y="228600"/>
            <a:ext cx="11328400" cy="64008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26">
            <a:extLst>
              <a:ext uri="{FF2B5EF4-FFF2-40B4-BE49-F238E27FC236}">
                <a16:creationId xmlns:a16="http://schemas.microsoft.com/office/drawing/2014/main" id="{FDCCC731-ADBC-B370-B2F9-6CE38C8CFF8B}"/>
              </a:ext>
            </a:extLst>
          </p:cNvPr>
          <p:cNvSpPr txBox="1"/>
          <p:nvPr/>
        </p:nvSpPr>
        <p:spPr>
          <a:xfrm>
            <a:off x="994335" y="474345"/>
            <a:ext cx="1058089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u="sng">
                <a:solidFill>
                  <a:srgbClr val="FF006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 giải</a:t>
            </a:r>
          </a:p>
          <a:p>
            <a:pPr algn="ctr"/>
            <a:r>
              <a:rPr lang="vi-VN" sz="4800" b="1">
                <a:solidFill>
                  <a:srgbClr val="FF006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Đổi 20 cm = 0,2 m</a:t>
            </a:r>
          </a:p>
          <a:p>
            <a:pPr algn="ctr"/>
            <a:r>
              <a:rPr lang="vi-VN" sz="4800" b="1">
                <a:solidFill>
                  <a:srgbClr val="FF006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Chiều cao khối nước bơm vào bể là:</a:t>
            </a:r>
          </a:p>
          <a:p>
            <a:pPr algn="ctr"/>
            <a:r>
              <a:rPr lang="vi-VN" sz="4800" b="1">
                <a:solidFill>
                  <a:srgbClr val="FF006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1,4 – 0,2 = 1,2 (m)</a:t>
            </a:r>
          </a:p>
          <a:p>
            <a:r>
              <a:rPr lang="vi-VN" sz="4800" b="1">
                <a:solidFill>
                  <a:srgbClr val="FF006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 mét khối nước để bơm vào bể bơi là:</a:t>
            </a:r>
          </a:p>
          <a:p>
            <a:pPr algn="ctr"/>
            <a:r>
              <a:rPr lang="vi-VN" sz="4800" b="1">
                <a:solidFill>
                  <a:srgbClr val="FF006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50 × 25 × 1,2 = 1 500 (m</a:t>
            </a:r>
            <a:r>
              <a:rPr lang="vi-VN" sz="4800" b="1" baseline="30000">
                <a:solidFill>
                  <a:srgbClr val="FF006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vi-VN" sz="4800" b="1">
                <a:solidFill>
                  <a:srgbClr val="FF006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vi-VN" sz="4800" b="1">
                <a:solidFill>
                  <a:srgbClr val="FF006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 số: 1 500 m</a:t>
            </a:r>
            <a:r>
              <a:rPr lang="vi-VN" sz="4800" b="1" baseline="30000">
                <a:solidFill>
                  <a:srgbClr val="FF006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vi-VN" sz="4800" b="1">
                <a:solidFill>
                  <a:srgbClr val="FF006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nước. </a:t>
            </a:r>
            <a:endParaRPr lang="en-US" sz="4800" b="1" i="0" dirty="0">
              <a:solidFill>
                <a:srgbClr val="FF0066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9959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2514995" y="2284564"/>
            <a:ext cx="6510004" cy="1323437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32">
              <a:defRPr/>
            </a:pPr>
            <a:r>
              <a:rPr lang="en-US" altLang="zh-CN" sz="8000" kern="800" dirty="0" err="1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Vận</a:t>
            </a:r>
            <a:r>
              <a:rPr lang="en-US" altLang="zh-CN" sz="8000" kern="800" dirty="0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8000" kern="800" dirty="0" err="1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dụng</a:t>
            </a:r>
            <a:endParaRPr lang="zh-CN" altLang="en-US" sz="8000" kern="800" dirty="0">
              <a:ln w="28575">
                <a:noFill/>
              </a:ln>
              <a:solidFill>
                <a:srgbClr val="FF000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6694854A-53BF-CA1A-CEBD-E33527EF5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68" y="368169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3474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A9910CC-CD2E-FF39-38AE-032A5E22A9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39B8C3DD-537A-7642-4F21-4C86F57A6E9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"/>
            <a:ext cx="12192000" cy="6857468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A35ECDA5-7A71-3295-A9B2-71B7F5CB38DE}"/>
              </a:ext>
            </a:extLst>
          </p:cNvPr>
          <p:cNvSpPr/>
          <p:nvPr/>
        </p:nvSpPr>
        <p:spPr>
          <a:xfrm>
            <a:off x="406400" y="228600"/>
            <a:ext cx="11328400" cy="64008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52100604-0A68-D0F7-2FCA-EEBAB3B1C2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946" y="591672"/>
            <a:ext cx="10327341" cy="5400338"/>
          </a:xfrm>
          <a:prstGeom prst="rect">
            <a:avLst/>
          </a:prstGeom>
        </p:spPr>
      </p:pic>
      <p:sp>
        <p:nvSpPr>
          <p:cNvPr id="6" name="Oval 11">
            <a:extLst>
              <a:ext uri="{FF2B5EF4-FFF2-40B4-BE49-F238E27FC236}">
                <a16:creationId xmlns:a16="http://schemas.microsoft.com/office/drawing/2014/main" id="{B9D94198-F9B4-A0BA-941C-70AD0874B7EC}"/>
              </a:ext>
            </a:extLst>
          </p:cNvPr>
          <p:cNvSpPr/>
          <p:nvPr/>
        </p:nvSpPr>
        <p:spPr>
          <a:xfrm>
            <a:off x="6450732" y="4488052"/>
            <a:ext cx="598714" cy="57694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0984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1"/>
            <a:ext cx="12192000" cy="6877051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1400" kern="0">
              <a:solidFill>
                <a:srgbClr val="FFFFFF"/>
              </a:solidFill>
              <a:latin typeface="Arial"/>
              <a:ea typeface="宋体" panose="02010600030101010101" pitchFamily="2" charset="-122"/>
              <a:sym typeface="Arial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086" y="314326"/>
            <a:ext cx="11594465" cy="6210300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5523" y="-911860"/>
            <a:ext cx="7945755" cy="6112511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3757" y="3840175"/>
            <a:ext cx="5404485" cy="2945765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12451" y="314325"/>
            <a:ext cx="1181100" cy="22860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085" y="2228851"/>
            <a:ext cx="2149475" cy="4295775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A1A6726-8DC2-45EC-85B9-E68C767D6973}"/>
              </a:ext>
            </a:extLst>
          </p:cNvPr>
          <p:cNvSpPr txBox="1"/>
          <p:nvPr/>
        </p:nvSpPr>
        <p:spPr>
          <a:xfrm>
            <a:off x="4208709" y="1522311"/>
            <a:ext cx="4833816" cy="11079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914377">
              <a:defRPr/>
            </a:pPr>
            <a:r>
              <a:rPr lang="en-US" altLang="zh-CN" sz="6600" b="1" kern="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CỦNG CỐ</a:t>
            </a:r>
            <a:endParaRPr lang="zh-CN" altLang="en-US" sz="6600" b="1" kern="0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9BA1DA-92AB-4126-A5E9-21602945C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17441" y="452026"/>
            <a:ext cx="708176" cy="989740"/>
          </a:xfrm>
          <a:prstGeom prst="rect">
            <a:avLst/>
          </a:prstGeom>
        </p:spPr>
      </p:pic>
      <p:pic>
        <p:nvPicPr>
          <p:cNvPr id="10" name="Picture 2" descr="Sách Giáo Khoa Bình Minh. | Ha Loi">
            <a:extLst>
              <a:ext uri="{FF2B5EF4-FFF2-40B4-BE49-F238E27FC236}">
                <a16:creationId xmlns:a16="http://schemas.microsoft.com/office/drawing/2014/main" id="{2DA8B557-6157-EE40-B750-72FB3FA85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71" y="137825"/>
            <a:ext cx="1757652" cy="175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3800F86A-77A4-D3F8-6FBA-6B075CD1EA9A}"/>
              </a:ext>
            </a:extLst>
          </p:cNvPr>
          <p:cNvSpPr/>
          <p:nvPr/>
        </p:nvSpPr>
        <p:spPr>
          <a:xfrm>
            <a:off x="4488873" y="2600324"/>
            <a:ext cx="4395384" cy="162736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 lại cách quy tắc tính thể tích hình hộp chữ nhật</a:t>
            </a:r>
            <a:endParaRPr lang="vi-VN" sz="36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98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B43B2B1-7CA0-9849-8459-DAA49A3830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293" y="0"/>
            <a:ext cx="12210586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05177B6-F638-0E43-B01F-6C591630327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72922">
            <a:off x="7188411" y="439991"/>
            <a:ext cx="4223273" cy="5642030"/>
          </a:xfrm>
          <a:prstGeom prst="rect">
            <a:avLst/>
          </a:prstGeom>
        </p:spPr>
      </p:pic>
      <p:sp>
        <p:nvSpPr>
          <p:cNvPr id="21" name="对话气泡: 圆角矩形 1">
            <a:extLst>
              <a:ext uri="{FF2B5EF4-FFF2-40B4-BE49-F238E27FC236}">
                <a16:creationId xmlns:a16="http://schemas.microsoft.com/office/drawing/2014/main" id="{AB2CB59F-B7B1-46FA-B98B-487B7D54CD82}"/>
              </a:ext>
            </a:extLst>
          </p:cNvPr>
          <p:cNvSpPr/>
          <p:nvPr/>
        </p:nvSpPr>
        <p:spPr>
          <a:xfrm>
            <a:off x="1852851" y="2331056"/>
            <a:ext cx="4903550" cy="10216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Hoàn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 thành bài tập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Noto Sans CJK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22" name="对话气泡: 圆角矩形 26">
            <a:extLst>
              <a:ext uri="{FF2B5EF4-FFF2-40B4-BE49-F238E27FC236}">
                <a16:creationId xmlns:a16="http://schemas.microsoft.com/office/drawing/2014/main" id="{E48D5C89-803D-40A9-B5E4-FA242691D0E8}"/>
              </a:ext>
            </a:extLst>
          </p:cNvPr>
          <p:cNvSpPr/>
          <p:nvPr/>
        </p:nvSpPr>
        <p:spPr>
          <a:xfrm>
            <a:off x="1812020" y="3410625"/>
            <a:ext cx="4607290" cy="8592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>
                <a:solidFill>
                  <a:prstClr val="black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Chuẩn bị bài sau</a:t>
            </a:r>
            <a:endParaRPr kumimoji="0" lang="zh-CN" alt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Noto Sans CJK Bold" panose="020B08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3" name="图片 14">
            <a:extLst>
              <a:ext uri="{FF2B5EF4-FFF2-40B4-BE49-F238E27FC236}">
                <a16:creationId xmlns:a16="http://schemas.microsoft.com/office/drawing/2014/main" id="{F813C8D3-37D0-491F-9E7F-481010328C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95" t="36577" r="44668" b="6482"/>
          <a:stretch/>
        </p:blipFill>
        <p:spPr>
          <a:xfrm rot="398458">
            <a:off x="706686" y="2314079"/>
            <a:ext cx="1081711" cy="1177408"/>
          </a:xfrm>
          <a:prstGeom prst="rect">
            <a:avLst/>
          </a:prstGeom>
        </p:spPr>
      </p:pic>
      <p:pic>
        <p:nvPicPr>
          <p:cNvPr id="24" name="图片 12">
            <a:extLst>
              <a:ext uri="{FF2B5EF4-FFF2-40B4-BE49-F238E27FC236}">
                <a16:creationId xmlns:a16="http://schemas.microsoft.com/office/drawing/2014/main" id="{32EAD914-83FE-4786-9DB7-C610077817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51" t="14586" r="10552" b="82861"/>
          <a:stretch/>
        </p:blipFill>
        <p:spPr>
          <a:xfrm>
            <a:off x="642232" y="3703281"/>
            <a:ext cx="1210619" cy="3592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A6BEAF-EE9D-9DB1-D2CD-C9E1DCA3FF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56431" y="535615"/>
            <a:ext cx="9199661" cy="1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66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Ò CHƠI VẬN ĐỘNG A Ram Sam Sam song for kids">
            <a:hlinkClick r:id="" action="ppaction://media"/>
            <a:extLst>
              <a:ext uri="{FF2B5EF4-FFF2-40B4-BE49-F238E27FC236}">
                <a16:creationId xmlns:a16="http://schemas.microsoft.com/office/drawing/2014/main" id="{1A6FD740-DC52-8A31-C5B0-BDEFBC71FC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15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C30389-7FD3-EE4B-9EE5-7FFD4BA726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586" y="0"/>
            <a:ext cx="12210586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0A31EDB-EF3A-884A-9CDC-039710C30B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273851" y="548640"/>
            <a:ext cx="7337980" cy="733798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08EB761-0947-414A-8273-C07270A963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199" t="20859"/>
          <a:stretch/>
        </p:blipFill>
        <p:spPr>
          <a:xfrm flipH="1">
            <a:off x="102258" y="548640"/>
            <a:ext cx="4889120" cy="64293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98C0C2-ADF4-B5B5-3B21-44506281C5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1899" y="548640"/>
            <a:ext cx="7108552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17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61914" y="4557901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914446">
              <a:defRPr/>
            </a:pPr>
            <a:r>
              <a:rPr lang="vi-VN" sz="44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C.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; dm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; 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</a:t>
            </a:r>
            <a:endParaRPr lang="vi-VN" sz="4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61914" y="3272314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914446"/>
            <a:r>
              <a:rPr lang="en-US" sz="44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B.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;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; cm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726" y="4627305"/>
            <a:ext cx="798097" cy="7827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3388777"/>
            <a:ext cx="807556" cy="77835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61914" y="2106811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914446"/>
            <a:r>
              <a:rPr lang="en-US" sz="44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A.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; 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; dm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2145443"/>
            <a:ext cx="807556" cy="77835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95400" y="228601"/>
            <a:ext cx="9525000" cy="1477130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 defTabSz="914446"/>
            <a:r>
              <a:rPr lang="en-US" sz="4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Các</a:t>
            </a: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đơn</a:t>
            </a: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vị</a:t>
            </a: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đo</a:t>
            </a: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thể</a:t>
            </a: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tích</a:t>
            </a: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được</a:t>
            </a: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viết</a:t>
            </a: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theo</a:t>
            </a: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thứ</a:t>
            </a: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tự</a:t>
            </a: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từ</a:t>
            </a: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bé</a:t>
            </a: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đến</a:t>
            </a: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lớn</a:t>
            </a: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là</a:t>
            </a: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: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2951" y="4496429"/>
            <a:ext cx="3182884" cy="240238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561914" y="5825186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914446"/>
            <a:r>
              <a:rPr lang="en-US" sz="44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D.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2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;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2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; 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2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5941648"/>
            <a:ext cx="807556" cy="77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44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1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13298" y="2712864"/>
            <a:ext cx="7315200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914446">
              <a:defRPr/>
            </a:pPr>
            <a:r>
              <a:rPr lang="en-US" sz="44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</a:t>
            </a:r>
            <a:r>
              <a:rPr lang="vi-VN" sz="44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1000</a:t>
            </a:r>
            <a:endParaRPr lang="vi-VN" sz="4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13298" y="4018616"/>
            <a:ext cx="7315200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914446"/>
            <a:r>
              <a:rPr lang="en-US" sz="44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C.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100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089" y="2741220"/>
            <a:ext cx="798097" cy="7827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088" y="4094774"/>
            <a:ext cx="807556" cy="77835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313298" y="1378808"/>
            <a:ext cx="7315200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914446"/>
            <a:r>
              <a:rPr lang="en-US" sz="44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A.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10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178" y="1455761"/>
            <a:ext cx="807556" cy="77835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89886" y="228601"/>
            <a:ext cx="9525000" cy="861576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 defTabSz="914446"/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1m</a:t>
            </a:r>
            <a:r>
              <a:rPr lang="en-US" sz="4800" b="1" baseline="30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 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= ……..dm</a:t>
            </a:r>
            <a:r>
              <a:rPr lang="en-US" sz="4800" b="1" baseline="30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endParaRPr lang="en-US" sz="48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2975" y="4455616"/>
            <a:ext cx="3182884" cy="240238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313298" y="5360142"/>
            <a:ext cx="7315200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914446"/>
            <a:r>
              <a:rPr lang="en-US" sz="44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C.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10000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088" y="5443526"/>
            <a:ext cx="807556" cy="77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81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1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95400" y="1976626"/>
            <a:ext cx="9525000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914446">
              <a:defRPr/>
            </a:pPr>
            <a:r>
              <a:rPr lang="en-US" sz="40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A</a:t>
            </a:r>
            <a:r>
              <a:rPr lang="vi-VN" sz="40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Chiều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dài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chiều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rộng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chiều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cao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endParaRPr lang="vi-VN" sz="4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17756" y="4172022"/>
            <a:ext cx="9525000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914446"/>
            <a:r>
              <a:rPr lang="en-US" sz="44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C.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Đáy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lớn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đáy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bé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chiều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cao</a:t>
            </a:r>
            <a:endParaRPr lang="en-US" sz="4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304" y="2046030"/>
            <a:ext cx="798097" cy="7827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303" y="4268652"/>
            <a:ext cx="807556" cy="77835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302640" y="3041086"/>
            <a:ext cx="9525000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914446"/>
            <a:r>
              <a:rPr lang="en-US" sz="44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B.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Chiều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dài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chiều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rộng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bán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kính</a:t>
            </a:r>
            <a:endParaRPr lang="en-US" sz="4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303" y="3110491"/>
            <a:ext cx="807556" cy="77835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95400" y="70370"/>
            <a:ext cx="9525000" cy="1600240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 defTabSz="914446"/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3.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Kích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thước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của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hình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hộp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chữ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nhật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là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:</a:t>
            </a:r>
          </a:p>
        </p:txBody>
      </p:sp>
      <p:pic>
        <p:nvPicPr>
          <p:cNvPr id="12" name="Picture 1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6911" y="4545112"/>
            <a:ext cx="3182884" cy="240238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317756" y="5329458"/>
            <a:ext cx="9525000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914446"/>
            <a:r>
              <a:rPr lang="en-US" sz="44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D.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Tâm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bán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kính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đường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kính</a:t>
            </a:r>
            <a:endParaRPr lang="en-US" sz="4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303" y="5426089"/>
            <a:ext cx="807556" cy="77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27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1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5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829341" y="1985801"/>
            <a:ext cx="10197910" cy="1581970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800" cap="none" spc="0" normalizeH="0" baseline="0" noProof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T</a:t>
            </a:r>
            <a:r>
              <a:rPr lang="vi-VN" altLang="zh-CN" sz="4800" b="1" kern="800" noProof="0">
                <a:ln w="28575">
                  <a:noFill/>
                </a:ln>
                <a:solidFill>
                  <a:srgbClr val="C0000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IẾT</a:t>
            </a:r>
            <a:r>
              <a:rPr kumimoji="0" lang="vi-VN" altLang="zh-CN" sz="4800" b="1" i="0" u="none" strike="noStrike" kern="800" cap="none" spc="0" normalizeH="0" baseline="0" noProof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800" b="1" kern="800" noProof="0">
                <a:ln w="28575">
                  <a:noFill/>
                </a:ln>
                <a:solidFill>
                  <a:srgbClr val="C0000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122</a:t>
            </a:r>
            <a:r>
              <a:rPr kumimoji="0" lang="vi-VN" altLang="zh-CN" sz="4800" b="1" i="0" u="none" strike="noStrike" kern="800" cap="none" spc="0" normalizeH="0" baseline="0" noProof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: </a:t>
            </a:r>
          </a:p>
          <a:p>
            <a:pPr algn="ctr"/>
            <a:r>
              <a:rPr lang="vi-VN" sz="4400" b="1">
                <a:solidFill>
                  <a:srgbClr val="FF0000"/>
                </a:solidFill>
                <a:latin typeface="+mj-lt"/>
              </a:rPr>
              <a:t> </a:t>
            </a:r>
            <a:r>
              <a:rPr lang="vi-VN" sz="3600" b="1">
                <a:solidFill>
                  <a:srgbClr val="FF0000"/>
                </a:solidFill>
                <a:latin typeface="+mj-lt"/>
              </a:rPr>
              <a:t>THỂ TÍCH HÌNH HỘP CHỮ NHẬT</a:t>
            </a:r>
            <a:endParaRPr lang="vi-VN" sz="36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Subtitle 3">
            <a:extLst>
              <a:ext uri="{FF2B5EF4-FFF2-40B4-BE49-F238E27FC236}">
                <a16:creationId xmlns:a16="http://schemas.microsoft.com/office/drawing/2014/main" id="{A758968D-5CCB-AA2B-B4A1-B0903DBF38E9}"/>
              </a:ext>
            </a:extLst>
          </p:cNvPr>
          <p:cNvSpPr txBox="1">
            <a:spLocks/>
          </p:cNvSpPr>
          <p:nvPr/>
        </p:nvSpPr>
        <p:spPr>
          <a:xfrm>
            <a:off x="2446139" y="1026978"/>
            <a:ext cx="7051625" cy="60478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7">
              <a:buNone/>
            </a:pPr>
            <a:r>
              <a:rPr lang="en-US" sz="36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en-US" sz="3600" b="1" dirty="0">
                <a:solidFill>
                  <a:prstClr val="black"/>
                </a:solidFill>
                <a:latin typeface="HP001 4 hàng" panose="020B0603050302020204" pitchFamily="34" charset="0"/>
              </a:rPr>
              <a:t> ….</a:t>
            </a:r>
            <a:r>
              <a:rPr lang="en-US" sz="36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3600" b="1" dirty="0">
                <a:solidFill>
                  <a:prstClr val="black"/>
                </a:solidFill>
                <a:latin typeface="HP001 4 hàng" panose="020B0603050302020204" pitchFamily="34" charset="0"/>
              </a:rPr>
              <a:t> ….</a:t>
            </a:r>
            <a:r>
              <a:rPr lang="en-US" sz="36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3600" b="1" dirty="0">
                <a:solidFill>
                  <a:prstClr val="black"/>
                </a:solidFill>
                <a:latin typeface="HP001 4 hàng" panose="020B0603050302020204" pitchFamily="34" charset="0"/>
              </a:rPr>
              <a:t>….</a:t>
            </a:r>
            <a:r>
              <a:rPr lang="en-US" sz="3600" b="1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3600" b="1">
                <a:solidFill>
                  <a:prstClr val="black"/>
                </a:solidFill>
                <a:latin typeface="HP001 4 hàng" panose="020B0603050302020204" pitchFamily="34" charset="0"/>
              </a:rPr>
              <a:t> …</a:t>
            </a:r>
            <a:endParaRPr lang="en-US" sz="3600" b="1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67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563848" y="2417894"/>
            <a:ext cx="5747955" cy="594776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32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800" cap="none" spc="0" normalizeH="0" baseline="0" noProof="0">
                <a:ln w="285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+mn-lt"/>
              </a:rPr>
              <a:t>YÊU CẦU CẦN ĐẠT</a:t>
            </a:r>
            <a:endParaRPr kumimoji="0" lang="zh-CN" altLang="en-US" sz="3200" b="0" i="0" u="none" strike="noStrike" kern="800" cap="none" spc="0" normalizeH="0" baseline="0" noProof="0">
              <a:ln w="28575"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850606" y="2889754"/>
            <a:ext cx="8537944" cy="3344792"/>
          </a:xfrm>
          <a:prstGeom prst="rect">
            <a:avLst/>
          </a:prstGeom>
        </p:spPr>
        <p:txBody>
          <a:bodyPr anchor="ctr"/>
          <a:lstStyle/>
          <a:p>
            <a:r>
              <a:rPr lang="nl-NL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 quy tắc, công thức tính thể tích và vận dụng để tính thể tích hình hộp chữ nhật.</a:t>
            </a:r>
          </a:p>
          <a:p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Vận dụng để xử lí các tình huống trong cuộc sống.  </a:t>
            </a:r>
          </a:p>
        </p:txBody>
      </p:sp>
    </p:spTree>
    <p:extLst>
      <p:ext uri="{BB962C8B-B14F-4D97-AF65-F5344CB8AC3E}">
        <p14:creationId xmlns:p14="http://schemas.microsoft.com/office/powerpoint/2010/main" val="4281001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40" y="-1620373"/>
            <a:ext cx="9330713" cy="66770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62544D-6EFC-FF7E-A75B-8888F6A93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266" y="-661305"/>
            <a:ext cx="6607860" cy="29426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7524B8-A4A2-5A09-C0DB-FE76C400BC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313983"/>
            <a:ext cx="2563174" cy="31225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5B288-7FB1-49FB-56A6-1421B4A504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-102976" y="3155661"/>
            <a:ext cx="3732435" cy="37023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83FEF8-C68D-8F4D-C033-6940A87CCF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7ACABC-A49A-2145-90A6-002049F03C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FB16E8-5767-9E83-FCF2-8C65192113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3580870" y="3848790"/>
            <a:ext cx="3146088" cy="30283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60E609-54B5-B2C3-F70E-FAEE396945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6000" y="711891"/>
            <a:ext cx="9565453" cy="419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31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0287F562-5974-090E-F1C4-DF6C6356C8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321B4771-CCC2-B6C0-EB07-CB9DFDD785A8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"/>
            <a:ext cx="12192000" cy="6857468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8DFDB841-7D04-5607-EC51-4A01BCF587CB}"/>
              </a:ext>
            </a:extLst>
          </p:cNvPr>
          <p:cNvSpPr/>
          <p:nvPr/>
        </p:nvSpPr>
        <p:spPr>
          <a:xfrm>
            <a:off x="406400" y="228600"/>
            <a:ext cx="11328400" cy="64008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A52E397E-19C2-CBD9-2E4F-93921ADAD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882" y="779318"/>
            <a:ext cx="10089573" cy="500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861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ibi Anime Characters for Pre-K by Slidesgo">
  <a:themeElements>
    <a:clrScheme name="Simple Light">
      <a:dk1>
        <a:srgbClr val="612C28"/>
      </a:dk1>
      <a:lt1>
        <a:srgbClr val="FFFFFF"/>
      </a:lt1>
      <a:dk2>
        <a:srgbClr val="DF99A8"/>
      </a:dk2>
      <a:lt2>
        <a:srgbClr val="FCF3A8"/>
      </a:lt2>
      <a:accent1>
        <a:srgbClr val="BCEBAC"/>
      </a:accent1>
      <a:accent2>
        <a:srgbClr val="F2DDE3"/>
      </a:accent2>
      <a:accent3>
        <a:srgbClr val="C7E5F6"/>
      </a:accent3>
      <a:accent4>
        <a:srgbClr val="C55964"/>
      </a:accent4>
      <a:accent5>
        <a:srgbClr val="E7B6C3"/>
      </a:accent5>
      <a:accent6>
        <a:srgbClr val="F6E3DA"/>
      </a:accent6>
      <a:hlink>
        <a:srgbClr val="612C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2230</TotalTime>
  <Words>519</Words>
  <Application>Microsoft Office PowerPoint</Application>
  <PresentationFormat>Màn hình rộng</PresentationFormat>
  <Paragraphs>70</Paragraphs>
  <Slides>20</Slides>
  <Notes>9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14</vt:i4>
      </vt:variant>
      <vt:variant>
        <vt:lpstr>Chủ đề</vt:lpstr>
      </vt:variant>
      <vt:variant>
        <vt:i4>8</vt:i4>
      </vt:variant>
      <vt:variant>
        <vt:lpstr>Tiêu đề Bản chiếu</vt:lpstr>
      </vt:variant>
      <vt:variant>
        <vt:i4>20</vt:i4>
      </vt:variant>
    </vt:vector>
  </HeadingPairs>
  <TitlesOfParts>
    <vt:vector size="42" baseType="lpstr">
      <vt:lpstr>Arial</vt:lpstr>
      <vt:lpstr>Calibri</vt:lpstr>
      <vt:lpstr>Calibri Light</vt:lpstr>
      <vt:lpstr>Cambria</vt:lpstr>
      <vt:lpstr>Fredoka One</vt:lpstr>
      <vt:lpstr>Hachi Maru Pop</vt:lpstr>
      <vt:lpstr>HP001 4 hàng</vt:lpstr>
      <vt:lpstr>Lilita One</vt:lpstr>
      <vt:lpstr>Nunito</vt:lpstr>
      <vt:lpstr>Nunito SemiBold</vt:lpstr>
      <vt:lpstr>Times New Roman</vt:lpstr>
      <vt:lpstr>UTM Davida</vt:lpstr>
      <vt:lpstr>印品黑体</vt:lpstr>
      <vt:lpstr>字魂105号-简雅黑</vt:lpstr>
      <vt:lpstr>Office Theme</vt:lpstr>
      <vt:lpstr>Chibi Anime Characters for Pre-K by Slidesgo</vt:lpstr>
      <vt:lpstr>1_Office 主题​​</vt:lpstr>
      <vt:lpstr>1_Custom Design</vt:lpstr>
      <vt:lpstr>11_Office Theme</vt:lpstr>
      <vt:lpstr>1_Office Theme</vt:lpstr>
      <vt:lpstr>Office 主题​​</vt:lpstr>
      <vt:lpstr>2_Office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LONG</dc:creator>
  <cp:lastModifiedBy>LÔ THỊ DI</cp:lastModifiedBy>
  <cp:revision>179</cp:revision>
  <dcterms:created xsi:type="dcterms:W3CDTF">2023-04-19T08:21:59Z</dcterms:created>
  <dcterms:modified xsi:type="dcterms:W3CDTF">2025-02-02T14:09:04Z</dcterms:modified>
</cp:coreProperties>
</file>